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vml" ContentType="application/vnd.openxmlformats-officedocument.vmlDrawing"/>
  <Default Extension="tiff" ContentType="image/tif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82"/>
  </p:notesMasterIdLst>
  <p:sldIdLst>
    <p:sldId id="256" r:id="rId2"/>
    <p:sldId id="257" r:id="rId3"/>
    <p:sldId id="260" r:id="rId4"/>
    <p:sldId id="259" r:id="rId5"/>
    <p:sldId id="330" r:id="rId6"/>
    <p:sldId id="258" r:id="rId7"/>
    <p:sldId id="308" r:id="rId8"/>
    <p:sldId id="344" r:id="rId9"/>
    <p:sldId id="331" r:id="rId10"/>
    <p:sldId id="261" r:id="rId11"/>
    <p:sldId id="358" r:id="rId12"/>
    <p:sldId id="347" r:id="rId13"/>
    <p:sldId id="348" r:id="rId14"/>
    <p:sldId id="267" r:id="rId15"/>
    <p:sldId id="313" r:id="rId16"/>
    <p:sldId id="268" r:id="rId17"/>
    <p:sldId id="266" r:id="rId18"/>
    <p:sldId id="349" r:id="rId19"/>
    <p:sldId id="265" r:id="rId20"/>
    <p:sldId id="269" r:id="rId21"/>
    <p:sldId id="343" r:id="rId22"/>
    <p:sldId id="272" r:id="rId23"/>
    <p:sldId id="271" r:id="rId24"/>
    <p:sldId id="274" r:id="rId25"/>
    <p:sldId id="360" r:id="rId26"/>
    <p:sldId id="361" r:id="rId27"/>
    <p:sldId id="276" r:id="rId28"/>
    <p:sldId id="277" r:id="rId29"/>
    <p:sldId id="329" r:id="rId30"/>
    <p:sldId id="278" r:id="rId31"/>
    <p:sldId id="315" r:id="rId32"/>
    <p:sldId id="337" r:id="rId33"/>
    <p:sldId id="279" r:id="rId34"/>
    <p:sldId id="342" r:id="rId35"/>
    <p:sldId id="288" r:id="rId36"/>
    <p:sldId id="287" r:id="rId37"/>
    <p:sldId id="280" r:id="rId38"/>
    <p:sldId id="281" r:id="rId39"/>
    <p:sldId id="282" r:id="rId40"/>
    <p:sldId id="283" r:id="rId41"/>
    <p:sldId id="340" r:id="rId42"/>
    <p:sldId id="338" r:id="rId43"/>
    <p:sldId id="317" r:id="rId44"/>
    <p:sldId id="318" r:id="rId45"/>
    <p:sldId id="319" r:id="rId46"/>
    <p:sldId id="320" r:id="rId47"/>
    <p:sldId id="321" r:id="rId48"/>
    <p:sldId id="325" r:id="rId49"/>
    <p:sldId id="326" r:id="rId50"/>
    <p:sldId id="327" r:id="rId51"/>
    <p:sldId id="328" r:id="rId52"/>
    <p:sldId id="333" r:id="rId53"/>
    <p:sldId id="339" r:id="rId54"/>
    <p:sldId id="284" r:id="rId55"/>
    <p:sldId id="285" r:id="rId56"/>
    <p:sldId id="290" r:id="rId57"/>
    <p:sldId id="291" r:id="rId58"/>
    <p:sldId id="289" r:id="rId59"/>
    <p:sldId id="350" r:id="rId60"/>
    <p:sldId id="292" r:id="rId61"/>
    <p:sldId id="293" r:id="rId62"/>
    <p:sldId id="295" r:id="rId63"/>
    <p:sldId id="296" r:id="rId64"/>
    <p:sldId id="297" r:id="rId65"/>
    <p:sldId id="298" r:id="rId66"/>
    <p:sldId id="299" r:id="rId67"/>
    <p:sldId id="300" r:id="rId68"/>
    <p:sldId id="302" r:id="rId69"/>
    <p:sldId id="303" r:id="rId70"/>
    <p:sldId id="305" r:id="rId71"/>
    <p:sldId id="306" r:id="rId72"/>
    <p:sldId id="301" r:id="rId73"/>
    <p:sldId id="352" r:id="rId74"/>
    <p:sldId id="353" r:id="rId75"/>
    <p:sldId id="354" r:id="rId76"/>
    <p:sldId id="355" r:id="rId77"/>
    <p:sldId id="356" r:id="rId78"/>
    <p:sldId id="362" r:id="rId79"/>
    <p:sldId id="363" r:id="rId80"/>
    <p:sldId id="357"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61" autoAdjust="0"/>
    <p:restoredTop sz="86441" autoAdjust="0"/>
  </p:normalViewPr>
  <p:slideViewPr>
    <p:cSldViewPr>
      <p:cViewPr varScale="1">
        <p:scale>
          <a:sx n="63" d="100"/>
          <a:sy n="63" d="100"/>
        </p:scale>
        <p:origin x="-1362" y="-96"/>
      </p:cViewPr>
      <p:guideLst>
        <p:guide orient="horz" pos="2160"/>
        <p:guide pos="2880"/>
      </p:guideLst>
    </p:cSldViewPr>
  </p:slideViewPr>
  <p:outlineViewPr>
    <p:cViewPr>
      <p:scale>
        <a:sx n="33" d="100"/>
        <a:sy n="33" d="100"/>
      </p:scale>
      <p:origin x="216"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21CE44-9831-48E7-A488-0BFB3C2ED246}" type="datetimeFigureOut">
              <a:rPr lang="en-IN" smtClean="0"/>
              <a:pPr/>
              <a:t>01-04-2015</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97C355-73A1-44C3-9360-4505E6F58E51}"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997C355-73A1-44C3-9360-4505E6F58E51}" type="slidenum">
              <a:rPr lang="en-IN" smtClean="0"/>
              <a:pPr/>
              <a:t>10</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997C355-73A1-44C3-9360-4505E6F58E51}" type="slidenum">
              <a:rPr lang="en-IN" smtClean="0"/>
              <a:pPr/>
              <a:t>30</a:t>
            </a:fld>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ounce =29.6 ml</a:t>
            </a:r>
          </a:p>
          <a:p>
            <a:r>
              <a:rPr lang="en-US" dirty="0" smtClean="0"/>
              <a:t>8 ounce =236 ml</a:t>
            </a:r>
            <a:endParaRPr lang="en-IN" dirty="0"/>
          </a:p>
        </p:txBody>
      </p:sp>
      <p:sp>
        <p:nvSpPr>
          <p:cNvPr id="4" name="Slide Number Placeholder 3"/>
          <p:cNvSpPr>
            <a:spLocks noGrp="1"/>
          </p:cNvSpPr>
          <p:nvPr>
            <p:ph type="sldNum" sz="quarter" idx="10"/>
          </p:nvPr>
        </p:nvSpPr>
        <p:spPr/>
        <p:txBody>
          <a:bodyPr/>
          <a:lstStyle/>
          <a:p>
            <a:fld id="{E997C355-73A1-44C3-9360-4505E6F58E51}" type="slidenum">
              <a:rPr lang="en-IN" smtClean="0"/>
              <a:pPr/>
              <a:t>31</a:t>
            </a:fld>
            <a:endParaRPr lang="en-I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997C355-73A1-44C3-9360-4505E6F58E51}" type="slidenum">
              <a:rPr lang="en-IN" smtClean="0"/>
              <a:pPr/>
              <a:t>59</a:t>
            </a:fld>
            <a:endParaRPr lang="en-I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997C355-73A1-44C3-9360-4505E6F58E51}" type="slidenum">
              <a:rPr lang="en-IN" smtClean="0"/>
              <a:pPr/>
              <a:t>72</a:t>
            </a:fld>
            <a:endParaRPr lang="en-I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SG"/>
          </a:p>
        </p:txBody>
      </p:sp>
      <p:sp>
        <p:nvSpPr>
          <p:cNvPr id="4" name="Slide Number Placeholder 3"/>
          <p:cNvSpPr>
            <a:spLocks noGrp="1"/>
          </p:cNvSpPr>
          <p:nvPr>
            <p:ph type="sldNum" sz="quarter" idx="10"/>
          </p:nvPr>
        </p:nvSpPr>
        <p:spPr/>
        <p:txBody>
          <a:bodyPr/>
          <a:lstStyle/>
          <a:p>
            <a:fld id="{C0968A7A-E0EE-4329-BAA9-37BD0C4C9DDC}" type="slidenum">
              <a:rPr lang="en-US" smtClean="0"/>
              <a:pPr/>
              <a:t>78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lvl1pPr>
              <a:defRPr/>
            </a:lvl1pPr>
          </a:lstStyle>
          <a:p>
            <a:fld id="{6C5BAE1A-A29A-46E4-A84E-2C6BABBA5F2C}" type="datetimeFigureOut">
              <a:rPr lang="en-IN" smtClean="0"/>
              <a:pPr/>
              <a:t>01-04-2015</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BA951BE0-F390-4822-857F-EBEC658EDBA2}"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fld id="{6C5BAE1A-A29A-46E4-A84E-2C6BABBA5F2C}" type="datetimeFigureOut">
              <a:rPr lang="en-IN" smtClean="0"/>
              <a:pPr/>
              <a:t>01-04-2015</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BA951BE0-F390-4822-857F-EBEC658EDBA2}"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fld id="{6C5BAE1A-A29A-46E4-A84E-2C6BABBA5F2C}" type="datetimeFigureOut">
              <a:rPr lang="en-IN" smtClean="0"/>
              <a:pPr/>
              <a:t>01-04-2015</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BA951BE0-F390-4822-857F-EBEC658EDBA2}" type="slidenum">
              <a:rPr lang="en-IN" smtClean="0"/>
              <a:pPr/>
              <a:t>‹#›</a:t>
            </a:fld>
            <a:endParaRPr lang="en-I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IN"/>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Date Placeholder 5"/>
          <p:cNvSpPr>
            <a:spLocks noGrp="1"/>
          </p:cNvSpPr>
          <p:nvPr>
            <p:ph type="dt" sz="half" idx="10"/>
          </p:nvPr>
        </p:nvSpPr>
        <p:spPr>
          <a:xfrm>
            <a:off x="457200" y="6248400"/>
            <a:ext cx="21336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2133600" cy="457200"/>
          </a:xfrm>
        </p:spPr>
        <p:txBody>
          <a:bodyPr/>
          <a:lstStyle>
            <a:lvl1pPr>
              <a:defRPr/>
            </a:lvl1pPr>
          </a:lstStyle>
          <a:p>
            <a:fld id="{56C23F3C-854D-4361-B651-9A7392E4082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fld id="{6C5BAE1A-A29A-46E4-A84E-2C6BABBA5F2C}" type="datetimeFigureOut">
              <a:rPr lang="en-IN" smtClean="0"/>
              <a:pPr/>
              <a:t>01-04-2015</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BA951BE0-F390-4822-857F-EBEC658EDBA2}"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6C5BAE1A-A29A-46E4-A84E-2C6BABBA5F2C}" type="datetimeFigureOut">
              <a:rPr lang="en-IN" smtClean="0"/>
              <a:pPr/>
              <a:t>01-04-2015</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BA951BE0-F390-4822-857F-EBEC658EDBA2}"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lvl1pPr>
              <a:defRPr/>
            </a:lvl1pPr>
          </a:lstStyle>
          <a:p>
            <a:fld id="{6C5BAE1A-A29A-46E4-A84E-2C6BABBA5F2C}" type="datetimeFigureOut">
              <a:rPr lang="en-IN" smtClean="0"/>
              <a:pPr/>
              <a:t>01-04-2015</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BA951BE0-F390-4822-857F-EBEC658EDBA2}"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lvl1pPr>
              <a:defRPr/>
            </a:lvl1pPr>
          </a:lstStyle>
          <a:p>
            <a:fld id="{6C5BAE1A-A29A-46E4-A84E-2C6BABBA5F2C}" type="datetimeFigureOut">
              <a:rPr lang="en-IN" smtClean="0"/>
              <a:pPr/>
              <a:t>01-04-2015</a:t>
            </a:fld>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BA951BE0-F390-4822-857F-EBEC658EDBA2}"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lvl1pPr>
              <a:defRPr/>
            </a:lvl1pPr>
          </a:lstStyle>
          <a:p>
            <a:fld id="{6C5BAE1A-A29A-46E4-A84E-2C6BABBA5F2C}" type="datetimeFigureOut">
              <a:rPr lang="en-IN" smtClean="0"/>
              <a:pPr/>
              <a:t>01-04-2015</a:t>
            </a:fld>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BA951BE0-F390-4822-857F-EBEC658EDBA2}"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C5BAE1A-A29A-46E4-A84E-2C6BABBA5F2C}" type="datetimeFigureOut">
              <a:rPr lang="en-IN" smtClean="0"/>
              <a:pPr/>
              <a:t>01-04-2015</a:t>
            </a:fld>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BA951BE0-F390-4822-857F-EBEC658EDBA2}"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C5BAE1A-A29A-46E4-A84E-2C6BABBA5F2C}" type="datetimeFigureOut">
              <a:rPr lang="en-IN" smtClean="0"/>
              <a:pPr/>
              <a:t>01-04-2015</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BA951BE0-F390-4822-857F-EBEC658EDBA2}"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C5BAE1A-A29A-46E4-A84E-2C6BABBA5F2C}" type="datetimeFigureOut">
              <a:rPr lang="en-IN" smtClean="0"/>
              <a:pPr/>
              <a:t>01-04-2015</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BA951BE0-F390-4822-857F-EBEC658EDBA2}"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6C5BAE1A-A29A-46E4-A84E-2C6BABBA5F2C}" type="datetimeFigureOut">
              <a:rPr lang="en-IN" smtClean="0"/>
              <a:pPr/>
              <a:t>01-04-2015</a:t>
            </a:fld>
            <a:endParaRPr lang="en-I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I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A951BE0-F390-4822-857F-EBEC658EDBA2}"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file:///C:\Program%20Files\TurningPoint\2003\Questions.html"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file:///C:\Program%20Files\TurningPoint\2003\Questions.html"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file:///C:\Program%20Files\TurningPoint\2003\Questions.html"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jpeg"/><Relationship Id="rId4" Type="http://schemas.microsoft.com/office/2007/relationships/hdphoto" Target="../media/hdphoto6.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file:///C:\Program%20Files\TurningPoint\2003\Questions.html"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file:///C:\Program%20Files\TurningPoint\2003\Questions.html"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file:///C:\Program%20Files\TurningPoint\2003\Questions.html"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file:///C:\Program%20Files\TurningPoint\2003\Questions.html"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7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2708920"/>
            <a:ext cx="8458200" cy="1222375"/>
          </a:xfrm>
        </p:spPr>
        <p:txBody>
          <a:bodyPr/>
          <a:lstStyle/>
          <a:p>
            <a:r>
              <a:rPr lang="en-US" sz="5400" dirty="0" smtClean="0">
                <a:solidFill>
                  <a:schemeClr val="accent2">
                    <a:lumMod val="60000"/>
                    <a:lumOff val="40000"/>
                  </a:schemeClr>
                </a:solidFill>
                <a:latin typeface="Freestyle Script" pitchFamily="66" charset="0"/>
                <a:cs typeface="Times New Roman" pitchFamily="18" charset="0"/>
              </a:rPr>
              <a:t>PROCESSING OF FILMS</a:t>
            </a:r>
            <a:endParaRPr lang="en-IN" sz="5400" dirty="0">
              <a:solidFill>
                <a:schemeClr val="accent2">
                  <a:lumMod val="60000"/>
                  <a:lumOff val="40000"/>
                </a:schemeClr>
              </a:solidFill>
              <a:latin typeface="Freestyle Script" pitchFamily="66" charset="0"/>
              <a:cs typeface="Times New Roman" pitchFamily="18"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67853"/>
          </a:xfrm>
          <a:ln>
            <a:solidFill>
              <a:srgbClr val="0070C0"/>
            </a:solidFill>
          </a:ln>
        </p:spPr>
        <p:txBody>
          <a:bodyPr>
            <a:normAutofit fontScale="92500" lnSpcReduction="10000"/>
          </a:bodyPr>
          <a:lstStyle/>
          <a:p>
            <a:pPr>
              <a:buNone/>
            </a:pPr>
            <a:endParaRPr lang="en-US" dirty="0" smtClean="0">
              <a:latin typeface="Comic Sans MS" pitchFamily="66" charset="0"/>
              <a:cs typeface="Times New Roman" pitchFamily="18" charset="0"/>
            </a:endParaRPr>
          </a:p>
          <a:p>
            <a:r>
              <a:rPr lang="en-US" dirty="0" smtClean="0">
                <a:solidFill>
                  <a:schemeClr val="bg1"/>
                </a:solidFill>
                <a:latin typeface="Comic Sans MS" pitchFamily="66" charset="0"/>
                <a:cs typeface="Times New Roman" pitchFamily="18" charset="0"/>
              </a:rPr>
              <a:t>After exposure latent image formed.</a:t>
            </a:r>
            <a:endParaRPr lang="en-US" b="1" dirty="0" smtClean="0">
              <a:solidFill>
                <a:schemeClr val="bg1"/>
              </a:solidFill>
              <a:latin typeface="Comic Sans MS" pitchFamily="66" charset="0"/>
              <a:cs typeface="Times New Roman" pitchFamily="18" charset="0"/>
            </a:endParaRPr>
          </a:p>
          <a:p>
            <a:pPr>
              <a:buNone/>
            </a:pPr>
            <a:r>
              <a:rPr lang="en-US" b="1" dirty="0" smtClean="0">
                <a:solidFill>
                  <a:schemeClr val="bg1"/>
                </a:solidFill>
                <a:latin typeface="Comic Sans MS" pitchFamily="66" charset="0"/>
                <a:cs typeface="Times New Roman" pitchFamily="18" charset="0"/>
              </a:rPr>
              <a:t>      </a:t>
            </a:r>
          </a:p>
          <a:p>
            <a:pPr>
              <a:buNone/>
            </a:pPr>
            <a:r>
              <a:rPr lang="en-US" sz="2800" b="1" dirty="0" smtClean="0">
                <a:solidFill>
                  <a:schemeClr val="bg1"/>
                </a:solidFill>
                <a:latin typeface="Comic Sans MS" pitchFamily="66" charset="0"/>
                <a:cs typeface="Times New Roman" pitchFamily="18" charset="0"/>
              </a:rPr>
              <a:t>        </a:t>
            </a:r>
            <a:r>
              <a:rPr lang="en-US" sz="2800" b="1" dirty="0" smtClean="0">
                <a:solidFill>
                  <a:srgbClr val="00B0F0"/>
                </a:solidFill>
                <a:latin typeface="Comic Sans MS" pitchFamily="66" charset="0"/>
                <a:cs typeface="Times New Roman" pitchFamily="18" charset="0"/>
              </a:rPr>
              <a:t>FORMATION OF LATENT IMAGE</a:t>
            </a:r>
          </a:p>
          <a:p>
            <a:pPr>
              <a:buNone/>
            </a:pPr>
            <a:r>
              <a:rPr lang="en-US" dirty="0" smtClean="0">
                <a:solidFill>
                  <a:schemeClr val="bg1"/>
                </a:solidFill>
                <a:latin typeface="Comic Sans MS" pitchFamily="66" charset="0"/>
                <a:cs typeface="Times New Roman" pitchFamily="18" charset="0"/>
              </a:rPr>
              <a:t>                </a:t>
            </a:r>
          </a:p>
          <a:p>
            <a:pPr>
              <a:buNone/>
            </a:pPr>
            <a:r>
              <a:rPr lang="en-US" dirty="0" smtClean="0">
                <a:solidFill>
                  <a:schemeClr val="bg1"/>
                </a:solidFill>
                <a:latin typeface="Comic Sans MS" pitchFamily="66" charset="0"/>
                <a:cs typeface="Times New Roman" pitchFamily="18" charset="0"/>
              </a:rPr>
              <a:t>                    Silver halide crystals in the emulsion absorb x-radiation during x-ray exposure and store the energy from the radiation, which forms a pattern and creates an invisible image within emulsion on the exposed film. This is called as </a:t>
            </a:r>
            <a:r>
              <a:rPr lang="en-US" i="1" dirty="0" smtClean="0">
                <a:solidFill>
                  <a:srgbClr val="00B0F0"/>
                </a:solidFill>
                <a:latin typeface="Comic Sans MS" pitchFamily="66" charset="0"/>
                <a:cs typeface="Times New Roman" pitchFamily="18" charset="0"/>
              </a:rPr>
              <a:t>Latent Image</a:t>
            </a:r>
            <a:r>
              <a:rPr lang="en-US" dirty="0" smtClean="0">
                <a:solidFill>
                  <a:srgbClr val="00B0F0"/>
                </a:solidFill>
                <a:latin typeface="Comic Sans MS" pitchFamily="66" charset="0"/>
                <a:cs typeface="Times New Roman" pitchFamily="18" charset="0"/>
              </a:rPr>
              <a:t>   </a:t>
            </a:r>
          </a:p>
          <a:p>
            <a:pPr>
              <a:buNone/>
            </a:pPr>
            <a:endParaRPr lang="en-IN" dirty="0">
              <a:latin typeface="Comic Sans MS" pitchFamily="66"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Grp="1" noChangeArrowheads="1"/>
          </p:cNvSpPr>
          <p:nvPr>
            <p:ph type="title"/>
          </p:nvPr>
        </p:nvSpPr>
        <p:spPr>
          <a:xfrm>
            <a:off x="827584" y="0"/>
            <a:ext cx="6347048" cy="879177"/>
          </a:xfrm>
        </p:spPr>
        <p:txBody>
          <a:bodyPr>
            <a:normAutofit fontScale="90000"/>
          </a:bodyPr>
          <a:lstStyle/>
          <a:p>
            <a:r>
              <a:rPr lang="en-US" dirty="0">
                <a:solidFill>
                  <a:srgbClr val="00B0F0"/>
                </a:solidFill>
                <a:latin typeface="Comic Sans MS" pitchFamily="66" charset="0"/>
                <a:cs typeface="Times New Roman" pitchFamily="18" charset="0"/>
              </a:rPr>
              <a:t>Latent Image Formation</a:t>
            </a:r>
          </a:p>
        </p:txBody>
      </p:sp>
      <p:sp>
        <p:nvSpPr>
          <p:cNvPr id="34819" name="Rectangle 3"/>
          <p:cNvSpPr>
            <a:spLocks noGrp="1" noChangeArrowheads="1"/>
          </p:cNvSpPr>
          <p:nvPr>
            <p:ph type="body" sz="half" idx="1"/>
          </p:nvPr>
        </p:nvSpPr>
        <p:spPr>
          <a:xfrm>
            <a:off x="228600" y="1295400"/>
            <a:ext cx="4495800" cy="5257800"/>
          </a:xfrm>
        </p:spPr>
        <p:txBody>
          <a:bodyPr/>
          <a:lstStyle/>
          <a:p>
            <a:pPr>
              <a:lnSpc>
                <a:spcPct val="90000"/>
              </a:lnSpc>
            </a:pPr>
            <a:r>
              <a:rPr lang="en-US" sz="2800" dirty="0">
                <a:solidFill>
                  <a:schemeClr val="bg1"/>
                </a:solidFill>
                <a:latin typeface="Comic Sans MS" pitchFamily="66" charset="0"/>
                <a:cs typeface="Times New Roman" pitchFamily="18" charset="0"/>
              </a:rPr>
              <a:t>Removal of an e- from bromide ions</a:t>
            </a:r>
          </a:p>
          <a:p>
            <a:pPr>
              <a:lnSpc>
                <a:spcPct val="90000"/>
              </a:lnSpc>
            </a:pPr>
            <a:r>
              <a:rPr lang="en-US" sz="2800" dirty="0">
                <a:solidFill>
                  <a:schemeClr val="bg1"/>
                </a:solidFill>
                <a:latin typeface="Comic Sans MS" pitchFamily="66" charset="0"/>
                <a:cs typeface="Times New Roman" pitchFamily="18" charset="0"/>
              </a:rPr>
              <a:t>Bromide ion 	  Bromine </a:t>
            </a:r>
          </a:p>
          <a:p>
            <a:pPr>
              <a:lnSpc>
                <a:spcPct val="90000"/>
              </a:lnSpc>
            </a:pPr>
            <a:r>
              <a:rPr lang="en-US" sz="2800" dirty="0">
                <a:solidFill>
                  <a:schemeClr val="bg1"/>
                </a:solidFill>
                <a:latin typeface="Comic Sans MS" pitchFamily="66" charset="0"/>
                <a:cs typeface="Times New Roman" pitchFamily="18" charset="0"/>
              </a:rPr>
              <a:t>Free e- 	       Sensitivity 			Site</a:t>
            </a:r>
          </a:p>
          <a:p>
            <a:pPr>
              <a:lnSpc>
                <a:spcPct val="90000"/>
              </a:lnSpc>
            </a:pPr>
            <a:r>
              <a:rPr lang="en-US" sz="2800" dirty="0">
                <a:solidFill>
                  <a:schemeClr val="bg1"/>
                </a:solidFill>
                <a:latin typeface="Comic Sans MS" pitchFamily="66" charset="0"/>
                <a:cs typeface="Times New Roman" pitchFamily="18" charset="0"/>
              </a:rPr>
              <a:t>Here e- imparts –</a:t>
            </a:r>
            <a:r>
              <a:rPr lang="en-US" sz="2800" dirty="0" err="1">
                <a:solidFill>
                  <a:schemeClr val="bg1"/>
                </a:solidFill>
                <a:latin typeface="Comic Sans MS" pitchFamily="66" charset="0"/>
                <a:cs typeface="Times New Roman" pitchFamily="18" charset="0"/>
              </a:rPr>
              <a:t>ve</a:t>
            </a:r>
            <a:r>
              <a:rPr lang="en-US" sz="2800" dirty="0">
                <a:solidFill>
                  <a:schemeClr val="bg1"/>
                </a:solidFill>
                <a:latin typeface="Comic Sans MS" pitchFamily="66" charset="0"/>
                <a:cs typeface="Times New Roman" pitchFamily="18" charset="0"/>
              </a:rPr>
              <a:t> charge</a:t>
            </a:r>
          </a:p>
          <a:p>
            <a:pPr>
              <a:lnSpc>
                <a:spcPct val="90000"/>
              </a:lnSpc>
            </a:pPr>
            <a:r>
              <a:rPr lang="en-US" sz="2800" dirty="0">
                <a:solidFill>
                  <a:schemeClr val="bg1"/>
                </a:solidFill>
                <a:latin typeface="Comic Sans MS" pitchFamily="66" charset="0"/>
                <a:cs typeface="Times New Roman" pitchFamily="18" charset="0"/>
              </a:rPr>
              <a:t>Silver </a:t>
            </a:r>
            <a:r>
              <a:rPr lang="en-US" sz="2800" dirty="0" err="1">
                <a:solidFill>
                  <a:schemeClr val="bg1"/>
                </a:solidFill>
                <a:latin typeface="Comic Sans MS" pitchFamily="66" charset="0"/>
                <a:cs typeface="Times New Roman" pitchFamily="18" charset="0"/>
              </a:rPr>
              <a:t>ion+sensitivity</a:t>
            </a:r>
            <a:r>
              <a:rPr lang="en-US" sz="2800" dirty="0">
                <a:solidFill>
                  <a:schemeClr val="bg1"/>
                </a:solidFill>
                <a:latin typeface="Comic Sans MS" pitchFamily="66" charset="0"/>
                <a:cs typeface="Times New Roman" pitchFamily="18" charset="0"/>
              </a:rPr>
              <a:t> site 			</a:t>
            </a:r>
          </a:p>
          <a:p>
            <a:pPr>
              <a:lnSpc>
                <a:spcPct val="90000"/>
              </a:lnSpc>
            </a:pPr>
            <a:endParaRPr lang="en-US" sz="2800" dirty="0">
              <a:solidFill>
                <a:schemeClr val="bg1"/>
              </a:solidFill>
              <a:latin typeface="Comic Sans MS" pitchFamily="66" charset="0"/>
              <a:cs typeface="Times New Roman" pitchFamily="18" charset="0"/>
            </a:endParaRPr>
          </a:p>
          <a:p>
            <a:pPr>
              <a:lnSpc>
                <a:spcPct val="90000"/>
              </a:lnSpc>
            </a:pPr>
            <a:r>
              <a:rPr lang="en-US" sz="2800" dirty="0">
                <a:solidFill>
                  <a:schemeClr val="bg1"/>
                </a:solidFill>
                <a:latin typeface="Comic Sans MS" pitchFamily="66" charset="0"/>
                <a:cs typeface="Times New Roman" pitchFamily="18" charset="0"/>
              </a:rPr>
              <a:t>Neutral Metallic Atom</a:t>
            </a:r>
          </a:p>
        </p:txBody>
      </p:sp>
      <p:pic>
        <p:nvPicPr>
          <p:cNvPr id="34821" name="Picture 5"/>
          <p:cNvPicPr>
            <a:picLocks noGrp="1" noChangeAspect="1" noChangeArrowheads="1"/>
          </p:cNvPicPr>
          <p:nvPr>
            <p:ph sz="quarter" idx="2"/>
          </p:nvPr>
        </p:nvPicPr>
        <p:blipFill>
          <a:blip r:embed="rId2" cstate="print">
            <a:lum bright="6000" contrast="54000"/>
          </a:blip>
          <a:srcRect/>
          <a:stretch>
            <a:fillRect/>
          </a:stretch>
        </p:blipFill>
        <p:spPr>
          <a:xfrm>
            <a:off x="4876800" y="1295400"/>
            <a:ext cx="4038600" cy="2438400"/>
          </a:xfrm>
        </p:spPr>
      </p:pic>
      <p:pic>
        <p:nvPicPr>
          <p:cNvPr id="34822" name="Picture 6"/>
          <p:cNvPicPr>
            <a:picLocks noGrp="1" noChangeAspect="1" noChangeArrowheads="1"/>
          </p:cNvPicPr>
          <p:nvPr>
            <p:ph sz="quarter" idx="3"/>
          </p:nvPr>
        </p:nvPicPr>
        <p:blipFill>
          <a:blip r:embed="rId3" cstate="print">
            <a:lum bright="6000" contrast="72000"/>
          </a:blip>
          <a:stretch>
            <a:fillRect/>
          </a:stretch>
        </p:blipFill>
        <p:spPr>
          <a:xfrm>
            <a:off x="5209443" y="3941763"/>
            <a:ext cx="2916114" cy="2189162"/>
          </a:xfrm>
        </p:spPr>
      </p:pic>
      <p:sp>
        <p:nvSpPr>
          <p:cNvPr id="34823" name="Line 7"/>
          <p:cNvSpPr>
            <a:spLocks noChangeShapeType="1"/>
          </p:cNvSpPr>
          <p:nvPr/>
        </p:nvSpPr>
        <p:spPr bwMode="auto">
          <a:xfrm>
            <a:off x="2590800" y="2362200"/>
            <a:ext cx="533400" cy="0"/>
          </a:xfrm>
          <a:prstGeom prst="line">
            <a:avLst/>
          </a:prstGeom>
          <a:noFill/>
          <a:ln w="9525">
            <a:solidFill>
              <a:schemeClr val="tx1"/>
            </a:solidFill>
            <a:round/>
            <a:headEnd/>
            <a:tailEnd type="triangle" w="med" len="med"/>
          </a:ln>
          <a:effectLst/>
        </p:spPr>
        <p:txBody>
          <a:bodyPr/>
          <a:lstStyle/>
          <a:p>
            <a:endParaRPr lang="en-IN"/>
          </a:p>
        </p:txBody>
      </p:sp>
      <p:sp>
        <p:nvSpPr>
          <p:cNvPr id="34824" name="Line 8"/>
          <p:cNvSpPr>
            <a:spLocks noChangeShapeType="1"/>
          </p:cNvSpPr>
          <p:nvPr/>
        </p:nvSpPr>
        <p:spPr bwMode="auto">
          <a:xfrm>
            <a:off x="1981200" y="2895600"/>
            <a:ext cx="762000" cy="0"/>
          </a:xfrm>
          <a:prstGeom prst="line">
            <a:avLst/>
          </a:prstGeom>
          <a:noFill/>
          <a:ln w="9525">
            <a:solidFill>
              <a:schemeClr val="tx1"/>
            </a:solidFill>
            <a:round/>
            <a:headEnd/>
            <a:tailEnd type="triangle" w="med" len="med"/>
          </a:ln>
          <a:effectLst/>
        </p:spPr>
        <p:txBody>
          <a:bodyPr/>
          <a:lstStyle/>
          <a:p>
            <a:endParaRPr lang="en-IN"/>
          </a:p>
        </p:txBody>
      </p:sp>
      <p:sp>
        <p:nvSpPr>
          <p:cNvPr id="34825" name="Line 9"/>
          <p:cNvSpPr>
            <a:spLocks noChangeShapeType="1"/>
          </p:cNvSpPr>
          <p:nvPr/>
        </p:nvSpPr>
        <p:spPr bwMode="auto">
          <a:xfrm>
            <a:off x="2195736" y="5229200"/>
            <a:ext cx="0" cy="838200"/>
          </a:xfrm>
          <a:prstGeom prst="line">
            <a:avLst/>
          </a:prstGeom>
          <a:noFill/>
          <a:ln w="9525">
            <a:solidFill>
              <a:schemeClr val="tx1"/>
            </a:solidFill>
            <a:round/>
            <a:headEnd/>
            <a:tailEnd type="triangle" w="med" len="med"/>
          </a:ln>
          <a:effectLst/>
        </p:spPr>
        <p:txBody>
          <a:bodyPr/>
          <a:lstStyle/>
          <a:p>
            <a:endParaRPr lang="en-IN"/>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pSp>
        <p:nvGrpSpPr>
          <p:cNvPr id="4" name="Group 11"/>
          <p:cNvGrpSpPr>
            <a:grpSpLocks/>
          </p:cNvGrpSpPr>
          <p:nvPr/>
        </p:nvGrpSpPr>
        <p:grpSpPr bwMode="auto">
          <a:xfrm>
            <a:off x="609600" y="381000"/>
            <a:ext cx="7924800" cy="6176963"/>
            <a:chOff x="1105" y="240"/>
            <a:chExt cx="3407" cy="3891"/>
          </a:xfrm>
        </p:grpSpPr>
        <p:pic>
          <p:nvPicPr>
            <p:cNvPr id="5" name="Picture 3" descr="Silver Bromide Crystals"/>
            <p:cNvPicPr>
              <a:picLocks noChangeAspect="1" noChangeArrowheads="1"/>
            </p:cNvPicPr>
            <p:nvPr/>
          </p:nvPicPr>
          <p:blipFill>
            <a:blip r:embed="rId2" cstate="print"/>
            <a:srcRect/>
            <a:stretch>
              <a:fillRect/>
            </a:stretch>
          </p:blipFill>
          <p:spPr bwMode="auto">
            <a:xfrm>
              <a:off x="1105" y="240"/>
              <a:ext cx="3407" cy="37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 Box 6"/>
            <p:cNvSpPr txBox="1">
              <a:spLocks noChangeArrowheads="1"/>
            </p:cNvSpPr>
            <p:nvPr/>
          </p:nvSpPr>
          <p:spPr bwMode="auto">
            <a:xfrm>
              <a:off x="1334" y="2023"/>
              <a:ext cx="185" cy="231"/>
            </a:xfrm>
            <a:prstGeom prst="rect">
              <a:avLst/>
            </a:prstGeom>
            <a:solidFill>
              <a:schemeClr val="bg2"/>
            </a:solidFill>
            <a:ln w="9525">
              <a:solidFill>
                <a:srgbClr val="000000"/>
              </a:solidFill>
              <a:miter lim="800000"/>
              <a:headEnd/>
              <a:tailEnd/>
            </a:ln>
          </p:spPr>
          <p:txBody>
            <a:bodyPr>
              <a:spAutoFit/>
            </a:bodyPr>
            <a:lstStyle>
              <a:lvl1pPr eaLnBrk="0" hangingPunct="0">
                <a:defRPr>
                  <a:solidFill>
                    <a:schemeClr val="tx1"/>
                  </a:solidFill>
                  <a:latin typeface="Freestyle Script" charset="0"/>
                  <a:ea typeface="ＭＳ Ｐゴシック" charset="0"/>
                </a:defRPr>
              </a:lvl1pPr>
              <a:lvl2pPr marL="742950" indent="-285750" eaLnBrk="0" hangingPunct="0">
                <a:defRPr>
                  <a:solidFill>
                    <a:schemeClr val="tx1"/>
                  </a:solidFill>
                  <a:latin typeface="Freestyle Script" charset="0"/>
                  <a:ea typeface="ＭＳ Ｐゴシック" charset="0"/>
                </a:defRPr>
              </a:lvl2pPr>
              <a:lvl3pPr marL="1143000" indent="-228600" eaLnBrk="0" hangingPunct="0">
                <a:defRPr>
                  <a:solidFill>
                    <a:schemeClr val="tx1"/>
                  </a:solidFill>
                  <a:latin typeface="Freestyle Script" charset="0"/>
                  <a:ea typeface="ＭＳ Ｐゴシック" charset="0"/>
                </a:defRPr>
              </a:lvl3pPr>
              <a:lvl4pPr marL="1600200" indent="-228600" eaLnBrk="0" hangingPunct="0">
                <a:defRPr>
                  <a:solidFill>
                    <a:schemeClr val="tx1"/>
                  </a:solidFill>
                  <a:latin typeface="Freestyle Script" charset="0"/>
                  <a:ea typeface="ＭＳ Ｐゴシック" charset="0"/>
                </a:defRPr>
              </a:lvl4pPr>
              <a:lvl5pPr marL="2057400" indent="-228600" eaLnBrk="0" hangingPunct="0">
                <a:defRPr>
                  <a:solidFill>
                    <a:schemeClr val="tx1"/>
                  </a:solidFill>
                  <a:latin typeface="Freestyle Script" charset="0"/>
                  <a:ea typeface="ＭＳ Ｐゴシック" charset="0"/>
                </a:defRPr>
              </a:lvl5pPr>
              <a:lvl6pPr marL="2514600" indent="-228600" eaLnBrk="0" fontAlgn="base" hangingPunct="0">
                <a:spcBef>
                  <a:spcPct val="0"/>
                </a:spcBef>
                <a:spcAft>
                  <a:spcPct val="0"/>
                </a:spcAft>
                <a:defRPr>
                  <a:solidFill>
                    <a:schemeClr val="tx1"/>
                  </a:solidFill>
                  <a:latin typeface="Freestyle Script" charset="0"/>
                  <a:ea typeface="ＭＳ Ｐゴシック" charset="0"/>
                </a:defRPr>
              </a:lvl6pPr>
              <a:lvl7pPr marL="2971800" indent="-228600" eaLnBrk="0" fontAlgn="base" hangingPunct="0">
                <a:spcBef>
                  <a:spcPct val="0"/>
                </a:spcBef>
                <a:spcAft>
                  <a:spcPct val="0"/>
                </a:spcAft>
                <a:defRPr>
                  <a:solidFill>
                    <a:schemeClr val="tx1"/>
                  </a:solidFill>
                  <a:latin typeface="Freestyle Script" charset="0"/>
                  <a:ea typeface="ＭＳ Ｐゴシック" charset="0"/>
                </a:defRPr>
              </a:lvl7pPr>
              <a:lvl8pPr marL="3429000" indent="-228600" eaLnBrk="0" fontAlgn="base" hangingPunct="0">
                <a:spcBef>
                  <a:spcPct val="0"/>
                </a:spcBef>
                <a:spcAft>
                  <a:spcPct val="0"/>
                </a:spcAft>
                <a:defRPr>
                  <a:solidFill>
                    <a:schemeClr val="tx1"/>
                  </a:solidFill>
                  <a:latin typeface="Freestyle Script" charset="0"/>
                  <a:ea typeface="ＭＳ Ｐゴシック" charset="0"/>
                </a:defRPr>
              </a:lvl8pPr>
              <a:lvl9pPr marL="3886200" indent="-228600" eaLnBrk="0" fontAlgn="base" hangingPunct="0">
                <a:spcBef>
                  <a:spcPct val="0"/>
                </a:spcBef>
                <a:spcAft>
                  <a:spcPct val="0"/>
                </a:spcAft>
                <a:defRPr>
                  <a:solidFill>
                    <a:schemeClr val="tx1"/>
                  </a:solidFill>
                  <a:latin typeface="Freestyle Script" charset="0"/>
                  <a:ea typeface="ＭＳ Ｐゴシック" charset="0"/>
                </a:defRPr>
              </a:lvl9pPr>
            </a:lstStyle>
            <a:p>
              <a:pPr eaLnBrk="1" hangingPunct="1">
                <a:spcBef>
                  <a:spcPct val="50000"/>
                </a:spcBef>
              </a:pPr>
              <a:r>
                <a:rPr lang="en-US" b="1">
                  <a:solidFill>
                    <a:srgbClr val="FFFF00"/>
                  </a:solidFill>
                  <a:latin typeface="Footlight MT Light" charset="0"/>
                </a:rPr>
                <a:t>A</a:t>
              </a:r>
            </a:p>
          </p:txBody>
        </p:sp>
        <p:sp>
          <p:nvSpPr>
            <p:cNvPr id="7" name="Text Box 7"/>
            <p:cNvSpPr txBox="1">
              <a:spLocks noChangeArrowheads="1"/>
            </p:cNvSpPr>
            <p:nvPr/>
          </p:nvSpPr>
          <p:spPr bwMode="auto">
            <a:xfrm>
              <a:off x="2901" y="2023"/>
              <a:ext cx="184" cy="231"/>
            </a:xfrm>
            <a:prstGeom prst="rect">
              <a:avLst/>
            </a:prstGeom>
            <a:solidFill>
              <a:schemeClr val="bg2"/>
            </a:solidFill>
            <a:ln w="9525">
              <a:solidFill>
                <a:srgbClr val="000000"/>
              </a:solidFill>
              <a:miter lim="800000"/>
              <a:headEnd/>
              <a:tailEnd/>
            </a:ln>
          </p:spPr>
          <p:txBody>
            <a:bodyPr>
              <a:spAutoFit/>
            </a:bodyPr>
            <a:lstStyle>
              <a:lvl1pPr eaLnBrk="0" hangingPunct="0">
                <a:defRPr>
                  <a:solidFill>
                    <a:schemeClr val="tx1"/>
                  </a:solidFill>
                  <a:latin typeface="Freestyle Script" charset="0"/>
                  <a:ea typeface="ＭＳ Ｐゴシック" charset="0"/>
                </a:defRPr>
              </a:lvl1pPr>
              <a:lvl2pPr marL="742950" indent="-285750" eaLnBrk="0" hangingPunct="0">
                <a:defRPr>
                  <a:solidFill>
                    <a:schemeClr val="tx1"/>
                  </a:solidFill>
                  <a:latin typeface="Freestyle Script" charset="0"/>
                  <a:ea typeface="ＭＳ Ｐゴシック" charset="0"/>
                </a:defRPr>
              </a:lvl2pPr>
              <a:lvl3pPr marL="1143000" indent="-228600" eaLnBrk="0" hangingPunct="0">
                <a:defRPr>
                  <a:solidFill>
                    <a:schemeClr val="tx1"/>
                  </a:solidFill>
                  <a:latin typeface="Freestyle Script" charset="0"/>
                  <a:ea typeface="ＭＳ Ｐゴシック" charset="0"/>
                </a:defRPr>
              </a:lvl3pPr>
              <a:lvl4pPr marL="1600200" indent="-228600" eaLnBrk="0" hangingPunct="0">
                <a:defRPr>
                  <a:solidFill>
                    <a:schemeClr val="tx1"/>
                  </a:solidFill>
                  <a:latin typeface="Freestyle Script" charset="0"/>
                  <a:ea typeface="ＭＳ Ｐゴシック" charset="0"/>
                </a:defRPr>
              </a:lvl4pPr>
              <a:lvl5pPr marL="2057400" indent="-228600" eaLnBrk="0" hangingPunct="0">
                <a:defRPr>
                  <a:solidFill>
                    <a:schemeClr val="tx1"/>
                  </a:solidFill>
                  <a:latin typeface="Freestyle Script" charset="0"/>
                  <a:ea typeface="ＭＳ Ｐゴシック" charset="0"/>
                </a:defRPr>
              </a:lvl5pPr>
              <a:lvl6pPr marL="2514600" indent="-228600" eaLnBrk="0" fontAlgn="base" hangingPunct="0">
                <a:spcBef>
                  <a:spcPct val="0"/>
                </a:spcBef>
                <a:spcAft>
                  <a:spcPct val="0"/>
                </a:spcAft>
                <a:defRPr>
                  <a:solidFill>
                    <a:schemeClr val="tx1"/>
                  </a:solidFill>
                  <a:latin typeface="Freestyle Script" charset="0"/>
                  <a:ea typeface="ＭＳ Ｐゴシック" charset="0"/>
                </a:defRPr>
              </a:lvl6pPr>
              <a:lvl7pPr marL="2971800" indent="-228600" eaLnBrk="0" fontAlgn="base" hangingPunct="0">
                <a:spcBef>
                  <a:spcPct val="0"/>
                </a:spcBef>
                <a:spcAft>
                  <a:spcPct val="0"/>
                </a:spcAft>
                <a:defRPr>
                  <a:solidFill>
                    <a:schemeClr val="tx1"/>
                  </a:solidFill>
                  <a:latin typeface="Freestyle Script" charset="0"/>
                  <a:ea typeface="ＭＳ Ｐゴシック" charset="0"/>
                </a:defRPr>
              </a:lvl7pPr>
              <a:lvl8pPr marL="3429000" indent="-228600" eaLnBrk="0" fontAlgn="base" hangingPunct="0">
                <a:spcBef>
                  <a:spcPct val="0"/>
                </a:spcBef>
                <a:spcAft>
                  <a:spcPct val="0"/>
                </a:spcAft>
                <a:defRPr>
                  <a:solidFill>
                    <a:schemeClr val="tx1"/>
                  </a:solidFill>
                  <a:latin typeface="Freestyle Script" charset="0"/>
                  <a:ea typeface="ＭＳ Ｐゴシック" charset="0"/>
                </a:defRPr>
              </a:lvl8pPr>
              <a:lvl9pPr marL="3886200" indent="-228600" eaLnBrk="0" fontAlgn="base" hangingPunct="0">
                <a:spcBef>
                  <a:spcPct val="0"/>
                </a:spcBef>
                <a:spcAft>
                  <a:spcPct val="0"/>
                </a:spcAft>
                <a:defRPr>
                  <a:solidFill>
                    <a:schemeClr val="tx1"/>
                  </a:solidFill>
                  <a:latin typeface="Freestyle Script" charset="0"/>
                  <a:ea typeface="ＭＳ Ｐゴシック" charset="0"/>
                </a:defRPr>
              </a:lvl9pPr>
            </a:lstStyle>
            <a:p>
              <a:pPr eaLnBrk="1" hangingPunct="1">
                <a:spcBef>
                  <a:spcPct val="50000"/>
                </a:spcBef>
              </a:pPr>
              <a:r>
                <a:rPr lang="en-US" b="1">
                  <a:solidFill>
                    <a:srgbClr val="FFFF00"/>
                  </a:solidFill>
                  <a:latin typeface="Footlight MT Light" charset="0"/>
                </a:rPr>
                <a:t>B</a:t>
              </a:r>
            </a:p>
          </p:txBody>
        </p:sp>
        <p:sp>
          <p:nvSpPr>
            <p:cNvPr id="8" name="Text Box 8"/>
            <p:cNvSpPr txBox="1">
              <a:spLocks noChangeArrowheads="1"/>
            </p:cNvSpPr>
            <p:nvPr/>
          </p:nvSpPr>
          <p:spPr bwMode="auto">
            <a:xfrm>
              <a:off x="1334" y="3900"/>
              <a:ext cx="185" cy="231"/>
            </a:xfrm>
            <a:prstGeom prst="rect">
              <a:avLst/>
            </a:prstGeom>
            <a:solidFill>
              <a:schemeClr val="bg2"/>
            </a:solidFill>
            <a:ln w="9525">
              <a:solidFill>
                <a:srgbClr val="000000"/>
              </a:solidFill>
              <a:miter lim="800000"/>
              <a:headEnd/>
              <a:tailEnd/>
            </a:ln>
          </p:spPr>
          <p:txBody>
            <a:bodyPr>
              <a:spAutoFit/>
            </a:bodyPr>
            <a:lstStyle>
              <a:lvl1pPr eaLnBrk="0" hangingPunct="0">
                <a:defRPr>
                  <a:solidFill>
                    <a:schemeClr val="tx1"/>
                  </a:solidFill>
                  <a:latin typeface="Freestyle Script" charset="0"/>
                  <a:ea typeface="ＭＳ Ｐゴシック" charset="0"/>
                </a:defRPr>
              </a:lvl1pPr>
              <a:lvl2pPr marL="742950" indent="-285750" eaLnBrk="0" hangingPunct="0">
                <a:defRPr>
                  <a:solidFill>
                    <a:schemeClr val="tx1"/>
                  </a:solidFill>
                  <a:latin typeface="Freestyle Script" charset="0"/>
                  <a:ea typeface="ＭＳ Ｐゴシック" charset="0"/>
                </a:defRPr>
              </a:lvl2pPr>
              <a:lvl3pPr marL="1143000" indent="-228600" eaLnBrk="0" hangingPunct="0">
                <a:defRPr>
                  <a:solidFill>
                    <a:schemeClr val="tx1"/>
                  </a:solidFill>
                  <a:latin typeface="Freestyle Script" charset="0"/>
                  <a:ea typeface="ＭＳ Ｐゴシック" charset="0"/>
                </a:defRPr>
              </a:lvl3pPr>
              <a:lvl4pPr marL="1600200" indent="-228600" eaLnBrk="0" hangingPunct="0">
                <a:defRPr>
                  <a:solidFill>
                    <a:schemeClr val="tx1"/>
                  </a:solidFill>
                  <a:latin typeface="Freestyle Script" charset="0"/>
                  <a:ea typeface="ＭＳ Ｐゴシック" charset="0"/>
                </a:defRPr>
              </a:lvl4pPr>
              <a:lvl5pPr marL="2057400" indent="-228600" eaLnBrk="0" hangingPunct="0">
                <a:defRPr>
                  <a:solidFill>
                    <a:schemeClr val="tx1"/>
                  </a:solidFill>
                  <a:latin typeface="Freestyle Script" charset="0"/>
                  <a:ea typeface="ＭＳ Ｐゴシック" charset="0"/>
                </a:defRPr>
              </a:lvl5pPr>
              <a:lvl6pPr marL="2514600" indent="-228600" eaLnBrk="0" fontAlgn="base" hangingPunct="0">
                <a:spcBef>
                  <a:spcPct val="0"/>
                </a:spcBef>
                <a:spcAft>
                  <a:spcPct val="0"/>
                </a:spcAft>
                <a:defRPr>
                  <a:solidFill>
                    <a:schemeClr val="tx1"/>
                  </a:solidFill>
                  <a:latin typeface="Freestyle Script" charset="0"/>
                  <a:ea typeface="ＭＳ Ｐゴシック" charset="0"/>
                </a:defRPr>
              </a:lvl6pPr>
              <a:lvl7pPr marL="2971800" indent="-228600" eaLnBrk="0" fontAlgn="base" hangingPunct="0">
                <a:spcBef>
                  <a:spcPct val="0"/>
                </a:spcBef>
                <a:spcAft>
                  <a:spcPct val="0"/>
                </a:spcAft>
                <a:defRPr>
                  <a:solidFill>
                    <a:schemeClr val="tx1"/>
                  </a:solidFill>
                  <a:latin typeface="Freestyle Script" charset="0"/>
                  <a:ea typeface="ＭＳ Ｐゴシック" charset="0"/>
                </a:defRPr>
              </a:lvl7pPr>
              <a:lvl8pPr marL="3429000" indent="-228600" eaLnBrk="0" fontAlgn="base" hangingPunct="0">
                <a:spcBef>
                  <a:spcPct val="0"/>
                </a:spcBef>
                <a:spcAft>
                  <a:spcPct val="0"/>
                </a:spcAft>
                <a:defRPr>
                  <a:solidFill>
                    <a:schemeClr val="tx1"/>
                  </a:solidFill>
                  <a:latin typeface="Freestyle Script" charset="0"/>
                  <a:ea typeface="ＭＳ Ｐゴシック" charset="0"/>
                </a:defRPr>
              </a:lvl8pPr>
              <a:lvl9pPr marL="3886200" indent="-228600" eaLnBrk="0" fontAlgn="base" hangingPunct="0">
                <a:spcBef>
                  <a:spcPct val="0"/>
                </a:spcBef>
                <a:spcAft>
                  <a:spcPct val="0"/>
                </a:spcAft>
                <a:defRPr>
                  <a:solidFill>
                    <a:schemeClr val="tx1"/>
                  </a:solidFill>
                  <a:latin typeface="Freestyle Script" charset="0"/>
                  <a:ea typeface="ＭＳ Ｐゴシック" charset="0"/>
                </a:defRPr>
              </a:lvl9pPr>
            </a:lstStyle>
            <a:p>
              <a:pPr eaLnBrk="1" hangingPunct="1">
                <a:spcBef>
                  <a:spcPct val="50000"/>
                </a:spcBef>
              </a:pPr>
              <a:r>
                <a:rPr lang="en-US" b="1">
                  <a:solidFill>
                    <a:srgbClr val="FFFF00"/>
                  </a:solidFill>
                  <a:latin typeface="Footlight MT Light" charset="0"/>
                </a:rPr>
                <a:t>C</a:t>
              </a:r>
            </a:p>
          </p:txBody>
        </p:sp>
        <p:sp>
          <p:nvSpPr>
            <p:cNvPr id="9" name="Text Box 9"/>
            <p:cNvSpPr txBox="1">
              <a:spLocks noChangeArrowheads="1"/>
            </p:cNvSpPr>
            <p:nvPr/>
          </p:nvSpPr>
          <p:spPr bwMode="auto">
            <a:xfrm>
              <a:off x="2855" y="3900"/>
              <a:ext cx="184" cy="231"/>
            </a:xfrm>
            <a:prstGeom prst="rect">
              <a:avLst/>
            </a:prstGeom>
            <a:solidFill>
              <a:schemeClr val="bg2"/>
            </a:solidFill>
            <a:ln w="9525">
              <a:solidFill>
                <a:srgbClr val="000000"/>
              </a:solidFill>
              <a:miter lim="800000"/>
              <a:headEnd/>
              <a:tailEnd/>
            </a:ln>
          </p:spPr>
          <p:txBody>
            <a:bodyPr>
              <a:spAutoFit/>
            </a:bodyPr>
            <a:lstStyle>
              <a:lvl1pPr eaLnBrk="0" hangingPunct="0">
                <a:defRPr>
                  <a:solidFill>
                    <a:schemeClr val="tx1"/>
                  </a:solidFill>
                  <a:latin typeface="Freestyle Script" charset="0"/>
                  <a:ea typeface="ＭＳ Ｐゴシック" charset="0"/>
                </a:defRPr>
              </a:lvl1pPr>
              <a:lvl2pPr marL="742950" indent="-285750" eaLnBrk="0" hangingPunct="0">
                <a:defRPr>
                  <a:solidFill>
                    <a:schemeClr val="tx1"/>
                  </a:solidFill>
                  <a:latin typeface="Freestyle Script" charset="0"/>
                  <a:ea typeface="ＭＳ Ｐゴシック" charset="0"/>
                </a:defRPr>
              </a:lvl2pPr>
              <a:lvl3pPr marL="1143000" indent="-228600" eaLnBrk="0" hangingPunct="0">
                <a:defRPr>
                  <a:solidFill>
                    <a:schemeClr val="tx1"/>
                  </a:solidFill>
                  <a:latin typeface="Freestyle Script" charset="0"/>
                  <a:ea typeface="ＭＳ Ｐゴシック" charset="0"/>
                </a:defRPr>
              </a:lvl3pPr>
              <a:lvl4pPr marL="1600200" indent="-228600" eaLnBrk="0" hangingPunct="0">
                <a:defRPr>
                  <a:solidFill>
                    <a:schemeClr val="tx1"/>
                  </a:solidFill>
                  <a:latin typeface="Freestyle Script" charset="0"/>
                  <a:ea typeface="ＭＳ Ｐゴシック" charset="0"/>
                </a:defRPr>
              </a:lvl4pPr>
              <a:lvl5pPr marL="2057400" indent="-228600" eaLnBrk="0" hangingPunct="0">
                <a:defRPr>
                  <a:solidFill>
                    <a:schemeClr val="tx1"/>
                  </a:solidFill>
                  <a:latin typeface="Freestyle Script" charset="0"/>
                  <a:ea typeface="ＭＳ Ｐゴシック" charset="0"/>
                </a:defRPr>
              </a:lvl5pPr>
              <a:lvl6pPr marL="2514600" indent="-228600" eaLnBrk="0" fontAlgn="base" hangingPunct="0">
                <a:spcBef>
                  <a:spcPct val="0"/>
                </a:spcBef>
                <a:spcAft>
                  <a:spcPct val="0"/>
                </a:spcAft>
                <a:defRPr>
                  <a:solidFill>
                    <a:schemeClr val="tx1"/>
                  </a:solidFill>
                  <a:latin typeface="Freestyle Script" charset="0"/>
                  <a:ea typeface="ＭＳ Ｐゴシック" charset="0"/>
                </a:defRPr>
              </a:lvl6pPr>
              <a:lvl7pPr marL="2971800" indent="-228600" eaLnBrk="0" fontAlgn="base" hangingPunct="0">
                <a:spcBef>
                  <a:spcPct val="0"/>
                </a:spcBef>
                <a:spcAft>
                  <a:spcPct val="0"/>
                </a:spcAft>
                <a:defRPr>
                  <a:solidFill>
                    <a:schemeClr val="tx1"/>
                  </a:solidFill>
                  <a:latin typeface="Freestyle Script" charset="0"/>
                  <a:ea typeface="ＭＳ Ｐゴシック" charset="0"/>
                </a:defRPr>
              </a:lvl7pPr>
              <a:lvl8pPr marL="3429000" indent="-228600" eaLnBrk="0" fontAlgn="base" hangingPunct="0">
                <a:spcBef>
                  <a:spcPct val="0"/>
                </a:spcBef>
                <a:spcAft>
                  <a:spcPct val="0"/>
                </a:spcAft>
                <a:defRPr>
                  <a:solidFill>
                    <a:schemeClr val="tx1"/>
                  </a:solidFill>
                  <a:latin typeface="Freestyle Script" charset="0"/>
                  <a:ea typeface="ＭＳ Ｐゴシック" charset="0"/>
                </a:defRPr>
              </a:lvl8pPr>
              <a:lvl9pPr marL="3886200" indent="-228600" eaLnBrk="0" fontAlgn="base" hangingPunct="0">
                <a:spcBef>
                  <a:spcPct val="0"/>
                </a:spcBef>
                <a:spcAft>
                  <a:spcPct val="0"/>
                </a:spcAft>
                <a:defRPr>
                  <a:solidFill>
                    <a:schemeClr val="tx1"/>
                  </a:solidFill>
                  <a:latin typeface="Freestyle Script" charset="0"/>
                  <a:ea typeface="ＭＳ Ｐゴシック" charset="0"/>
                </a:defRPr>
              </a:lvl9pPr>
            </a:lstStyle>
            <a:p>
              <a:pPr eaLnBrk="1" hangingPunct="1">
                <a:spcBef>
                  <a:spcPct val="50000"/>
                </a:spcBef>
              </a:pPr>
              <a:r>
                <a:rPr lang="en-US" b="1">
                  <a:solidFill>
                    <a:srgbClr val="FFFF00"/>
                  </a:solidFill>
                  <a:latin typeface="Footlight MT Light" charset="0"/>
                </a:rPr>
                <a:t>D</a:t>
              </a:r>
            </a:p>
          </p:txBody>
        </p:sp>
      </p:grpSp>
    </p:spTree>
    <p:extLst>
      <p:ext uri="{BB962C8B-B14F-4D97-AF65-F5344CB8AC3E}">
        <p14:creationId xmlns="" xmlns:p14="http://schemas.microsoft.com/office/powerpoint/2010/main" val="14389865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SCHEMATIC PRESENTATION OF EMULSION</a:t>
            </a:r>
            <a:endParaRPr lang="en-US" dirty="0"/>
          </a:p>
        </p:txBody>
      </p:sp>
      <p:pic>
        <p:nvPicPr>
          <p:cNvPr id="4" name="Content Placeholder 3" descr="Oral Radiology-- WHITE and PHAROAH.pdf"/>
          <p:cNvPicPr>
            <a:picLocks noGrp="1" noChangeAspect="1"/>
          </p:cNvPicPr>
          <p:nvPr>
            <p:ph idx="1"/>
          </p:nvPr>
        </p:nvPicPr>
        <p:blipFill rotWithShape="1">
          <a:blip r:embed="rId2" cstate="print">
            <a:extLst>
              <a:ext uri="{28A0092B-C50C-407E-A947-70E740481C1C}">
                <a14:useLocalDpi xmlns="" xmlns:a14="http://schemas.microsoft.com/office/drawing/2010/main" val="0"/>
              </a:ext>
            </a:extLst>
          </a:blip>
          <a:srcRect l="9689" t="5715" r="14354" b="81359"/>
          <a:stretch/>
        </p:blipFill>
        <p:spPr>
          <a:xfrm>
            <a:off x="2008910" y="1417638"/>
            <a:ext cx="5403272" cy="2692544"/>
          </a:xfrm>
          <a:prstGeom prst="rect">
            <a:avLst/>
          </a:prstGeom>
          <a:ln w="38100" cap="sq">
            <a:solidFill>
              <a:srgbClr val="80008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731818" y="5264727"/>
            <a:ext cx="2655455" cy="369332"/>
          </a:xfrm>
          <a:prstGeom prst="rect">
            <a:avLst/>
          </a:prstGeom>
          <a:noFill/>
          <a:ln>
            <a:solidFill>
              <a:srgbClr val="80FF00"/>
            </a:solidFill>
          </a:ln>
        </p:spPr>
        <p:txBody>
          <a:bodyPr wrap="square" rtlCol="0">
            <a:spAutoFit/>
          </a:bodyPr>
          <a:lstStyle/>
          <a:p>
            <a:r>
              <a:rPr lang="en-US" dirty="0" smtClean="0"/>
              <a:t>BEFORE EXPOSURE</a:t>
            </a:r>
            <a:endParaRPr lang="en-US" dirty="0"/>
          </a:p>
        </p:txBody>
      </p:sp>
      <p:sp>
        <p:nvSpPr>
          <p:cNvPr id="6" name="TextBox 5"/>
          <p:cNvSpPr txBox="1"/>
          <p:nvPr/>
        </p:nvSpPr>
        <p:spPr>
          <a:xfrm>
            <a:off x="5310909" y="5264727"/>
            <a:ext cx="2309091" cy="369332"/>
          </a:xfrm>
          <a:prstGeom prst="rect">
            <a:avLst/>
          </a:prstGeom>
          <a:noFill/>
          <a:ln>
            <a:solidFill>
              <a:srgbClr val="80FF00"/>
            </a:solidFill>
          </a:ln>
        </p:spPr>
        <p:txBody>
          <a:bodyPr wrap="square" rtlCol="0">
            <a:spAutoFit/>
          </a:bodyPr>
          <a:lstStyle/>
          <a:p>
            <a:r>
              <a:rPr lang="en-US" dirty="0" smtClean="0"/>
              <a:t>AFTER EXPOSURE</a:t>
            </a:r>
            <a:endParaRPr lang="en-US" dirty="0"/>
          </a:p>
        </p:txBody>
      </p:sp>
      <p:sp>
        <p:nvSpPr>
          <p:cNvPr id="7" name="Down Arrow 6"/>
          <p:cNvSpPr/>
          <p:nvPr/>
        </p:nvSpPr>
        <p:spPr>
          <a:xfrm flipH="1">
            <a:off x="3001816" y="4110182"/>
            <a:ext cx="254001" cy="92363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flipH="1">
            <a:off x="6118630" y="4110182"/>
            <a:ext cx="277552" cy="92363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3718459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548680"/>
            <a:ext cx="8229600" cy="5623837"/>
          </a:xfrm>
        </p:spPr>
        <p:txBody>
          <a:bodyPr>
            <a:normAutofit fontScale="92500"/>
          </a:bodyPr>
          <a:lstStyle/>
          <a:p>
            <a:pPr>
              <a:lnSpc>
                <a:spcPct val="110000"/>
              </a:lnSpc>
            </a:pPr>
            <a:r>
              <a:rPr lang="en-US" dirty="0" smtClean="0">
                <a:solidFill>
                  <a:schemeClr val="bg1"/>
                </a:solidFill>
                <a:latin typeface="Comic Sans MS" pitchFamily="66" charset="0"/>
                <a:cs typeface="Times New Roman" pitchFamily="18" charset="0"/>
              </a:rPr>
              <a:t>Made up of black, white and grey areas </a:t>
            </a:r>
          </a:p>
          <a:p>
            <a:pPr>
              <a:lnSpc>
                <a:spcPct val="110000"/>
              </a:lnSpc>
              <a:buFont typeface="Wingdings" pitchFamily="2" charset="2"/>
              <a:buNone/>
            </a:pPr>
            <a:r>
              <a:rPr lang="en-US" sz="3600" u="sng" dirty="0" smtClean="0">
                <a:solidFill>
                  <a:srgbClr val="00FFCC"/>
                </a:solidFill>
                <a:latin typeface="Comic Sans MS" pitchFamily="66" charset="0"/>
                <a:cs typeface="Times New Roman" pitchFamily="18" charset="0"/>
              </a:rPr>
              <a:t>RADIOLUCENT</a:t>
            </a:r>
            <a:r>
              <a:rPr lang="en-US" sz="3600" dirty="0" smtClean="0">
                <a:solidFill>
                  <a:srgbClr val="00FFCC"/>
                </a:solidFill>
                <a:latin typeface="Comic Sans MS" pitchFamily="66" charset="0"/>
                <a:cs typeface="Times New Roman" pitchFamily="18" charset="0"/>
              </a:rPr>
              <a:t> </a:t>
            </a:r>
          </a:p>
          <a:p>
            <a:pPr>
              <a:lnSpc>
                <a:spcPct val="110000"/>
              </a:lnSpc>
              <a:buFont typeface="Wingdings" pitchFamily="2" charset="2"/>
              <a:buNone/>
            </a:pPr>
            <a:r>
              <a:rPr lang="en-US" dirty="0" smtClean="0">
                <a:latin typeface="Comic Sans MS" pitchFamily="66" charset="0"/>
                <a:cs typeface="Times New Roman" pitchFamily="18" charset="0"/>
              </a:rPr>
              <a:t>	</a:t>
            </a:r>
            <a:r>
              <a:rPr lang="en-US" dirty="0" smtClean="0">
                <a:solidFill>
                  <a:schemeClr val="bg1"/>
                </a:solidFill>
                <a:latin typeface="Comic Sans MS" pitchFamily="66" charset="0"/>
                <a:cs typeface="Times New Roman" pitchFamily="18" charset="0"/>
              </a:rPr>
              <a:t>Radiolucent structure is one that readily permits the passage of the x-ray beam and allows more x-rays to reach the film </a:t>
            </a:r>
          </a:p>
          <a:p>
            <a:pPr>
              <a:lnSpc>
                <a:spcPct val="110000"/>
              </a:lnSpc>
            </a:pPr>
            <a:r>
              <a:rPr lang="en-US" dirty="0" smtClean="0">
                <a:solidFill>
                  <a:schemeClr val="bg1"/>
                </a:solidFill>
                <a:latin typeface="Comic Sans MS" pitchFamily="66" charset="0"/>
                <a:cs typeface="Times New Roman" pitchFamily="18" charset="0"/>
              </a:rPr>
              <a:t>If more x-ray reach the film , more silver halide crystals in the film emulsions are exposed and energized, resulting in increased deposit of black metallic silver, through appear more black or radiolucent    </a:t>
            </a:r>
            <a:endParaRPr lang="en-US" dirty="0">
              <a:solidFill>
                <a:schemeClr val="bg1"/>
              </a:solidFill>
              <a:latin typeface="Comic Sans MS" pitchFamily="66"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latin typeface="Comic Sans MS" pitchFamily="66" charset="0"/>
              <a:cs typeface="Times New Roman" pitchFamily="18" charset="0"/>
            </a:endParaRPr>
          </a:p>
        </p:txBody>
      </p:sp>
      <p:pic>
        <p:nvPicPr>
          <p:cNvPr id="4" name="Content Placeholder 3" descr="Picture32.png"/>
          <p:cNvPicPr>
            <a:picLocks noGrp="1" noChangeAspect="1"/>
          </p:cNvPicPr>
          <p:nvPr>
            <p:ph idx="1"/>
          </p:nvPr>
        </p:nvPicPr>
        <p:blipFill>
          <a:blip r:embed="rId2" cstate="print"/>
          <a:stretch>
            <a:fillRect/>
          </a:stretch>
        </p:blipFill>
        <p:spPr>
          <a:xfrm>
            <a:off x="457200" y="2342428"/>
            <a:ext cx="8229600" cy="3041506"/>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67853"/>
          </a:xfrm>
        </p:spPr>
        <p:txBody>
          <a:bodyPr>
            <a:normAutofit fontScale="92500" lnSpcReduction="20000"/>
          </a:bodyPr>
          <a:lstStyle/>
          <a:p>
            <a:pPr>
              <a:lnSpc>
                <a:spcPct val="120000"/>
              </a:lnSpc>
              <a:buFont typeface="Wingdings" pitchFamily="2" charset="2"/>
              <a:buNone/>
            </a:pPr>
            <a:r>
              <a:rPr lang="en-US" sz="3600" u="sng" dirty="0" smtClean="0">
                <a:solidFill>
                  <a:srgbClr val="00FFCC"/>
                </a:solidFill>
                <a:latin typeface="Comic Sans MS" pitchFamily="66" charset="0"/>
                <a:cs typeface="Times New Roman" pitchFamily="18" charset="0"/>
              </a:rPr>
              <a:t>RADIOOPAQUE</a:t>
            </a:r>
            <a:r>
              <a:rPr lang="en-US" sz="3600" dirty="0" smtClean="0">
                <a:solidFill>
                  <a:srgbClr val="00FFCC"/>
                </a:solidFill>
                <a:latin typeface="Comic Sans MS" pitchFamily="66" charset="0"/>
                <a:cs typeface="Times New Roman" pitchFamily="18" charset="0"/>
              </a:rPr>
              <a:t> </a:t>
            </a:r>
          </a:p>
          <a:p>
            <a:pPr>
              <a:lnSpc>
                <a:spcPct val="120000"/>
              </a:lnSpc>
            </a:pPr>
            <a:r>
              <a:rPr lang="en-US" dirty="0" err="1" smtClean="0">
                <a:solidFill>
                  <a:schemeClr val="bg1"/>
                </a:solidFill>
                <a:latin typeface="Comic Sans MS" pitchFamily="66" charset="0"/>
                <a:cs typeface="Times New Roman" pitchFamily="18" charset="0"/>
              </a:rPr>
              <a:t>Radioopaque</a:t>
            </a:r>
            <a:r>
              <a:rPr lang="en-US" dirty="0" smtClean="0">
                <a:solidFill>
                  <a:schemeClr val="bg1"/>
                </a:solidFill>
                <a:latin typeface="Comic Sans MS" pitchFamily="66" charset="0"/>
                <a:cs typeface="Times New Roman" pitchFamily="18" charset="0"/>
              </a:rPr>
              <a:t>  structure is the one that resists the passage of the x-ray beam and restricts  or limits the amount of x-rays that reach the film </a:t>
            </a:r>
          </a:p>
          <a:p>
            <a:pPr>
              <a:lnSpc>
                <a:spcPct val="120000"/>
              </a:lnSpc>
            </a:pPr>
            <a:r>
              <a:rPr lang="en-US" dirty="0" smtClean="0">
                <a:solidFill>
                  <a:schemeClr val="bg1"/>
                </a:solidFill>
                <a:latin typeface="Comic Sans MS" pitchFamily="66" charset="0"/>
                <a:cs typeface="Times New Roman" pitchFamily="18" charset="0"/>
              </a:rPr>
              <a:t>If no x-ray reach the film, no silver halide crystals are exposed, and no deposits of black metallic silver ions are seen</a:t>
            </a:r>
          </a:p>
          <a:p>
            <a:pPr>
              <a:lnSpc>
                <a:spcPct val="120000"/>
              </a:lnSpc>
            </a:pPr>
            <a:r>
              <a:rPr lang="en-US" dirty="0" smtClean="0">
                <a:solidFill>
                  <a:schemeClr val="bg1"/>
                </a:solidFill>
                <a:latin typeface="Comic Sans MS" pitchFamily="66" charset="0"/>
                <a:cs typeface="Times New Roman" pitchFamily="18" charset="0"/>
              </a:rPr>
              <a:t>The unexposed silver halides crystals are removed during processing, therefore  structure are white or </a:t>
            </a:r>
            <a:r>
              <a:rPr lang="en-US" dirty="0" err="1" smtClean="0">
                <a:solidFill>
                  <a:schemeClr val="bg1"/>
                </a:solidFill>
                <a:latin typeface="Comic Sans MS" pitchFamily="66" charset="0"/>
                <a:cs typeface="Times New Roman" pitchFamily="18" charset="0"/>
              </a:rPr>
              <a:t>radioopaque</a:t>
            </a:r>
            <a:r>
              <a:rPr lang="en-US" dirty="0" smtClean="0">
                <a:solidFill>
                  <a:schemeClr val="bg1"/>
                </a:solidFill>
                <a:latin typeface="Comic Sans MS" pitchFamily="66" charset="0"/>
                <a:cs typeface="Times New Roman" pitchFamily="18" charset="0"/>
              </a:rPr>
              <a:t> </a:t>
            </a:r>
          </a:p>
          <a:p>
            <a:endParaRPr lang="en-IN" dirty="0">
              <a:latin typeface="Comic Sans MS" pitchFamily="66"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ackground"/>
          <p:cNvPicPr>
            <a:picLocks noChangeAspect="1" noChangeArrowheads="1"/>
          </p:cNvPicPr>
          <p:nvPr/>
        </p:nvPicPr>
        <p:blipFill>
          <a:blip r:embed="rId2" cstate="print">
            <a:lum bright="6000"/>
          </a:blip>
          <a:srcRect/>
          <a:stretch>
            <a:fillRect/>
          </a:stretch>
        </p:blipFill>
        <p:spPr bwMode="auto">
          <a:xfrm>
            <a:off x="0" y="0"/>
            <a:ext cx="9144000" cy="6858000"/>
          </a:xfrm>
          <a:prstGeom prst="rect">
            <a:avLst/>
          </a:prstGeom>
          <a:noFill/>
          <a:ln w="9525">
            <a:noFill/>
            <a:miter lim="800000"/>
            <a:headEnd/>
            <a:tailEnd/>
          </a:ln>
        </p:spPr>
      </p:pic>
      <p:sp>
        <p:nvSpPr>
          <p:cNvPr id="11267" name="FlagCount" hidden="1">
            <a:hlinkClick r:id="rId3"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rgbClr val="FFFF66">
              <a:alpha val="25098"/>
            </a:srgbClr>
          </a:solidFill>
          <a:ln w="19050">
            <a:solidFill>
              <a:srgbClr val="000000"/>
            </a:solidFill>
            <a:miter lim="800000"/>
            <a:headEnd/>
            <a:tailEnd/>
          </a:ln>
        </p:spPr>
        <p:txBody>
          <a:bodyPr wrap="none" anchor="ctr"/>
          <a:lstStyle/>
          <a:p>
            <a:pPr algn="ctr" eaLnBrk="0" hangingPunct="0"/>
            <a:r>
              <a:rPr lang="en-US" sz="1400" b="1">
                <a:latin typeface="Tahoma" charset="0"/>
              </a:rPr>
              <a:t>0</a:t>
            </a:r>
          </a:p>
        </p:txBody>
      </p:sp>
      <p:sp>
        <p:nvSpPr>
          <p:cNvPr id="11268" name="Text Box 4"/>
          <p:cNvSpPr txBox="1">
            <a:spLocks noChangeArrowheads="1"/>
          </p:cNvSpPr>
          <p:nvPr/>
        </p:nvSpPr>
        <p:spPr bwMode="auto">
          <a:xfrm>
            <a:off x="2708275" y="203200"/>
            <a:ext cx="3159125" cy="671513"/>
          </a:xfrm>
          <a:prstGeom prst="rect">
            <a:avLst/>
          </a:prstGeom>
          <a:noFill/>
          <a:ln w="9525">
            <a:noFill/>
            <a:miter lim="800000"/>
            <a:headEnd/>
            <a:tailEnd/>
          </a:ln>
        </p:spPr>
        <p:txBody>
          <a:bodyPr wrap="none">
            <a:spAutoFit/>
          </a:bodyPr>
          <a:lstStyle/>
          <a:p>
            <a:pPr eaLnBrk="0" hangingPunct="0"/>
            <a:r>
              <a:rPr lang="en-US" sz="3800" b="1">
                <a:solidFill>
                  <a:srgbClr val="FFFF99"/>
                </a:solidFill>
              </a:rPr>
              <a:t>Latent Image</a:t>
            </a:r>
          </a:p>
        </p:txBody>
      </p:sp>
      <p:sp>
        <p:nvSpPr>
          <p:cNvPr id="11269" name="Freeform 5"/>
          <p:cNvSpPr>
            <a:spLocks/>
          </p:cNvSpPr>
          <p:nvPr/>
        </p:nvSpPr>
        <p:spPr bwMode="auto">
          <a:xfrm>
            <a:off x="457200" y="3581400"/>
            <a:ext cx="8229600" cy="2667000"/>
          </a:xfrm>
          <a:custGeom>
            <a:avLst/>
            <a:gdLst>
              <a:gd name="T0" fmla="*/ 4 w 4992"/>
              <a:gd name="T1" fmla="*/ 2070 h 2070"/>
              <a:gd name="T2" fmla="*/ 0 w 4992"/>
              <a:gd name="T3" fmla="*/ 0 h 2070"/>
              <a:gd name="T4" fmla="*/ 4992 w 4992"/>
              <a:gd name="T5" fmla="*/ 0 h 2070"/>
              <a:gd name="T6" fmla="*/ 4986 w 4992"/>
              <a:gd name="T7" fmla="*/ 2064 h 2070"/>
              <a:gd name="T8" fmla="*/ 4 w 4992"/>
              <a:gd name="T9" fmla="*/ 2070 h 2070"/>
              <a:gd name="T10" fmla="*/ 0 60000 65536"/>
              <a:gd name="T11" fmla="*/ 0 60000 65536"/>
              <a:gd name="T12" fmla="*/ 0 60000 65536"/>
              <a:gd name="T13" fmla="*/ 0 60000 65536"/>
              <a:gd name="T14" fmla="*/ 0 60000 65536"/>
              <a:gd name="T15" fmla="*/ 0 w 4992"/>
              <a:gd name="T16" fmla="*/ 0 h 2070"/>
              <a:gd name="T17" fmla="*/ 4992 w 4992"/>
              <a:gd name="T18" fmla="*/ 2070 h 2070"/>
            </a:gdLst>
            <a:ahLst/>
            <a:cxnLst>
              <a:cxn ang="T10">
                <a:pos x="T0" y="T1"/>
              </a:cxn>
              <a:cxn ang="T11">
                <a:pos x="T2" y="T3"/>
              </a:cxn>
              <a:cxn ang="T12">
                <a:pos x="T4" y="T5"/>
              </a:cxn>
              <a:cxn ang="T13">
                <a:pos x="T6" y="T7"/>
              </a:cxn>
              <a:cxn ang="T14">
                <a:pos x="T8" y="T9"/>
              </a:cxn>
            </a:cxnLst>
            <a:rect l="T15" t="T16" r="T17" b="T18"/>
            <a:pathLst>
              <a:path w="4992" h="2070">
                <a:moveTo>
                  <a:pt x="4" y="2070"/>
                </a:moveTo>
                <a:lnTo>
                  <a:pt x="0" y="0"/>
                </a:lnTo>
                <a:lnTo>
                  <a:pt x="4992" y="0"/>
                </a:lnTo>
                <a:lnTo>
                  <a:pt x="4986" y="2064"/>
                </a:lnTo>
                <a:lnTo>
                  <a:pt x="4" y="2070"/>
                </a:lnTo>
                <a:close/>
              </a:path>
            </a:pathLst>
          </a:custGeom>
          <a:solidFill>
            <a:srgbClr val="99CCFF"/>
          </a:solidFill>
          <a:ln w="9525" cap="flat" cmpd="sng">
            <a:noFill/>
            <a:prstDash val="solid"/>
            <a:round/>
            <a:headEnd/>
            <a:tailEnd/>
          </a:ln>
        </p:spPr>
        <p:txBody>
          <a:bodyPr/>
          <a:lstStyle/>
          <a:p>
            <a:endParaRPr lang="en-IN"/>
          </a:p>
        </p:txBody>
      </p:sp>
      <p:sp>
        <p:nvSpPr>
          <p:cNvPr id="11270" name="Rectangle 6"/>
          <p:cNvSpPr>
            <a:spLocks noChangeArrowheads="1"/>
          </p:cNvSpPr>
          <p:nvPr/>
        </p:nvSpPr>
        <p:spPr bwMode="auto">
          <a:xfrm>
            <a:off x="2362200" y="5334000"/>
            <a:ext cx="68580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1271" name="Rectangle 7"/>
          <p:cNvSpPr>
            <a:spLocks noChangeArrowheads="1"/>
          </p:cNvSpPr>
          <p:nvPr/>
        </p:nvSpPr>
        <p:spPr bwMode="auto">
          <a:xfrm>
            <a:off x="1676400" y="4953000"/>
            <a:ext cx="36830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1272" name="Rectangle 8"/>
          <p:cNvSpPr>
            <a:spLocks noChangeArrowheads="1"/>
          </p:cNvSpPr>
          <p:nvPr/>
        </p:nvSpPr>
        <p:spPr bwMode="auto">
          <a:xfrm>
            <a:off x="4114800" y="5181600"/>
            <a:ext cx="846138"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1273" name="Rectangle 9"/>
          <p:cNvSpPr>
            <a:spLocks noChangeArrowheads="1"/>
          </p:cNvSpPr>
          <p:nvPr/>
        </p:nvSpPr>
        <p:spPr bwMode="auto">
          <a:xfrm>
            <a:off x="6477000" y="4800600"/>
            <a:ext cx="847725"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1274" name="Rectangle 10"/>
          <p:cNvSpPr>
            <a:spLocks noChangeArrowheads="1"/>
          </p:cNvSpPr>
          <p:nvPr/>
        </p:nvSpPr>
        <p:spPr bwMode="auto">
          <a:xfrm>
            <a:off x="5334000" y="5410200"/>
            <a:ext cx="598488"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1275" name="Rectangle 11"/>
          <p:cNvSpPr>
            <a:spLocks noChangeArrowheads="1"/>
          </p:cNvSpPr>
          <p:nvPr/>
        </p:nvSpPr>
        <p:spPr bwMode="auto">
          <a:xfrm>
            <a:off x="3581400" y="3775075"/>
            <a:ext cx="784225"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1276" name="Rectangle 12"/>
          <p:cNvSpPr>
            <a:spLocks noChangeArrowheads="1"/>
          </p:cNvSpPr>
          <p:nvPr/>
        </p:nvSpPr>
        <p:spPr bwMode="auto">
          <a:xfrm>
            <a:off x="7543800" y="4419600"/>
            <a:ext cx="91440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1277" name="Rectangle 13"/>
          <p:cNvSpPr>
            <a:spLocks noChangeArrowheads="1"/>
          </p:cNvSpPr>
          <p:nvPr/>
        </p:nvSpPr>
        <p:spPr bwMode="auto">
          <a:xfrm>
            <a:off x="2057400" y="5791200"/>
            <a:ext cx="484188"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1278" name="Rectangle 14"/>
          <p:cNvSpPr>
            <a:spLocks noChangeArrowheads="1"/>
          </p:cNvSpPr>
          <p:nvPr/>
        </p:nvSpPr>
        <p:spPr bwMode="auto">
          <a:xfrm>
            <a:off x="6400800" y="3886200"/>
            <a:ext cx="598488"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1279" name="Rectangle 15"/>
          <p:cNvSpPr>
            <a:spLocks noChangeArrowheads="1"/>
          </p:cNvSpPr>
          <p:nvPr/>
        </p:nvSpPr>
        <p:spPr bwMode="auto">
          <a:xfrm>
            <a:off x="4514850" y="5753100"/>
            <a:ext cx="604838"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1280" name="Rectangle 16"/>
          <p:cNvSpPr>
            <a:spLocks noChangeArrowheads="1"/>
          </p:cNvSpPr>
          <p:nvPr/>
        </p:nvSpPr>
        <p:spPr bwMode="auto">
          <a:xfrm>
            <a:off x="2667000" y="3886200"/>
            <a:ext cx="457200"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1281" name="Rectangle 17"/>
          <p:cNvSpPr>
            <a:spLocks noChangeArrowheads="1"/>
          </p:cNvSpPr>
          <p:nvPr/>
        </p:nvSpPr>
        <p:spPr bwMode="auto">
          <a:xfrm>
            <a:off x="7010400" y="5334000"/>
            <a:ext cx="484188"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1282" name="Rectangle 18"/>
          <p:cNvSpPr>
            <a:spLocks noChangeArrowheads="1"/>
          </p:cNvSpPr>
          <p:nvPr/>
        </p:nvSpPr>
        <p:spPr bwMode="auto">
          <a:xfrm>
            <a:off x="5486400" y="3657600"/>
            <a:ext cx="457200"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1283" name="Rectangle 19"/>
          <p:cNvSpPr>
            <a:spLocks noChangeArrowheads="1"/>
          </p:cNvSpPr>
          <p:nvPr/>
        </p:nvSpPr>
        <p:spPr bwMode="auto">
          <a:xfrm>
            <a:off x="1295400" y="5334000"/>
            <a:ext cx="60325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1284" name="Rectangle 20"/>
          <p:cNvSpPr>
            <a:spLocks noChangeArrowheads="1"/>
          </p:cNvSpPr>
          <p:nvPr/>
        </p:nvSpPr>
        <p:spPr bwMode="auto">
          <a:xfrm>
            <a:off x="3689350" y="5743575"/>
            <a:ext cx="36195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1285" name="Rectangle 21"/>
          <p:cNvSpPr>
            <a:spLocks noChangeArrowheads="1"/>
          </p:cNvSpPr>
          <p:nvPr/>
        </p:nvSpPr>
        <p:spPr bwMode="auto">
          <a:xfrm>
            <a:off x="7239000" y="3657600"/>
            <a:ext cx="398463"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1286" name="Rectangle 22"/>
          <p:cNvSpPr>
            <a:spLocks noChangeArrowheads="1"/>
          </p:cNvSpPr>
          <p:nvPr/>
        </p:nvSpPr>
        <p:spPr bwMode="auto">
          <a:xfrm>
            <a:off x="4191000" y="4267200"/>
            <a:ext cx="436563"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1287" name="Rectangle 23"/>
          <p:cNvSpPr>
            <a:spLocks noChangeArrowheads="1"/>
          </p:cNvSpPr>
          <p:nvPr/>
        </p:nvSpPr>
        <p:spPr bwMode="auto">
          <a:xfrm>
            <a:off x="5257800" y="4267200"/>
            <a:ext cx="731838"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1288" name="Rectangle 24"/>
          <p:cNvSpPr>
            <a:spLocks noChangeArrowheads="1"/>
          </p:cNvSpPr>
          <p:nvPr/>
        </p:nvSpPr>
        <p:spPr bwMode="auto">
          <a:xfrm>
            <a:off x="7867650" y="3857625"/>
            <a:ext cx="514350"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1289" name="Rectangle 25"/>
          <p:cNvSpPr>
            <a:spLocks noChangeArrowheads="1"/>
          </p:cNvSpPr>
          <p:nvPr/>
        </p:nvSpPr>
        <p:spPr bwMode="auto">
          <a:xfrm>
            <a:off x="7924800" y="5105400"/>
            <a:ext cx="60960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1290" name="Rectangle 26"/>
          <p:cNvSpPr>
            <a:spLocks noChangeArrowheads="1"/>
          </p:cNvSpPr>
          <p:nvPr/>
        </p:nvSpPr>
        <p:spPr bwMode="auto">
          <a:xfrm>
            <a:off x="762000" y="5867400"/>
            <a:ext cx="457200"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1291" name="Rectangle 27"/>
          <p:cNvSpPr>
            <a:spLocks noChangeArrowheads="1"/>
          </p:cNvSpPr>
          <p:nvPr/>
        </p:nvSpPr>
        <p:spPr bwMode="auto">
          <a:xfrm>
            <a:off x="5257800" y="4800600"/>
            <a:ext cx="600075"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1292" name="Rectangle 28"/>
          <p:cNvSpPr>
            <a:spLocks noChangeArrowheads="1"/>
          </p:cNvSpPr>
          <p:nvPr/>
        </p:nvSpPr>
        <p:spPr bwMode="auto">
          <a:xfrm>
            <a:off x="3732213" y="4665663"/>
            <a:ext cx="476250"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1293" name="Rectangle 29"/>
          <p:cNvSpPr>
            <a:spLocks noChangeArrowheads="1"/>
          </p:cNvSpPr>
          <p:nvPr/>
        </p:nvSpPr>
        <p:spPr bwMode="auto">
          <a:xfrm>
            <a:off x="2209800" y="4343400"/>
            <a:ext cx="304800"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1294" name="Rectangle 30"/>
          <p:cNvSpPr>
            <a:spLocks noChangeArrowheads="1"/>
          </p:cNvSpPr>
          <p:nvPr/>
        </p:nvSpPr>
        <p:spPr bwMode="auto">
          <a:xfrm>
            <a:off x="4876800" y="3733800"/>
            <a:ext cx="401638" cy="268288"/>
          </a:xfrm>
          <a:prstGeom prst="rect">
            <a:avLst/>
          </a:prstGeom>
          <a:solidFill>
            <a:srgbClr val="FFFF99"/>
          </a:solidFill>
          <a:ln w="9525">
            <a:solidFill>
              <a:schemeClr val="tx1"/>
            </a:solidFill>
            <a:miter lim="800000"/>
            <a:headEnd/>
            <a:tailEnd/>
          </a:ln>
        </p:spPr>
        <p:txBody>
          <a:bodyPr wrap="none" anchor="ctr"/>
          <a:lstStyle/>
          <a:p>
            <a:endParaRPr lang="en-IN"/>
          </a:p>
        </p:txBody>
      </p:sp>
      <p:grpSp>
        <p:nvGrpSpPr>
          <p:cNvPr id="2" name="Group 31"/>
          <p:cNvGrpSpPr>
            <a:grpSpLocks/>
          </p:cNvGrpSpPr>
          <p:nvPr/>
        </p:nvGrpSpPr>
        <p:grpSpPr bwMode="auto">
          <a:xfrm flipH="1">
            <a:off x="1163638" y="3048000"/>
            <a:ext cx="76200" cy="1719263"/>
            <a:chOff x="951" y="695"/>
            <a:chExt cx="94" cy="708"/>
          </a:xfrm>
        </p:grpSpPr>
        <p:sp>
          <p:nvSpPr>
            <p:cNvPr id="11387" name="Freeform 32"/>
            <p:cNvSpPr>
              <a:spLocks/>
            </p:cNvSpPr>
            <p:nvPr/>
          </p:nvSpPr>
          <p:spPr bwMode="auto">
            <a:xfrm>
              <a:off x="951" y="695"/>
              <a:ext cx="94" cy="625"/>
            </a:xfrm>
            <a:custGeom>
              <a:avLst/>
              <a:gdLst>
                <a:gd name="T0" fmla="*/ 232 w 268"/>
                <a:gd name="T1" fmla="*/ 20 h 1832"/>
                <a:gd name="T2" fmla="*/ 267 w 268"/>
                <a:gd name="T3" fmla="*/ 52 h 1832"/>
                <a:gd name="T4" fmla="*/ 252 w 268"/>
                <a:gd name="T5" fmla="*/ 101 h 1832"/>
                <a:gd name="T6" fmla="*/ 210 w 268"/>
                <a:gd name="T7" fmla="*/ 120 h 1832"/>
                <a:gd name="T8" fmla="*/ 59 w 268"/>
                <a:gd name="T9" fmla="*/ 120 h 1832"/>
                <a:gd name="T10" fmla="*/ 3 w 268"/>
                <a:gd name="T11" fmla="*/ 145 h 1832"/>
                <a:gd name="T12" fmla="*/ 11 w 268"/>
                <a:gd name="T13" fmla="*/ 190 h 1832"/>
                <a:gd name="T14" fmla="*/ 68 w 268"/>
                <a:gd name="T15" fmla="*/ 211 h 1832"/>
                <a:gd name="T16" fmla="*/ 226 w 268"/>
                <a:gd name="T17" fmla="*/ 224 h 1832"/>
                <a:gd name="T18" fmla="*/ 267 w 268"/>
                <a:gd name="T19" fmla="*/ 260 h 1832"/>
                <a:gd name="T20" fmla="*/ 250 w 268"/>
                <a:gd name="T21" fmla="*/ 303 h 1832"/>
                <a:gd name="T22" fmla="*/ 195 w 268"/>
                <a:gd name="T23" fmla="*/ 319 h 1832"/>
                <a:gd name="T24" fmla="*/ 25 w 268"/>
                <a:gd name="T25" fmla="*/ 338 h 1832"/>
                <a:gd name="T26" fmla="*/ 0 w 268"/>
                <a:gd name="T27" fmla="*/ 376 h 1832"/>
                <a:gd name="T28" fmla="*/ 25 w 268"/>
                <a:gd name="T29" fmla="*/ 414 h 1832"/>
                <a:gd name="T30" fmla="*/ 85 w 268"/>
                <a:gd name="T31" fmla="*/ 428 h 1832"/>
                <a:gd name="T32" fmla="*/ 256 w 268"/>
                <a:gd name="T33" fmla="*/ 455 h 1832"/>
                <a:gd name="T34" fmla="*/ 267 w 268"/>
                <a:gd name="T35" fmla="*/ 492 h 1832"/>
                <a:gd name="T36" fmla="*/ 243 w 268"/>
                <a:gd name="T37" fmla="*/ 521 h 1832"/>
                <a:gd name="T38" fmla="*/ 159 w 268"/>
                <a:gd name="T39" fmla="*/ 536 h 1832"/>
                <a:gd name="T40" fmla="*/ 17 w 268"/>
                <a:gd name="T41" fmla="*/ 557 h 1832"/>
                <a:gd name="T42" fmla="*/ 0 w 268"/>
                <a:gd name="T43" fmla="*/ 591 h 1832"/>
                <a:gd name="T44" fmla="*/ 21 w 268"/>
                <a:gd name="T45" fmla="*/ 627 h 1832"/>
                <a:gd name="T46" fmla="*/ 97 w 268"/>
                <a:gd name="T47" fmla="*/ 643 h 1832"/>
                <a:gd name="T48" fmla="*/ 243 w 268"/>
                <a:gd name="T49" fmla="*/ 660 h 1832"/>
                <a:gd name="T50" fmla="*/ 267 w 268"/>
                <a:gd name="T51" fmla="*/ 690 h 1832"/>
                <a:gd name="T52" fmla="*/ 250 w 268"/>
                <a:gd name="T53" fmla="*/ 732 h 1832"/>
                <a:gd name="T54" fmla="*/ 183 w 268"/>
                <a:gd name="T55" fmla="*/ 750 h 1832"/>
                <a:gd name="T56" fmla="*/ 42 w 268"/>
                <a:gd name="T57" fmla="*/ 761 h 1832"/>
                <a:gd name="T58" fmla="*/ 3 w 268"/>
                <a:gd name="T59" fmla="*/ 789 h 1832"/>
                <a:gd name="T60" fmla="*/ 11 w 268"/>
                <a:gd name="T61" fmla="*/ 835 h 1832"/>
                <a:gd name="T62" fmla="*/ 62 w 268"/>
                <a:gd name="T63" fmla="*/ 854 h 1832"/>
                <a:gd name="T64" fmla="*/ 243 w 268"/>
                <a:gd name="T65" fmla="*/ 875 h 1832"/>
                <a:gd name="T66" fmla="*/ 267 w 268"/>
                <a:gd name="T67" fmla="*/ 904 h 1832"/>
                <a:gd name="T68" fmla="*/ 250 w 268"/>
                <a:gd name="T69" fmla="*/ 947 h 1832"/>
                <a:gd name="T70" fmla="*/ 183 w 268"/>
                <a:gd name="T71" fmla="*/ 964 h 1832"/>
                <a:gd name="T72" fmla="*/ 17 w 268"/>
                <a:gd name="T73" fmla="*/ 986 h 1832"/>
                <a:gd name="T74" fmla="*/ 0 w 268"/>
                <a:gd name="T75" fmla="*/ 1020 h 1832"/>
                <a:gd name="T76" fmla="*/ 25 w 268"/>
                <a:gd name="T77" fmla="*/ 1058 h 1832"/>
                <a:gd name="T78" fmla="*/ 134 w 268"/>
                <a:gd name="T79" fmla="*/ 1074 h 1832"/>
                <a:gd name="T80" fmla="*/ 256 w 268"/>
                <a:gd name="T81" fmla="*/ 1099 h 1832"/>
                <a:gd name="T82" fmla="*/ 267 w 268"/>
                <a:gd name="T83" fmla="*/ 1136 h 1832"/>
                <a:gd name="T84" fmla="*/ 235 w 268"/>
                <a:gd name="T85" fmla="*/ 1169 h 1832"/>
                <a:gd name="T86" fmla="*/ 85 w 268"/>
                <a:gd name="T87" fmla="*/ 1184 h 1832"/>
                <a:gd name="T88" fmla="*/ 6 w 268"/>
                <a:gd name="T89" fmla="*/ 1212 h 1832"/>
                <a:gd name="T90" fmla="*/ 3 w 268"/>
                <a:gd name="T91" fmla="*/ 1251 h 1832"/>
                <a:gd name="T92" fmla="*/ 42 w 268"/>
                <a:gd name="T93" fmla="*/ 1279 h 1832"/>
                <a:gd name="T94" fmla="*/ 206 w 268"/>
                <a:gd name="T95" fmla="*/ 1293 h 1832"/>
                <a:gd name="T96" fmla="*/ 263 w 268"/>
                <a:gd name="T97" fmla="*/ 1322 h 1832"/>
                <a:gd name="T98" fmla="*/ 261 w 268"/>
                <a:gd name="T99" fmla="*/ 1365 h 1832"/>
                <a:gd name="T100" fmla="*/ 216 w 268"/>
                <a:gd name="T101" fmla="*/ 1389 h 1832"/>
                <a:gd name="T102" fmla="*/ 42 w 268"/>
                <a:gd name="T103" fmla="*/ 1405 h 1832"/>
                <a:gd name="T104" fmla="*/ 3 w 268"/>
                <a:gd name="T105" fmla="*/ 1433 h 1832"/>
                <a:gd name="T106" fmla="*/ 11 w 268"/>
                <a:gd name="T107" fmla="*/ 1479 h 1832"/>
                <a:gd name="T108" fmla="*/ 62 w 268"/>
                <a:gd name="T109" fmla="*/ 1498 h 1832"/>
                <a:gd name="T110" fmla="*/ 243 w 268"/>
                <a:gd name="T111" fmla="*/ 1519 h 1832"/>
                <a:gd name="T112" fmla="*/ 267 w 268"/>
                <a:gd name="T113" fmla="*/ 1549 h 1832"/>
                <a:gd name="T114" fmla="*/ 244 w 268"/>
                <a:gd name="T115" fmla="*/ 1585 h 1832"/>
                <a:gd name="T116" fmla="*/ 156 w 268"/>
                <a:gd name="T117" fmla="*/ 1625 h 1832"/>
                <a:gd name="T118" fmla="*/ 130 w 268"/>
                <a:gd name="T119" fmla="*/ 1670 h 1832"/>
                <a:gd name="T120" fmla="*/ 127 w 268"/>
                <a:gd name="T121" fmla="*/ 1832 h 18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8"/>
                <a:gd name="T184" fmla="*/ 0 h 1832"/>
                <a:gd name="T185" fmla="*/ 268 w 268"/>
                <a:gd name="T186" fmla="*/ 1832 h 18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8" h="1832">
                  <a:moveTo>
                    <a:pt x="130" y="0"/>
                  </a:moveTo>
                  <a:lnTo>
                    <a:pt x="144" y="4"/>
                  </a:lnTo>
                  <a:lnTo>
                    <a:pt x="158" y="7"/>
                  </a:lnTo>
                  <a:lnTo>
                    <a:pt x="194" y="11"/>
                  </a:lnTo>
                  <a:lnTo>
                    <a:pt x="221" y="16"/>
                  </a:lnTo>
                  <a:lnTo>
                    <a:pt x="232" y="20"/>
                  </a:lnTo>
                  <a:lnTo>
                    <a:pt x="244" y="27"/>
                  </a:lnTo>
                  <a:lnTo>
                    <a:pt x="253" y="33"/>
                  </a:lnTo>
                  <a:lnTo>
                    <a:pt x="257" y="37"/>
                  </a:lnTo>
                  <a:lnTo>
                    <a:pt x="261" y="42"/>
                  </a:lnTo>
                  <a:lnTo>
                    <a:pt x="265" y="47"/>
                  </a:lnTo>
                  <a:lnTo>
                    <a:pt x="267" y="52"/>
                  </a:lnTo>
                  <a:lnTo>
                    <a:pt x="268" y="58"/>
                  </a:lnTo>
                  <a:lnTo>
                    <a:pt x="268" y="65"/>
                  </a:lnTo>
                  <a:lnTo>
                    <a:pt x="266" y="76"/>
                  </a:lnTo>
                  <a:lnTo>
                    <a:pt x="263" y="85"/>
                  </a:lnTo>
                  <a:lnTo>
                    <a:pt x="258" y="94"/>
                  </a:lnTo>
                  <a:lnTo>
                    <a:pt x="252" y="101"/>
                  </a:lnTo>
                  <a:lnTo>
                    <a:pt x="246" y="106"/>
                  </a:lnTo>
                  <a:lnTo>
                    <a:pt x="238" y="111"/>
                  </a:lnTo>
                  <a:lnTo>
                    <a:pt x="229" y="115"/>
                  </a:lnTo>
                  <a:lnTo>
                    <a:pt x="225" y="117"/>
                  </a:lnTo>
                  <a:lnTo>
                    <a:pt x="220" y="118"/>
                  </a:lnTo>
                  <a:lnTo>
                    <a:pt x="210" y="120"/>
                  </a:lnTo>
                  <a:lnTo>
                    <a:pt x="200" y="122"/>
                  </a:lnTo>
                  <a:lnTo>
                    <a:pt x="189" y="123"/>
                  </a:lnTo>
                  <a:lnTo>
                    <a:pt x="177" y="124"/>
                  </a:lnTo>
                  <a:lnTo>
                    <a:pt x="129" y="122"/>
                  </a:lnTo>
                  <a:lnTo>
                    <a:pt x="81" y="120"/>
                  </a:lnTo>
                  <a:lnTo>
                    <a:pt x="59" y="120"/>
                  </a:lnTo>
                  <a:lnTo>
                    <a:pt x="40" y="122"/>
                  </a:lnTo>
                  <a:lnTo>
                    <a:pt x="23" y="127"/>
                  </a:lnTo>
                  <a:lnTo>
                    <a:pt x="16" y="130"/>
                  </a:lnTo>
                  <a:lnTo>
                    <a:pt x="11" y="134"/>
                  </a:lnTo>
                  <a:lnTo>
                    <a:pt x="6" y="140"/>
                  </a:lnTo>
                  <a:lnTo>
                    <a:pt x="3" y="145"/>
                  </a:lnTo>
                  <a:lnTo>
                    <a:pt x="0" y="153"/>
                  </a:lnTo>
                  <a:lnTo>
                    <a:pt x="0" y="161"/>
                  </a:lnTo>
                  <a:lnTo>
                    <a:pt x="1" y="170"/>
                  </a:lnTo>
                  <a:lnTo>
                    <a:pt x="3" y="178"/>
                  </a:lnTo>
                  <a:lnTo>
                    <a:pt x="6" y="184"/>
                  </a:lnTo>
                  <a:lnTo>
                    <a:pt x="11" y="190"/>
                  </a:lnTo>
                  <a:lnTo>
                    <a:pt x="17" y="195"/>
                  </a:lnTo>
                  <a:lnTo>
                    <a:pt x="25" y="199"/>
                  </a:lnTo>
                  <a:lnTo>
                    <a:pt x="33" y="203"/>
                  </a:lnTo>
                  <a:lnTo>
                    <a:pt x="42" y="206"/>
                  </a:lnTo>
                  <a:lnTo>
                    <a:pt x="62" y="210"/>
                  </a:lnTo>
                  <a:lnTo>
                    <a:pt x="68" y="211"/>
                  </a:lnTo>
                  <a:lnTo>
                    <a:pt x="73" y="212"/>
                  </a:lnTo>
                  <a:lnTo>
                    <a:pt x="85" y="213"/>
                  </a:lnTo>
                  <a:lnTo>
                    <a:pt x="134" y="215"/>
                  </a:lnTo>
                  <a:lnTo>
                    <a:pt x="183" y="218"/>
                  </a:lnTo>
                  <a:lnTo>
                    <a:pt x="206" y="220"/>
                  </a:lnTo>
                  <a:lnTo>
                    <a:pt x="226" y="224"/>
                  </a:lnTo>
                  <a:lnTo>
                    <a:pt x="243" y="231"/>
                  </a:lnTo>
                  <a:lnTo>
                    <a:pt x="256" y="240"/>
                  </a:lnTo>
                  <a:lnTo>
                    <a:pt x="261" y="246"/>
                  </a:lnTo>
                  <a:lnTo>
                    <a:pt x="263" y="249"/>
                  </a:lnTo>
                  <a:lnTo>
                    <a:pt x="265" y="252"/>
                  </a:lnTo>
                  <a:lnTo>
                    <a:pt x="267" y="260"/>
                  </a:lnTo>
                  <a:lnTo>
                    <a:pt x="268" y="269"/>
                  </a:lnTo>
                  <a:lnTo>
                    <a:pt x="267" y="277"/>
                  </a:lnTo>
                  <a:lnTo>
                    <a:pt x="265" y="285"/>
                  </a:lnTo>
                  <a:lnTo>
                    <a:pt x="261" y="292"/>
                  </a:lnTo>
                  <a:lnTo>
                    <a:pt x="256" y="298"/>
                  </a:lnTo>
                  <a:lnTo>
                    <a:pt x="250" y="303"/>
                  </a:lnTo>
                  <a:lnTo>
                    <a:pt x="243" y="307"/>
                  </a:lnTo>
                  <a:lnTo>
                    <a:pt x="235" y="311"/>
                  </a:lnTo>
                  <a:lnTo>
                    <a:pt x="226" y="313"/>
                  </a:lnTo>
                  <a:lnTo>
                    <a:pt x="206" y="318"/>
                  </a:lnTo>
                  <a:lnTo>
                    <a:pt x="200" y="318"/>
                  </a:lnTo>
                  <a:lnTo>
                    <a:pt x="195" y="319"/>
                  </a:lnTo>
                  <a:lnTo>
                    <a:pt x="183" y="320"/>
                  </a:lnTo>
                  <a:lnTo>
                    <a:pt x="134" y="323"/>
                  </a:lnTo>
                  <a:lnTo>
                    <a:pt x="85" y="325"/>
                  </a:lnTo>
                  <a:lnTo>
                    <a:pt x="62" y="328"/>
                  </a:lnTo>
                  <a:lnTo>
                    <a:pt x="42" y="332"/>
                  </a:lnTo>
                  <a:lnTo>
                    <a:pt x="25" y="338"/>
                  </a:lnTo>
                  <a:lnTo>
                    <a:pt x="11" y="347"/>
                  </a:lnTo>
                  <a:lnTo>
                    <a:pt x="6" y="353"/>
                  </a:lnTo>
                  <a:lnTo>
                    <a:pt x="4" y="356"/>
                  </a:lnTo>
                  <a:lnTo>
                    <a:pt x="3" y="360"/>
                  </a:lnTo>
                  <a:lnTo>
                    <a:pt x="1" y="368"/>
                  </a:lnTo>
                  <a:lnTo>
                    <a:pt x="0" y="376"/>
                  </a:lnTo>
                  <a:lnTo>
                    <a:pt x="1" y="385"/>
                  </a:lnTo>
                  <a:lnTo>
                    <a:pt x="3" y="393"/>
                  </a:lnTo>
                  <a:lnTo>
                    <a:pt x="6" y="399"/>
                  </a:lnTo>
                  <a:lnTo>
                    <a:pt x="11" y="405"/>
                  </a:lnTo>
                  <a:lnTo>
                    <a:pt x="17" y="410"/>
                  </a:lnTo>
                  <a:lnTo>
                    <a:pt x="25" y="414"/>
                  </a:lnTo>
                  <a:lnTo>
                    <a:pt x="33" y="418"/>
                  </a:lnTo>
                  <a:lnTo>
                    <a:pt x="42" y="421"/>
                  </a:lnTo>
                  <a:lnTo>
                    <a:pt x="62" y="425"/>
                  </a:lnTo>
                  <a:lnTo>
                    <a:pt x="68" y="426"/>
                  </a:lnTo>
                  <a:lnTo>
                    <a:pt x="73" y="427"/>
                  </a:lnTo>
                  <a:lnTo>
                    <a:pt x="85" y="428"/>
                  </a:lnTo>
                  <a:lnTo>
                    <a:pt x="134" y="430"/>
                  </a:lnTo>
                  <a:lnTo>
                    <a:pt x="183" y="433"/>
                  </a:lnTo>
                  <a:lnTo>
                    <a:pt x="206" y="435"/>
                  </a:lnTo>
                  <a:lnTo>
                    <a:pt x="226" y="439"/>
                  </a:lnTo>
                  <a:lnTo>
                    <a:pt x="243" y="446"/>
                  </a:lnTo>
                  <a:lnTo>
                    <a:pt x="256" y="455"/>
                  </a:lnTo>
                  <a:lnTo>
                    <a:pt x="261" y="461"/>
                  </a:lnTo>
                  <a:lnTo>
                    <a:pt x="263" y="464"/>
                  </a:lnTo>
                  <a:lnTo>
                    <a:pt x="265" y="467"/>
                  </a:lnTo>
                  <a:lnTo>
                    <a:pt x="267" y="475"/>
                  </a:lnTo>
                  <a:lnTo>
                    <a:pt x="268" y="484"/>
                  </a:lnTo>
                  <a:lnTo>
                    <a:pt x="267" y="492"/>
                  </a:lnTo>
                  <a:lnTo>
                    <a:pt x="265" y="500"/>
                  </a:lnTo>
                  <a:lnTo>
                    <a:pt x="261" y="507"/>
                  </a:lnTo>
                  <a:lnTo>
                    <a:pt x="256" y="512"/>
                  </a:lnTo>
                  <a:lnTo>
                    <a:pt x="250" y="517"/>
                  </a:lnTo>
                  <a:lnTo>
                    <a:pt x="247" y="519"/>
                  </a:lnTo>
                  <a:lnTo>
                    <a:pt x="243" y="521"/>
                  </a:lnTo>
                  <a:lnTo>
                    <a:pt x="235" y="525"/>
                  </a:lnTo>
                  <a:lnTo>
                    <a:pt x="226" y="528"/>
                  </a:lnTo>
                  <a:lnTo>
                    <a:pt x="206" y="532"/>
                  </a:lnTo>
                  <a:lnTo>
                    <a:pt x="183" y="535"/>
                  </a:lnTo>
                  <a:lnTo>
                    <a:pt x="171" y="535"/>
                  </a:lnTo>
                  <a:lnTo>
                    <a:pt x="159" y="536"/>
                  </a:lnTo>
                  <a:lnTo>
                    <a:pt x="134" y="537"/>
                  </a:lnTo>
                  <a:lnTo>
                    <a:pt x="85" y="539"/>
                  </a:lnTo>
                  <a:lnTo>
                    <a:pt x="62" y="542"/>
                  </a:lnTo>
                  <a:lnTo>
                    <a:pt x="42" y="546"/>
                  </a:lnTo>
                  <a:lnTo>
                    <a:pt x="25" y="553"/>
                  </a:lnTo>
                  <a:lnTo>
                    <a:pt x="17" y="557"/>
                  </a:lnTo>
                  <a:lnTo>
                    <a:pt x="11" y="562"/>
                  </a:lnTo>
                  <a:lnTo>
                    <a:pt x="6" y="568"/>
                  </a:lnTo>
                  <a:lnTo>
                    <a:pt x="4" y="571"/>
                  </a:lnTo>
                  <a:lnTo>
                    <a:pt x="3" y="574"/>
                  </a:lnTo>
                  <a:lnTo>
                    <a:pt x="1" y="582"/>
                  </a:lnTo>
                  <a:lnTo>
                    <a:pt x="0" y="591"/>
                  </a:lnTo>
                  <a:lnTo>
                    <a:pt x="1" y="599"/>
                  </a:lnTo>
                  <a:lnTo>
                    <a:pt x="3" y="607"/>
                  </a:lnTo>
                  <a:lnTo>
                    <a:pt x="6" y="614"/>
                  </a:lnTo>
                  <a:lnTo>
                    <a:pt x="11" y="620"/>
                  </a:lnTo>
                  <a:lnTo>
                    <a:pt x="17" y="625"/>
                  </a:lnTo>
                  <a:lnTo>
                    <a:pt x="21" y="627"/>
                  </a:lnTo>
                  <a:lnTo>
                    <a:pt x="25" y="629"/>
                  </a:lnTo>
                  <a:lnTo>
                    <a:pt x="33" y="632"/>
                  </a:lnTo>
                  <a:lnTo>
                    <a:pt x="42" y="635"/>
                  </a:lnTo>
                  <a:lnTo>
                    <a:pt x="62" y="640"/>
                  </a:lnTo>
                  <a:lnTo>
                    <a:pt x="85" y="642"/>
                  </a:lnTo>
                  <a:lnTo>
                    <a:pt x="97" y="643"/>
                  </a:lnTo>
                  <a:lnTo>
                    <a:pt x="109" y="644"/>
                  </a:lnTo>
                  <a:lnTo>
                    <a:pt x="134" y="644"/>
                  </a:lnTo>
                  <a:lnTo>
                    <a:pt x="183" y="647"/>
                  </a:lnTo>
                  <a:lnTo>
                    <a:pt x="206" y="649"/>
                  </a:lnTo>
                  <a:lnTo>
                    <a:pt x="226" y="654"/>
                  </a:lnTo>
                  <a:lnTo>
                    <a:pt x="243" y="660"/>
                  </a:lnTo>
                  <a:lnTo>
                    <a:pt x="250" y="664"/>
                  </a:lnTo>
                  <a:lnTo>
                    <a:pt x="256" y="669"/>
                  </a:lnTo>
                  <a:lnTo>
                    <a:pt x="261" y="675"/>
                  </a:lnTo>
                  <a:lnTo>
                    <a:pt x="263" y="678"/>
                  </a:lnTo>
                  <a:lnTo>
                    <a:pt x="265" y="682"/>
                  </a:lnTo>
                  <a:lnTo>
                    <a:pt x="267" y="690"/>
                  </a:lnTo>
                  <a:lnTo>
                    <a:pt x="268" y="698"/>
                  </a:lnTo>
                  <a:lnTo>
                    <a:pt x="267" y="707"/>
                  </a:lnTo>
                  <a:lnTo>
                    <a:pt x="265" y="715"/>
                  </a:lnTo>
                  <a:lnTo>
                    <a:pt x="261" y="721"/>
                  </a:lnTo>
                  <a:lnTo>
                    <a:pt x="256" y="727"/>
                  </a:lnTo>
                  <a:lnTo>
                    <a:pt x="250" y="732"/>
                  </a:lnTo>
                  <a:lnTo>
                    <a:pt x="247" y="734"/>
                  </a:lnTo>
                  <a:lnTo>
                    <a:pt x="243" y="736"/>
                  </a:lnTo>
                  <a:lnTo>
                    <a:pt x="235" y="740"/>
                  </a:lnTo>
                  <a:lnTo>
                    <a:pt x="226" y="743"/>
                  </a:lnTo>
                  <a:lnTo>
                    <a:pt x="206" y="747"/>
                  </a:lnTo>
                  <a:lnTo>
                    <a:pt x="183" y="750"/>
                  </a:lnTo>
                  <a:lnTo>
                    <a:pt x="171" y="750"/>
                  </a:lnTo>
                  <a:lnTo>
                    <a:pt x="159" y="751"/>
                  </a:lnTo>
                  <a:lnTo>
                    <a:pt x="134" y="752"/>
                  </a:lnTo>
                  <a:lnTo>
                    <a:pt x="85" y="754"/>
                  </a:lnTo>
                  <a:lnTo>
                    <a:pt x="62" y="757"/>
                  </a:lnTo>
                  <a:lnTo>
                    <a:pt x="42" y="761"/>
                  </a:lnTo>
                  <a:lnTo>
                    <a:pt x="25" y="768"/>
                  </a:lnTo>
                  <a:lnTo>
                    <a:pt x="17" y="772"/>
                  </a:lnTo>
                  <a:lnTo>
                    <a:pt x="11" y="777"/>
                  </a:lnTo>
                  <a:lnTo>
                    <a:pt x="6" y="783"/>
                  </a:lnTo>
                  <a:lnTo>
                    <a:pt x="4" y="786"/>
                  </a:lnTo>
                  <a:lnTo>
                    <a:pt x="3" y="789"/>
                  </a:lnTo>
                  <a:lnTo>
                    <a:pt x="1" y="797"/>
                  </a:lnTo>
                  <a:lnTo>
                    <a:pt x="0" y="806"/>
                  </a:lnTo>
                  <a:lnTo>
                    <a:pt x="1" y="814"/>
                  </a:lnTo>
                  <a:lnTo>
                    <a:pt x="3" y="822"/>
                  </a:lnTo>
                  <a:lnTo>
                    <a:pt x="6" y="829"/>
                  </a:lnTo>
                  <a:lnTo>
                    <a:pt x="11" y="835"/>
                  </a:lnTo>
                  <a:lnTo>
                    <a:pt x="17" y="840"/>
                  </a:lnTo>
                  <a:lnTo>
                    <a:pt x="25" y="844"/>
                  </a:lnTo>
                  <a:lnTo>
                    <a:pt x="33" y="847"/>
                  </a:lnTo>
                  <a:lnTo>
                    <a:pt x="42" y="850"/>
                  </a:lnTo>
                  <a:lnTo>
                    <a:pt x="52" y="853"/>
                  </a:lnTo>
                  <a:lnTo>
                    <a:pt x="62" y="854"/>
                  </a:lnTo>
                  <a:lnTo>
                    <a:pt x="85" y="857"/>
                  </a:lnTo>
                  <a:lnTo>
                    <a:pt x="134" y="859"/>
                  </a:lnTo>
                  <a:lnTo>
                    <a:pt x="183" y="862"/>
                  </a:lnTo>
                  <a:lnTo>
                    <a:pt x="206" y="864"/>
                  </a:lnTo>
                  <a:lnTo>
                    <a:pt x="226" y="869"/>
                  </a:lnTo>
                  <a:lnTo>
                    <a:pt x="243" y="875"/>
                  </a:lnTo>
                  <a:lnTo>
                    <a:pt x="250" y="879"/>
                  </a:lnTo>
                  <a:lnTo>
                    <a:pt x="256" y="884"/>
                  </a:lnTo>
                  <a:lnTo>
                    <a:pt x="261" y="890"/>
                  </a:lnTo>
                  <a:lnTo>
                    <a:pt x="263" y="893"/>
                  </a:lnTo>
                  <a:lnTo>
                    <a:pt x="265" y="896"/>
                  </a:lnTo>
                  <a:lnTo>
                    <a:pt x="267" y="904"/>
                  </a:lnTo>
                  <a:lnTo>
                    <a:pt x="268" y="913"/>
                  </a:lnTo>
                  <a:lnTo>
                    <a:pt x="267" y="921"/>
                  </a:lnTo>
                  <a:lnTo>
                    <a:pt x="265" y="929"/>
                  </a:lnTo>
                  <a:lnTo>
                    <a:pt x="261" y="936"/>
                  </a:lnTo>
                  <a:lnTo>
                    <a:pt x="256" y="942"/>
                  </a:lnTo>
                  <a:lnTo>
                    <a:pt x="250" y="947"/>
                  </a:lnTo>
                  <a:lnTo>
                    <a:pt x="243" y="951"/>
                  </a:lnTo>
                  <a:lnTo>
                    <a:pt x="235" y="954"/>
                  </a:lnTo>
                  <a:lnTo>
                    <a:pt x="226" y="957"/>
                  </a:lnTo>
                  <a:lnTo>
                    <a:pt x="216" y="960"/>
                  </a:lnTo>
                  <a:lnTo>
                    <a:pt x="206" y="961"/>
                  </a:lnTo>
                  <a:lnTo>
                    <a:pt x="183" y="964"/>
                  </a:lnTo>
                  <a:lnTo>
                    <a:pt x="134" y="966"/>
                  </a:lnTo>
                  <a:lnTo>
                    <a:pt x="85" y="969"/>
                  </a:lnTo>
                  <a:lnTo>
                    <a:pt x="62" y="971"/>
                  </a:lnTo>
                  <a:lnTo>
                    <a:pt x="42" y="976"/>
                  </a:lnTo>
                  <a:lnTo>
                    <a:pt x="25" y="982"/>
                  </a:lnTo>
                  <a:lnTo>
                    <a:pt x="17" y="986"/>
                  </a:lnTo>
                  <a:lnTo>
                    <a:pt x="11" y="991"/>
                  </a:lnTo>
                  <a:lnTo>
                    <a:pt x="6" y="997"/>
                  </a:lnTo>
                  <a:lnTo>
                    <a:pt x="4" y="1000"/>
                  </a:lnTo>
                  <a:lnTo>
                    <a:pt x="3" y="1004"/>
                  </a:lnTo>
                  <a:lnTo>
                    <a:pt x="1" y="1012"/>
                  </a:lnTo>
                  <a:lnTo>
                    <a:pt x="0" y="1020"/>
                  </a:lnTo>
                  <a:lnTo>
                    <a:pt x="1" y="1029"/>
                  </a:lnTo>
                  <a:lnTo>
                    <a:pt x="3" y="1037"/>
                  </a:lnTo>
                  <a:lnTo>
                    <a:pt x="6" y="1043"/>
                  </a:lnTo>
                  <a:lnTo>
                    <a:pt x="11" y="1049"/>
                  </a:lnTo>
                  <a:lnTo>
                    <a:pt x="17" y="1054"/>
                  </a:lnTo>
                  <a:lnTo>
                    <a:pt x="25" y="1058"/>
                  </a:lnTo>
                  <a:lnTo>
                    <a:pt x="33" y="1062"/>
                  </a:lnTo>
                  <a:lnTo>
                    <a:pt x="42" y="1065"/>
                  </a:lnTo>
                  <a:lnTo>
                    <a:pt x="52" y="1067"/>
                  </a:lnTo>
                  <a:lnTo>
                    <a:pt x="62" y="1069"/>
                  </a:lnTo>
                  <a:lnTo>
                    <a:pt x="85" y="1071"/>
                  </a:lnTo>
                  <a:lnTo>
                    <a:pt x="134" y="1074"/>
                  </a:lnTo>
                  <a:lnTo>
                    <a:pt x="183" y="1076"/>
                  </a:lnTo>
                  <a:lnTo>
                    <a:pt x="206" y="1079"/>
                  </a:lnTo>
                  <a:lnTo>
                    <a:pt x="226" y="1083"/>
                  </a:lnTo>
                  <a:lnTo>
                    <a:pt x="243" y="1090"/>
                  </a:lnTo>
                  <a:lnTo>
                    <a:pt x="250" y="1094"/>
                  </a:lnTo>
                  <a:lnTo>
                    <a:pt x="256" y="1099"/>
                  </a:lnTo>
                  <a:lnTo>
                    <a:pt x="261" y="1105"/>
                  </a:lnTo>
                  <a:lnTo>
                    <a:pt x="263" y="1108"/>
                  </a:lnTo>
                  <a:lnTo>
                    <a:pt x="265" y="1111"/>
                  </a:lnTo>
                  <a:lnTo>
                    <a:pt x="267" y="1119"/>
                  </a:lnTo>
                  <a:lnTo>
                    <a:pt x="268" y="1128"/>
                  </a:lnTo>
                  <a:lnTo>
                    <a:pt x="267" y="1136"/>
                  </a:lnTo>
                  <a:lnTo>
                    <a:pt x="265" y="1144"/>
                  </a:lnTo>
                  <a:lnTo>
                    <a:pt x="261" y="1151"/>
                  </a:lnTo>
                  <a:lnTo>
                    <a:pt x="256" y="1157"/>
                  </a:lnTo>
                  <a:lnTo>
                    <a:pt x="250" y="1162"/>
                  </a:lnTo>
                  <a:lnTo>
                    <a:pt x="243" y="1166"/>
                  </a:lnTo>
                  <a:lnTo>
                    <a:pt x="235" y="1169"/>
                  </a:lnTo>
                  <a:lnTo>
                    <a:pt x="226" y="1172"/>
                  </a:lnTo>
                  <a:lnTo>
                    <a:pt x="216" y="1175"/>
                  </a:lnTo>
                  <a:lnTo>
                    <a:pt x="206" y="1176"/>
                  </a:lnTo>
                  <a:lnTo>
                    <a:pt x="183" y="1179"/>
                  </a:lnTo>
                  <a:lnTo>
                    <a:pt x="134" y="1181"/>
                  </a:lnTo>
                  <a:lnTo>
                    <a:pt x="85" y="1184"/>
                  </a:lnTo>
                  <a:lnTo>
                    <a:pt x="62" y="1186"/>
                  </a:lnTo>
                  <a:lnTo>
                    <a:pt x="42" y="1191"/>
                  </a:lnTo>
                  <a:lnTo>
                    <a:pt x="25" y="1197"/>
                  </a:lnTo>
                  <a:lnTo>
                    <a:pt x="17" y="1201"/>
                  </a:lnTo>
                  <a:lnTo>
                    <a:pt x="11" y="1206"/>
                  </a:lnTo>
                  <a:lnTo>
                    <a:pt x="6" y="1212"/>
                  </a:lnTo>
                  <a:lnTo>
                    <a:pt x="4" y="1215"/>
                  </a:lnTo>
                  <a:lnTo>
                    <a:pt x="3" y="1219"/>
                  </a:lnTo>
                  <a:lnTo>
                    <a:pt x="1" y="1227"/>
                  </a:lnTo>
                  <a:lnTo>
                    <a:pt x="0" y="1235"/>
                  </a:lnTo>
                  <a:lnTo>
                    <a:pt x="1" y="1243"/>
                  </a:lnTo>
                  <a:lnTo>
                    <a:pt x="3" y="1251"/>
                  </a:lnTo>
                  <a:lnTo>
                    <a:pt x="6" y="1258"/>
                  </a:lnTo>
                  <a:lnTo>
                    <a:pt x="11" y="1264"/>
                  </a:lnTo>
                  <a:lnTo>
                    <a:pt x="17" y="1269"/>
                  </a:lnTo>
                  <a:lnTo>
                    <a:pt x="25" y="1273"/>
                  </a:lnTo>
                  <a:lnTo>
                    <a:pt x="33" y="1276"/>
                  </a:lnTo>
                  <a:lnTo>
                    <a:pt x="42" y="1279"/>
                  </a:lnTo>
                  <a:lnTo>
                    <a:pt x="52" y="1282"/>
                  </a:lnTo>
                  <a:lnTo>
                    <a:pt x="62" y="1283"/>
                  </a:lnTo>
                  <a:lnTo>
                    <a:pt x="85" y="1286"/>
                  </a:lnTo>
                  <a:lnTo>
                    <a:pt x="134" y="1288"/>
                  </a:lnTo>
                  <a:lnTo>
                    <a:pt x="183" y="1291"/>
                  </a:lnTo>
                  <a:lnTo>
                    <a:pt x="206" y="1293"/>
                  </a:lnTo>
                  <a:lnTo>
                    <a:pt x="226" y="1298"/>
                  </a:lnTo>
                  <a:lnTo>
                    <a:pt x="243" y="1304"/>
                  </a:lnTo>
                  <a:lnTo>
                    <a:pt x="250" y="1308"/>
                  </a:lnTo>
                  <a:lnTo>
                    <a:pt x="256" y="1313"/>
                  </a:lnTo>
                  <a:lnTo>
                    <a:pt x="261" y="1319"/>
                  </a:lnTo>
                  <a:lnTo>
                    <a:pt x="263" y="1322"/>
                  </a:lnTo>
                  <a:lnTo>
                    <a:pt x="265" y="1326"/>
                  </a:lnTo>
                  <a:lnTo>
                    <a:pt x="267" y="1334"/>
                  </a:lnTo>
                  <a:lnTo>
                    <a:pt x="268" y="1342"/>
                  </a:lnTo>
                  <a:lnTo>
                    <a:pt x="267" y="1351"/>
                  </a:lnTo>
                  <a:lnTo>
                    <a:pt x="265" y="1359"/>
                  </a:lnTo>
                  <a:lnTo>
                    <a:pt x="261" y="1365"/>
                  </a:lnTo>
                  <a:lnTo>
                    <a:pt x="256" y="1371"/>
                  </a:lnTo>
                  <a:lnTo>
                    <a:pt x="250" y="1376"/>
                  </a:lnTo>
                  <a:lnTo>
                    <a:pt x="243" y="1380"/>
                  </a:lnTo>
                  <a:lnTo>
                    <a:pt x="235" y="1384"/>
                  </a:lnTo>
                  <a:lnTo>
                    <a:pt x="226" y="1387"/>
                  </a:lnTo>
                  <a:lnTo>
                    <a:pt x="216" y="1389"/>
                  </a:lnTo>
                  <a:lnTo>
                    <a:pt x="206" y="1391"/>
                  </a:lnTo>
                  <a:lnTo>
                    <a:pt x="183" y="1393"/>
                  </a:lnTo>
                  <a:lnTo>
                    <a:pt x="134" y="1396"/>
                  </a:lnTo>
                  <a:lnTo>
                    <a:pt x="85" y="1398"/>
                  </a:lnTo>
                  <a:lnTo>
                    <a:pt x="62" y="1401"/>
                  </a:lnTo>
                  <a:lnTo>
                    <a:pt x="42" y="1405"/>
                  </a:lnTo>
                  <a:lnTo>
                    <a:pt x="25" y="1412"/>
                  </a:lnTo>
                  <a:lnTo>
                    <a:pt x="17" y="1416"/>
                  </a:lnTo>
                  <a:lnTo>
                    <a:pt x="11" y="1421"/>
                  </a:lnTo>
                  <a:lnTo>
                    <a:pt x="6" y="1427"/>
                  </a:lnTo>
                  <a:lnTo>
                    <a:pt x="4" y="1430"/>
                  </a:lnTo>
                  <a:lnTo>
                    <a:pt x="3" y="1433"/>
                  </a:lnTo>
                  <a:lnTo>
                    <a:pt x="1" y="1441"/>
                  </a:lnTo>
                  <a:lnTo>
                    <a:pt x="0" y="1450"/>
                  </a:lnTo>
                  <a:lnTo>
                    <a:pt x="1" y="1458"/>
                  </a:lnTo>
                  <a:lnTo>
                    <a:pt x="3" y="1466"/>
                  </a:lnTo>
                  <a:lnTo>
                    <a:pt x="6" y="1473"/>
                  </a:lnTo>
                  <a:lnTo>
                    <a:pt x="11" y="1479"/>
                  </a:lnTo>
                  <a:lnTo>
                    <a:pt x="17" y="1484"/>
                  </a:lnTo>
                  <a:lnTo>
                    <a:pt x="25" y="1488"/>
                  </a:lnTo>
                  <a:lnTo>
                    <a:pt x="33" y="1491"/>
                  </a:lnTo>
                  <a:lnTo>
                    <a:pt x="42" y="1494"/>
                  </a:lnTo>
                  <a:lnTo>
                    <a:pt x="52" y="1497"/>
                  </a:lnTo>
                  <a:lnTo>
                    <a:pt x="62" y="1498"/>
                  </a:lnTo>
                  <a:lnTo>
                    <a:pt x="85" y="1501"/>
                  </a:lnTo>
                  <a:lnTo>
                    <a:pt x="134" y="1503"/>
                  </a:lnTo>
                  <a:lnTo>
                    <a:pt x="183" y="1506"/>
                  </a:lnTo>
                  <a:lnTo>
                    <a:pt x="206" y="1508"/>
                  </a:lnTo>
                  <a:lnTo>
                    <a:pt x="226" y="1513"/>
                  </a:lnTo>
                  <a:lnTo>
                    <a:pt x="243" y="1519"/>
                  </a:lnTo>
                  <a:lnTo>
                    <a:pt x="250" y="1523"/>
                  </a:lnTo>
                  <a:lnTo>
                    <a:pt x="256" y="1528"/>
                  </a:lnTo>
                  <a:lnTo>
                    <a:pt x="261" y="1534"/>
                  </a:lnTo>
                  <a:lnTo>
                    <a:pt x="263" y="1537"/>
                  </a:lnTo>
                  <a:lnTo>
                    <a:pt x="265" y="1541"/>
                  </a:lnTo>
                  <a:lnTo>
                    <a:pt x="267" y="1549"/>
                  </a:lnTo>
                  <a:lnTo>
                    <a:pt x="268" y="1557"/>
                  </a:lnTo>
                  <a:lnTo>
                    <a:pt x="267" y="1566"/>
                  </a:lnTo>
                  <a:lnTo>
                    <a:pt x="263" y="1572"/>
                  </a:lnTo>
                  <a:lnTo>
                    <a:pt x="258" y="1578"/>
                  </a:lnTo>
                  <a:lnTo>
                    <a:pt x="252" y="1582"/>
                  </a:lnTo>
                  <a:lnTo>
                    <a:pt x="244" y="1585"/>
                  </a:lnTo>
                  <a:lnTo>
                    <a:pt x="235" y="1588"/>
                  </a:lnTo>
                  <a:lnTo>
                    <a:pt x="215" y="1594"/>
                  </a:lnTo>
                  <a:lnTo>
                    <a:pt x="193" y="1601"/>
                  </a:lnTo>
                  <a:lnTo>
                    <a:pt x="171" y="1613"/>
                  </a:lnTo>
                  <a:lnTo>
                    <a:pt x="161" y="1620"/>
                  </a:lnTo>
                  <a:lnTo>
                    <a:pt x="156" y="1625"/>
                  </a:lnTo>
                  <a:lnTo>
                    <a:pt x="152" y="1630"/>
                  </a:lnTo>
                  <a:lnTo>
                    <a:pt x="143" y="1642"/>
                  </a:lnTo>
                  <a:lnTo>
                    <a:pt x="140" y="1648"/>
                  </a:lnTo>
                  <a:lnTo>
                    <a:pt x="136" y="1656"/>
                  </a:lnTo>
                  <a:lnTo>
                    <a:pt x="132" y="1665"/>
                  </a:lnTo>
                  <a:lnTo>
                    <a:pt x="130" y="1670"/>
                  </a:lnTo>
                  <a:lnTo>
                    <a:pt x="128" y="1677"/>
                  </a:lnTo>
                  <a:lnTo>
                    <a:pt x="128" y="1691"/>
                  </a:lnTo>
                  <a:lnTo>
                    <a:pt x="127" y="1719"/>
                  </a:lnTo>
                  <a:lnTo>
                    <a:pt x="127" y="1748"/>
                  </a:lnTo>
                  <a:lnTo>
                    <a:pt x="126" y="1788"/>
                  </a:lnTo>
                  <a:lnTo>
                    <a:pt x="127" y="1832"/>
                  </a:lnTo>
                </a:path>
              </a:pathLst>
            </a:custGeom>
            <a:noFill/>
            <a:ln w="30163">
              <a:solidFill>
                <a:srgbClr val="FF0000"/>
              </a:solidFill>
              <a:prstDash val="solid"/>
              <a:round/>
              <a:headEnd/>
              <a:tailEnd/>
            </a:ln>
          </p:spPr>
          <p:txBody>
            <a:bodyPr/>
            <a:lstStyle/>
            <a:p>
              <a:endParaRPr lang="en-IN"/>
            </a:p>
          </p:txBody>
        </p:sp>
        <p:sp>
          <p:nvSpPr>
            <p:cNvPr id="11388" name="Freeform 33"/>
            <p:cNvSpPr>
              <a:spLocks/>
            </p:cNvSpPr>
            <p:nvPr/>
          </p:nvSpPr>
          <p:spPr bwMode="auto">
            <a:xfrm>
              <a:off x="977" y="1296"/>
              <a:ext cx="38" cy="107"/>
            </a:xfrm>
            <a:custGeom>
              <a:avLst/>
              <a:gdLst>
                <a:gd name="T0" fmla="*/ 0 w 115"/>
                <a:gd name="T1" fmla="*/ 0 h 319"/>
                <a:gd name="T2" fmla="*/ 57 w 115"/>
                <a:gd name="T3" fmla="*/ 319 h 319"/>
                <a:gd name="T4" fmla="*/ 115 w 115"/>
                <a:gd name="T5" fmla="*/ 0 h 319"/>
                <a:gd name="T6" fmla="*/ 0 w 115"/>
                <a:gd name="T7" fmla="*/ 0 h 319"/>
                <a:gd name="T8" fmla="*/ 0 60000 65536"/>
                <a:gd name="T9" fmla="*/ 0 60000 65536"/>
                <a:gd name="T10" fmla="*/ 0 60000 65536"/>
                <a:gd name="T11" fmla="*/ 0 60000 65536"/>
                <a:gd name="T12" fmla="*/ 0 w 115"/>
                <a:gd name="T13" fmla="*/ 0 h 319"/>
                <a:gd name="T14" fmla="*/ 115 w 115"/>
                <a:gd name="T15" fmla="*/ 319 h 319"/>
              </a:gdLst>
              <a:ahLst/>
              <a:cxnLst>
                <a:cxn ang="T8">
                  <a:pos x="T0" y="T1"/>
                </a:cxn>
                <a:cxn ang="T9">
                  <a:pos x="T2" y="T3"/>
                </a:cxn>
                <a:cxn ang="T10">
                  <a:pos x="T4" y="T5"/>
                </a:cxn>
                <a:cxn ang="T11">
                  <a:pos x="T6" y="T7"/>
                </a:cxn>
              </a:cxnLst>
              <a:rect l="T12" t="T13" r="T14" b="T15"/>
              <a:pathLst>
                <a:path w="115" h="319">
                  <a:moveTo>
                    <a:pt x="0" y="0"/>
                  </a:moveTo>
                  <a:lnTo>
                    <a:pt x="57" y="319"/>
                  </a:lnTo>
                  <a:lnTo>
                    <a:pt x="115" y="0"/>
                  </a:lnTo>
                  <a:lnTo>
                    <a:pt x="0" y="0"/>
                  </a:lnTo>
                  <a:close/>
                </a:path>
              </a:pathLst>
            </a:custGeom>
            <a:solidFill>
              <a:srgbClr val="FF0000"/>
            </a:solidFill>
            <a:ln w="30163">
              <a:solidFill>
                <a:srgbClr val="FF0000"/>
              </a:solidFill>
              <a:prstDash val="solid"/>
              <a:round/>
              <a:headEnd/>
              <a:tailEnd/>
            </a:ln>
          </p:spPr>
          <p:txBody>
            <a:bodyPr/>
            <a:lstStyle/>
            <a:p>
              <a:endParaRPr lang="en-IN"/>
            </a:p>
          </p:txBody>
        </p:sp>
      </p:grpSp>
      <p:grpSp>
        <p:nvGrpSpPr>
          <p:cNvPr id="3" name="Group 34"/>
          <p:cNvGrpSpPr>
            <a:grpSpLocks/>
          </p:cNvGrpSpPr>
          <p:nvPr/>
        </p:nvGrpSpPr>
        <p:grpSpPr bwMode="auto">
          <a:xfrm>
            <a:off x="2819400" y="3048000"/>
            <a:ext cx="76200" cy="874713"/>
            <a:chOff x="3322" y="695"/>
            <a:chExt cx="94" cy="708"/>
          </a:xfrm>
        </p:grpSpPr>
        <p:sp>
          <p:nvSpPr>
            <p:cNvPr id="11385" name="Freeform 35"/>
            <p:cNvSpPr>
              <a:spLocks/>
            </p:cNvSpPr>
            <p:nvPr/>
          </p:nvSpPr>
          <p:spPr bwMode="auto">
            <a:xfrm>
              <a:off x="3322" y="695"/>
              <a:ext cx="94" cy="625"/>
            </a:xfrm>
            <a:custGeom>
              <a:avLst/>
              <a:gdLst>
                <a:gd name="T0" fmla="*/ 222 w 269"/>
                <a:gd name="T1" fmla="*/ 16 h 1832"/>
                <a:gd name="T2" fmla="*/ 266 w 269"/>
                <a:gd name="T3" fmla="*/ 47 h 1832"/>
                <a:gd name="T4" fmla="*/ 259 w 269"/>
                <a:gd name="T5" fmla="*/ 94 h 1832"/>
                <a:gd name="T6" fmla="*/ 221 w 269"/>
                <a:gd name="T7" fmla="*/ 118 h 1832"/>
                <a:gd name="T8" fmla="*/ 81 w 269"/>
                <a:gd name="T9" fmla="*/ 120 h 1832"/>
                <a:gd name="T10" fmla="*/ 7 w 269"/>
                <a:gd name="T11" fmla="*/ 140 h 1832"/>
                <a:gd name="T12" fmla="*/ 7 w 269"/>
                <a:gd name="T13" fmla="*/ 184 h 1832"/>
                <a:gd name="T14" fmla="*/ 63 w 269"/>
                <a:gd name="T15" fmla="*/ 210 h 1832"/>
                <a:gd name="T16" fmla="*/ 207 w 269"/>
                <a:gd name="T17" fmla="*/ 220 h 1832"/>
                <a:gd name="T18" fmla="*/ 268 w 269"/>
                <a:gd name="T19" fmla="*/ 260 h 1832"/>
                <a:gd name="T20" fmla="*/ 252 w 269"/>
                <a:gd name="T21" fmla="*/ 303 h 1832"/>
                <a:gd name="T22" fmla="*/ 196 w 269"/>
                <a:gd name="T23" fmla="*/ 319 h 1832"/>
                <a:gd name="T24" fmla="*/ 25 w 269"/>
                <a:gd name="T25" fmla="*/ 338 h 1832"/>
                <a:gd name="T26" fmla="*/ 1 w 269"/>
                <a:gd name="T27" fmla="*/ 385 h 1832"/>
                <a:gd name="T28" fmla="*/ 33 w 269"/>
                <a:gd name="T29" fmla="*/ 418 h 1832"/>
                <a:gd name="T30" fmla="*/ 135 w 269"/>
                <a:gd name="T31" fmla="*/ 430 h 1832"/>
                <a:gd name="T32" fmla="*/ 263 w 269"/>
                <a:gd name="T33" fmla="*/ 461 h 1832"/>
                <a:gd name="T34" fmla="*/ 263 w 269"/>
                <a:gd name="T35" fmla="*/ 507 h 1832"/>
                <a:gd name="T36" fmla="*/ 227 w 269"/>
                <a:gd name="T37" fmla="*/ 528 h 1832"/>
                <a:gd name="T38" fmla="*/ 85 w 269"/>
                <a:gd name="T39" fmla="*/ 539 h 1832"/>
                <a:gd name="T40" fmla="*/ 7 w 269"/>
                <a:gd name="T41" fmla="*/ 568 h 1832"/>
                <a:gd name="T42" fmla="*/ 7 w 269"/>
                <a:gd name="T43" fmla="*/ 614 h 1832"/>
                <a:gd name="T44" fmla="*/ 42 w 269"/>
                <a:gd name="T45" fmla="*/ 635 h 1832"/>
                <a:gd name="T46" fmla="*/ 184 w 269"/>
                <a:gd name="T47" fmla="*/ 647 h 1832"/>
                <a:gd name="T48" fmla="*/ 263 w 269"/>
                <a:gd name="T49" fmla="*/ 675 h 1832"/>
                <a:gd name="T50" fmla="*/ 263 w 269"/>
                <a:gd name="T51" fmla="*/ 721 h 1832"/>
                <a:gd name="T52" fmla="*/ 227 w 269"/>
                <a:gd name="T53" fmla="*/ 743 h 1832"/>
                <a:gd name="T54" fmla="*/ 85 w 269"/>
                <a:gd name="T55" fmla="*/ 754 h 1832"/>
                <a:gd name="T56" fmla="*/ 7 w 269"/>
                <a:gd name="T57" fmla="*/ 783 h 1832"/>
                <a:gd name="T58" fmla="*/ 7 w 269"/>
                <a:gd name="T59" fmla="*/ 829 h 1832"/>
                <a:gd name="T60" fmla="*/ 52 w 269"/>
                <a:gd name="T61" fmla="*/ 853 h 1832"/>
                <a:gd name="T62" fmla="*/ 227 w 269"/>
                <a:gd name="T63" fmla="*/ 869 h 1832"/>
                <a:gd name="T64" fmla="*/ 268 w 269"/>
                <a:gd name="T65" fmla="*/ 904 h 1832"/>
                <a:gd name="T66" fmla="*/ 251 w 269"/>
                <a:gd name="T67" fmla="*/ 947 h 1832"/>
                <a:gd name="T68" fmla="*/ 184 w 269"/>
                <a:gd name="T69" fmla="*/ 964 h 1832"/>
                <a:gd name="T70" fmla="*/ 18 w 269"/>
                <a:gd name="T71" fmla="*/ 986 h 1832"/>
                <a:gd name="T72" fmla="*/ 1 w 269"/>
                <a:gd name="T73" fmla="*/ 1029 h 1832"/>
                <a:gd name="T74" fmla="*/ 33 w 269"/>
                <a:gd name="T75" fmla="*/ 1062 h 1832"/>
                <a:gd name="T76" fmla="*/ 184 w 269"/>
                <a:gd name="T77" fmla="*/ 1076 h 1832"/>
                <a:gd name="T78" fmla="*/ 263 w 269"/>
                <a:gd name="T79" fmla="*/ 1105 h 1832"/>
                <a:gd name="T80" fmla="*/ 263 w 269"/>
                <a:gd name="T81" fmla="*/ 1151 h 1832"/>
                <a:gd name="T82" fmla="*/ 217 w 269"/>
                <a:gd name="T83" fmla="*/ 1175 h 1832"/>
                <a:gd name="T84" fmla="*/ 42 w 269"/>
                <a:gd name="T85" fmla="*/ 1191 h 1832"/>
                <a:gd name="T86" fmla="*/ 1 w 269"/>
                <a:gd name="T87" fmla="*/ 1227 h 1832"/>
                <a:gd name="T88" fmla="*/ 18 w 269"/>
                <a:gd name="T89" fmla="*/ 1269 h 1832"/>
                <a:gd name="T90" fmla="*/ 85 w 269"/>
                <a:gd name="T91" fmla="*/ 1286 h 1832"/>
                <a:gd name="T92" fmla="*/ 252 w 269"/>
                <a:gd name="T93" fmla="*/ 1308 h 1832"/>
                <a:gd name="T94" fmla="*/ 268 w 269"/>
                <a:gd name="T95" fmla="*/ 1351 h 1832"/>
                <a:gd name="T96" fmla="*/ 236 w 269"/>
                <a:gd name="T97" fmla="*/ 1384 h 1832"/>
                <a:gd name="T98" fmla="*/ 85 w 269"/>
                <a:gd name="T99" fmla="*/ 1398 h 1832"/>
                <a:gd name="T100" fmla="*/ 7 w 269"/>
                <a:gd name="T101" fmla="*/ 1427 h 1832"/>
                <a:gd name="T102" fmla="*/ 7 w 269"/>
                <a:gd name="T103" fmla="*/ 1473 h 1832"/>
                <a:gd name="T104" fmla="*/ 52 w 269"/>
                <a:gd name="T105" fmla="*/ 1497 h 1832"/>
                <a:gd name="T106" fmla="*/ 227 w 269"/>
                <a:gd name="T107" fmla="*/ 1513 h 1832"/>
                <a:gd name="T108" fmla="*/ 268 w 269"/>
                <a:gd name="T109" fmla="*/ 1549 h 1832"/>
                <a:gd name="T110" fmla="*/ 245 w 269"/>
                <a:gd name="T111" fmla="*/ 1585 h 1832"/>
                <a:gd name="T112" fmla="*/ 161 w 269"/>
                <a:gd name="T113" fmla="*/ 1620 h 1832"/>
                <a:gd name="T114" fmla="*/ 133 w 269"/>
                <a:gd name="T115" fmla="*/ 1665 h 1832"/>
                <a:gd name="T116" fmla="*/ 128 w 269"/>
                <a:gd name="T117" fmla="*/ 1748 h 18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69"/>
                <a:gd name="T178" fmla="*/ 0 h 1832"/>
                <a:gd name="T179" fmla="*/ 269 w 269"/>
                <a:gd name="T180" fmla="*/ 1832 h 183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69" h="1832">
                  <a:moveTo>
                    <a:pt x="131" y="0"/>
                  </a:moveTo>
                  <a:lnTo>
                    <a:pt x="145" y="4"/>
                  </a:lnTo>
                  <a:lnTo>
                    <a:pt x="158" y="7"/>
                  </a:lnTo>
                  <a:lnTo>
                    <a:pt x="174" y="9"/>
                  </a:lnTo>
                  <a:lnTo>
                    <a:pt x="195" y="11"/>
                  </a:lnTo>
                  <a:lnTo>
                    <a:pt x="222" y="16"/>
                  </a:lnTo>
                  <a:lnTo>
                    <a:pt x="234" y="20"/>
                  </a:lnTo>
                  <a:lnTo>
                    <a:pt x="245" y="27"/>
                  </a:lnTo>
                  <a:lnTo>
                    <a:pt x="254" y="33"/>
                  </a:lnTo>
                  <a:lnTo>
                    <a:pt x="259" y="37"/>
                  </a:lnTo>
                  <a:lnTo>
                    <a:pt x="263" y="42"/>
                  </a:lnTo>
                  <a:lnTo>
                    <a:pt x="266" y="47"/>
                  </a:lnTo>
                  <a:lnTo>
                    <a:pt x="268" y="52"/>
                  </a:lnTo>
                  <a:lnTo>
                    <a:pt x="269" y="58"/>
                  </a:lnTo>
                  <a:lnTo>
                    <a:pt x="269" y="65"/>
                  </a:lnTo>
                  <a:lnTo>
                    <a:pt x="267" y="76"/>
                  </a:lnTo>
                  <a:lnTo>
                    <a:pt x="264" y="85"/>
                  </a:lnTo>
                  <a:lnTo>
                    <a:pt x="259" y="94"/>
                  </a:lnTo>
                  <a:lnTo>
                    <a:pt x="253" y="101"/>
                  </a:lnTo>
                  <a:lnTo>
                    <a:pt x="247" y="106"/>
                  </a:lnTo>
                  <a:lnTo>
                    <a:pt x="239" y="111"/>
                  </a:lnTo>
                  <a:lnTo>
                    <a:pt x="230" y="115"/>
                  </a:lnTo>
                  <a:lnTo>
                    <a:pt x="226" y="117"/>
                  </a:lnTo>
                  <a:lnTo>
                    <a:pt x="221" y="118"/>
                  </a:lnTo>
                  <a:lnTo>
                    <a:pt x="211" y="120"/>
                  </a:lnTo>
                  <a:lnTo>
                    <a:pt x="200" y="122"/>
                  </a:lnTo>
                  <a:lnTo>
                    <a:pt x="189" y="123"/>
                  </a:lnTo>
                  <a:lnTo>
                    <a:pt x="178" y="124"/>
                  </a:lnTo>
                  <a:lnTo>
                    <a:pt x="129" y="122"/>
                  </a:lnTo>
                  <a:lnTo>
                    <a:pt x="81" y="120"/>
                  </a:lnTo>
                  <a:lnTo>
                    <a:pt x="60" y="120"/>
                  </a:lnTo>
                  <a:lnTo>
                    <a:pt x="40" y="122"/>
                  </a:lnTo>
                  <a:lnTo>
                    <a:pt x="24" y="127"/>
                  </a:lnTo>
                  <a:lnTo>
                    <a:pt x="17" y="130"/>
                  </a:lnTo>
                  <a:lnTo>
                    <a:pt x="11" y="134"/>
                  </a:lnTo>
                  <a:lnTo>
                    <a:pt x="7" y="140"/>
                  </a:lnTo>
                  <a:lnTo>
                    <a:pt x="3" y="145"/>
                  </a:lnTo>
                  <a:lnTo>
                    <a:pt x="1" y="153"/>
                  </a:lnTo>
                  <a:lnTo>
                    <a:pt x="0" y="161"/>
                  </a:lnTo>
                  <a:lnTo>
                    <a:pt x="1" y="170"/>
                  </a:lnTo>
                  <a:lnTo>
                    <a:pt x="3" y="178"/>
                  </a:lnTo>
                  <a:lnTo>
                    <a:pt x="7" y="184"/>
                  </a:lnTo>
                  <a:lnTo>
                    <a:pt x="12" y="190"/>
                  </a:lnTo>
                  <a:lnTo>
                    <a:pt x="18" y="195"/>
                  </a:lnTo>
                  <a:lnTo>
                    <a:pt x="25" y="199"/>
                  </a:lnTo>
                  <a:lnTo>
                    <a:pt x="33" y="203"/>
                  </a:lnTo>
                  <a:lnTo>
                    <a:pt x="42" y="206"/>
                  </a:lnTo>
                  <a:lnTo>
                    <a:pt x="63" y="210"/>
                  </a:lnTo>
                  <a:lnTo>
                    <a:pt x="68" y="211"/>
                  </a:lnTo>
                  <a:lnTo>
                    <a:pt x="74" y="212"/>
                  </a:lnTo>
                  <a:lnTo>
                    <a:pt x="85" y="213"/>
                  </a:lnTo>
                  <a:lnTo>
                    <a:pt x="135" y="215"/>
                  </a:lnTo>
                  <a:lnTo>
                    <a:pt x="184" y="218"/>
                  </a:lnTo>
                  <a:lnTo>
                    <a:pt x="207" y="220"/>
                  </a:lnTo>
                  <a:lnTo>
                    <a:pt x="227" y="224"/>
                  </a:lnTo>
                  <a:lnTo>
                    <a:pt x="244" y="231"/>
                  </a:lnTo>
                  <a:lnTo>
                    <a:pt x="258" y="240"/>
                  </a:lnTo>
                  <a:lnTo>
                    <a:pt x="263" y="246"/>
                  </a:lnTo>
                  <a:lnTo>
                    <a:pt x="266" y="252"/>
                  </a:lnTo>
                  <a:lnTo>
                    <a:pt x="268" y="260"/>
                  </a:lnTo>
                  <a:lnTo>
                    <a:pt x="269" y="269"/>
                  </a:lnTo>
                  <a:lnTo>
                    <a:pt x="268" y="277"/>
                  </a:lnTo>
                  <a:lnTo>
                    <a:pt x="266" y="285"/>
                  </a:lnTo>
                  <a:lnTo>
                    <a:pt x="263" y="292"/>
                  </a:lnTo>
                  <a:lnTo>
                    <a:pt x="258" y="298"/>
                  </a:lnTo>
                  <a:lnTo>
                    <a:pt x="252" y="303"/>
                  </a:lnTo>
                  <a:lnTo>
                    <a:pt x="244" y="307"/>
                  </a:lnTo>
                  <a:lnTo>
                    <a:pt x="236" y="311"/>
                  </a:lnTo>
                  <a:lnTo>
                    <a:pt x="227" y="313"/>
                  </a:lnTo>
                  <a:lnTo>
                    <a:pt x="207" y="318"/>
                  </a:lnTo>
                  <a:lnTo>
                    <a:pt x="201" y="318"/>
                  </a:lnTo>
                  <a:lnTo>
                    <a:pt x="196" y="319"/>
                  </a:lnTo>
                  <a:lnTo>
                    <a:pt x="184" y="320"/>
                  </a:lnTo>
                  <a:lnTo>
                    <a:pt x="135" y="323"/>
                  </a:lnTo>
                  <a:lnTo>
                    <a:pt x="85" y="325"/>
                  </a:lnTo>
                  <a:lnTo>
                    <a:pt x="63" y="328"/>
                  </a:lnTo>
                  <a:lnTo>
                    <a:pt x="42" y="332"/>
                  </a:lnTo>
                  <a:lnTo>
                    <a:pt x="25" y="338"/>
                  </a:lnTo>
                  <a:lnTo>
                    <a:pt x="12" y="347"/>
                  </a:lnTo>
                  <a:lnTo>
                    <a:pt x="7" y="353"/>
                  </a:lnTo>
                  <a:lnTo>
                    <a:pt x="3" y="360"/>
                  </a:lnTo>
                  <a:lnTo>
                    <a:pt x="1" y="368"/>
                  </a:lnTo>
                  <a:lnTo>
                    <a:pt x="0" y="376"/>
                  </a:lnTo>
                  <a:lnTo>
                    <a:pt x="1" y="385"/>
                  </a:lnTo>
                  <a:lnTo>
                    <a:pt x="3" y="393"/>
                  </a:lnTo>
                  <a:lnTo>
                    <a:pt x="7" y="399"/>
                  </a:lnTo>
                  <a:lnTo>
                    <a:pt x="12" y="405"/>
                  </a:lnTo>
                  <a:lnTo>
                    <a:pt x="18" y="410"/>
                  </a:lnTo>
                  <a:lnTo>
                    <a:pt x="25" y="414"/>
                  </a:lnTo>
                  <a:lnTo>
                    <a:pt x="33" y="418"/>
                  </a:lnTo>
                  <a:lnTo>
                    <a:pt x="42" y="421"/>
                  </a:lnTo>
                  <a:lnTo>
                    <a:pt x="63" y="425"/>
                  </a:lnTo>
                  <a:lnTo>
                    <a:pt x="68" y="426"/>
                  </a:lnTo>
                  <a:lnTo>
                    <a:pt x="74" y="427"/>
                  </a:lnTo>
                  <a:lnTo>
                    <a:pt x="85" y="428"/>
                  </a:lnTo>
                  <a:lnTo>
                    <a:pt x="135" y="430"/>
                  </a:lnTo>
                  <a:lnTo>
                    <a:pt x="184" y="433"/>
                  </a:lnTo>
                  <a:lnTo>
                    <a:pt x="207" y="435"/>
                  </a:lnTo>
                  <a:lnTo>
                    <a:pt x="227" y="439"/>
                  </a:lnTo>
                  <a:lnTo>
                    <a:pt x="244" y="446"/>
                  </a:lnTo>
                  <a:lnTo>
                    <a:pt x="258" y="455"/>
                  </a:lnTo>
                  <a:lnTo>
                    <a:pt x="263" y="461"/>
                  </a:lnTo>
                  <a:lnTo>
                    <a:pt x="266" y="467"/>
                  </a:lnTo>
                  <a:lnTo>
                    <a:pt x="268" y="475"/>
                  </a:lnTo>
                  <a:lnTo>
                    <a:pt x="269" y="484"/>
                  </a:lnTo>
                  <a:lnTo>
                    <a:pt x="268" y="492"/>
                  </a:lnTo>
                  <a:lnTo>
                    <a:pt x="266" y="500"/>
                  </a:lnTo>
                  <a:lnTo>
                    <a:pt x="263" y="507"/>
                  </a:lnTo>
                  <a:lnTo>
                    <a:pt x="258" y="512"/>
                  </a:lnTo>
                  <a:lnTo>
                    <a:pt x="252" y="517"/>
                  </a:lnTo>
                  <a:lnTo>
                    <a:pt x="248" y="519"/>
                  </a:lnTo>
                  <a:lnTo>
                    <a:pt x="244" y="521"/>
                  </a:lnTo>
                  <a:lnTo>
                    <a:pt x="236" y="525"/>
                  </a:lnTo>
                  <a:lnTo>
                    <a:pt x="227" y="528"/>
                  </a:lnTo>
                  <a:lnTo>
                    <a:pt x="207" y="532"/>
                  </a:lnTo>
                  <a:lnTo>
                    <a:pt x="184" y="535"/>
                  </a:lnTo>
                  <a:lnTo>
                    <a:pt x="172" y="535"/>
                  </a:lnTo>
                  <a:lnTo>
                    <a:pt x="160" y="536"/>
                  </a:lnTo>
                  <a:lnTo>
                    <a:pt x="135" y="537"/>
                  </a:lnTo>
                  <a:lnTo>
                    <a:pt x="85" y="539"/>
                  </a:lnTo>
                  <a:lnTo>
                    <a:pt x="63" y="542"/>
                  </a:lnTo>
                  <a:lnTo>
                    <a:pt x="42" y="546"/>
                  </a:lnTo>
                  <a:lnTo>
                    <a:pt x="25" y="553"/>
                  </a:lnTo>
                  <a:lnTo>
                    <a:pt x="18" y="557"/>
                  </a:lnTo>
                  <a:lnTo>
                    <a:pt x="12" y="562"/>
                  </a:lnTo>
                  <a:lnTo>
                    <a:pt x="7" y="568"/>
                  </a:lnTo>
                  <a:lnTo>
                    <a:pt x="3" y="574"/>
                  </a:lnTo>
                  <a:lnTo>
                    <a:pt x="1" y="582"/>
                  </a:lnTo>
                  <a:lnTo>
                    <a:pt x="0" y="591"/>
                  </a:lnTo>
                  <a:lnTo>
                    <a:pt x="1" y="599"/>
                  </a:lnTo>
                  <a:lnTo>
                    <a:pt x="3" y="607"/>
                  </a:lnTo>
                  <a:lnTo>
                    <a:pt x="7" y="614"/>
                  </a:lnTo>
                  <a:lnTo>
                    <a:pt x="12" y="620"/>
                  </a:lnTo>
                  <a:lnTo>
                    <a:pt x="18" y="625"/>
                  </a:lnTo>
                  <a:lnTo>
                    <a:pt x="21" y="627"/>
                  </a:lnTo>
                  <a:lnTo>
                    <a:pt x="25" y="629"/>
                  </a:lnTo>
                  <a:lnTo>
                    <a:pt x="33" y="632"/>
                  </a:lnTo>
                  <a:lnTo>
                    <a:pt x="42" y="635"/>
                  </a:lnTo>
                  <a:lnTo>
                    <a:pt x="63" y="640"/>
                  </a:lnTo>
                  <a:lnTo>
                    <a:pt x="85" y="642"/>
                  </a:lnTo>
                  <a:lnTo>
                    <a:pt x="97" y="643"/>
                  </a:lnTo>
                  <a:lnTo>
                    <a:pt x="110" y="644"/>
                  </a:lnTo>
                  <a:lnTo>
                    <a:pt x="135" y="644"/>
                  </a:lnTo>
                  <a:lnTo>
                    <a:pt x="184" y="647"/>
                  </a:lnTo>
                  <a:lnTo>
                    <a:pt x="207" y="649"/>
                  </a:lnTo>
                  <a:lnTo>
                    <a:pt x="227" y="654"/>
                  </a:lnTo>
                  <a:lnTo>
                    <a:pt x="244" y="660"/>
                  </a:lnTo>
                  <a:lnTo>
                    <a:pt x="252" y="664"/>
                  </a:lnTo>
                  <a:lnTo>
                    <a:pt x="258" y="669"/>
                  </a:lnTo>
                  <a:lnTo>
                    <a:pt x="263" y="675"/>
                  </a:lnTo>
                  <a:lnTo>
                    <a:pt x="266" y="682"/>
                  </a:lnTo>
                  <a:lnTo>
                    <a:pt x="268" y="690"/>
                  </a:lnTo>
                  <a:lnTo>
                    <a:pt x="269" y="698"/>
                  </a:lnTo>
                  <a:lnTo>
                    <a:pt x="268" y="707"/>
                  </a:lnTo>
                  <a:lnTo>
                    <a:pt x="266" y="715"/>
                  </a:lnTo>
                  <a:lnTo>
                    <a:pt x="263" y="721"/>
                  </a:lnTo>
                  <a:lnTo>
                    <a:pt x="258" y="727"/>
                  </a:lnTo>
                  <a:lnTo>
                    <a:pt x="252" y="732"/>
                  </a:lnTo>
                  <a:lnTo>
                    <a:pt x="248" y="734"/>
                  </a:lnTo>
                  <a:lnTo>
                    <a:pt x="244" y="736"/>
                  </a:lnTo>
                  <a:lnTo>
                    <a:pt x="236" y="740"/>
                  </a:lnTo>
                  <a:lnTo>
                    <a:pt x="227" y="743"/>
                  </a:lnTo>
                  <a:lnTo>
                    <a:pt x="207" y="747"/>
                  </a:lnTo>
                  <a:lnTo>
                    <a:pt x="184" y="750"/>
                  </a:lnTo>
                  <a:lnTo>
                    <a:pt x="172" y="750"/>
                  </a:lnTo>
                  <a:lnTo>
                    <a:pt x="160" y="751"/>
                  </a:lnTo>
                  <a:lnTo>
                    <a:pt x="135" y="752"/>
                  </a:lnTo>
                  <a:lnTo>
                    <a:pt x="85" y="754"/>
                  </a:lnTo>
                  <a:lnTo>
                    <a:pt x="63" y="757"/>
                  </a:lnTo>
                  <a:lnTo>
                    <a:pt x="42" y="761"/>
                  </a:lnTo>
                  <a:lnTo>
                    <a:pt x="25" y="768"/>
                  </a:lnTo>
                  <a:lnTo>
                    <a:pt x="18" y="772"/>
                  </a:lnTo>
                  <a:lnTo>
                    <a:pt x="12" y="777"/>
                  </a:lnTo>
                  <a:lnTo>
                    <a:pt x="7" y="783"/>
                  </a:lnTo>
                  <a:lnTo>
                    <a:pt x="3" y="789"/>
                  </a:lnTo>
                  <a:lnTo>
                    <a:pt x="1" y="797"/>
                  </a:lnTo>
                  <a:lnTo>
                    <a:pt x="0" y="806"/>
                  </a:lnTo>
                  <a:lnTo>
                    <a:pt x="1" y="814"/>
                  </a:lnTo>
                  <a:lnTo>
                    <a:pt x="3" y="822"/>
                  </a:lnTo>
                  <a:lnTo>
                    <a:pt x="7" y="829"/>
                  </a:lnTo>
                  <a:lnTo>
                    <a:pt x="12" y="835"/>
                  </a:lnTo>
                  <a:lnTo>
                    <a:pt x="18" y="840"/>
                  </a:lnTo>
                  <a:lnTo>
                    <a:pt x="25" y="844"/>
                  </a:lnTo>
                  <a:lnTo>
                    <a:pt x="33" y="847"/>
                  </a:lnTo>
                  <a:lnTo>
                    <a:pt x="42" y="850"/>
                  </a:lnTo>
                  <a:lnTo>
                    <a:pt x="52" y="853"/>
                  </a:lnTo>
                  <a:lnTo>
                    <a:pt x="63" y="854"/>
                  </a:lnTo>
                  <a:lnTo>
                    <a:pt x="85" y="857"/>
                  </a:lnTo>
                  <a:lnTo>
                    <a:pt x="135" y="859"/>
                  </a:lnTo>
                  <a:lnTo>
                    <a:pt x="184" y="862"/>
                  </a:lnTo>
                  <a:lnTo>
                    <a:pt x="207" y="864"/>
                  </a:lnTo>
                  <a:lnTo>
                    <a:pt x="227" y="869"/>
                  </a:lnTo>
                  <a:lnTo>
                    <a:pt x="244" y="875"/>
                  </a:lnTo>
                  <a:lnTo>
                    <a:pt x="252" y="879"/>
                  </a:lnTo>
                  <a:lnTo>
                    <a:pt x="258" y="884"/>
                  </a:lnTo>
                  <a:lnTo>
                    <a:pt x="263" y="890"/>
                  </a:lnTo>
                  <a:lnTo>
                    <a:pt x="266" y="896"/>
                  </a:lnTo>
                  <a:lnTo>
                    <a:pt x="268" y="904"/>
                  </a:lnTo>
                  <a:lnTo>
                    <a:pt x="269" y="913"/>
                  </a:lnTo>
                  <a:lnTo>
                    <a:pt x="268" y="921"/>
                  </a:lnTo>
                  <a:lnTo>
                    <a:pt x="266" y="929"/>
                  </a:lnTo>
                  <a:lnTo>
                    <a:pt x="262" y="936"/>
                  </a:lnTo>
                  <a:lnTo>
                    <a:pt x="258" y="942"/>
                  </a:lnTo>
                  <a:lnTo>
                    <a:pt x="251" y="947"/>
                  </a:lnTo>
                  <a:lnTo>
                    <a:pt x="244" y="951"/>
                  </a:lnTo>
                  <a:lnTo>
                    <a:pt x="236" y="954"/>
                  </a:lnTo>
                  <a:lnTo>
                    <a:pt x="227" y="957"/>
                  </a:lnTo>
                  <a:lnTo>
                    <a:pt x="217" y="960"/>
                  </a:lnTo>
                  <a:lnTo>
                    <a:pt x="207" y="961"/>
                  </a:lnTo>
                  <a:lnTo>
                    <a:pt x="184" y="964"/>
                  </a:lnTo>
                  <a:lnTo>
                    <a:pt x="135" y="966"/>
                  </a:lnTo>
                  <a:lnTo>
                    <a:pt x="85" y="969"/>
                  </a:lnTo>
                  <a:lnTo>
                    <a:pt x="63" y="971"/>
                  </a:lnTo>
                  <a:lnTo>
                    <a:pt x="42" y="976"/>
                  </a:lnTo>
                  <a:lnTo>
                    <a:pt x="25" y="982"/>
                  </a:lnTo>
                  <a:lnTo>
                    <a:pt x="18" y="986"/>
                  </a:lnTo>
                  <a:lnTo>
                    <a:pt x="12" y="991"/>
                  </a:lnTo>
                  <a:lnTo>
                    <a:pt x="7" y="997"/>
                  </a:lnTo>
                  <a:lnTo>
                    <a:pt x="3" y="1004"/>
                  </a:lnTo>
                  <a:lnTo>
                    <a:pt x="1" y="1012"/>
                  </a:lnTo>
                  <a:lnTo>
                    <a:pt x="0" y="1020"/>
                  </a:lnTo>
                  <a:lnTo>
                    <a:pt x="1" y="1029"/>
                  </a:lnTo>
                  <a:lnTo>
                    <a:pt x="3" y="1037"/>
                  </a:lnTo>
                  <a:lnTo>
                    <a:pt x="7" y="1043"/>
                  </a:lnTo>
                  <a:lnTo>
                    <a:pt x="12" y="1049"/>
                  </a:lnTo>
                  <a:lnTo>
                    <a:pt x="18" y="1054"/>
                  </a:lnTo>
                  <a:lnTo>
                    <a:pt x="25" y="1058"/>
                  </a:lnTo>
                  <a:lnTo>
                    <a:pt x="33" y="1062"/>
                  </a:lnTo>
                  <a:lnTo>
                    <a:pt x="42" y="1065"/>
                  </a:lnTo>
                  <a:lnTo>
                    <a:pt x="52" y="1067"/>
                  </a:lnTo>
                  <a:lnTo>
                    <a:pt x="63" y="1069"/>
                  </a:lnTo>
                  <a:lnTo>
                    <a:pt x="85" y="1071"/>
                  </a:lnTo>
                  <a:lnTo>
                    <a:pt x="135" y="1074"/>
                  </a:lnTo>
                  <a:lnTo>
                    <a:pt x="184" y="1076"/>
                  </a:lnTo>
                  <a:lnTo>
                    <a:pt x="207" y="1079"/>
                  </a:lnTo>
                  <a:lnTo>
                    <a:pt x="227" y="1083"/>
                  </a:lnTo>
                  <a:lnTo>
                    <a:pt x="244" y="1090"/>
                  </a:lnTo>
                  <a:lnTo>
                    <a:pt x="252" y="1094"/>
                  </a:lnTo>
                  <a:lnTo>
                    <a:pt x="258" y="1099"/>
                  </a:lnTo>
                  <a:lnTo>
                    <a:pt x="263" y="1105"/>
                  </a:lnTo>
                  <a:lnTo>
                    <a:pt x="266" y="1111"/>
                  </a:lnTo>
                  <a:lnTo>
                    <a:pt x="268" y="1119"/>
                  </a:lnTo>
                  <a:lnTo>
                    <a:pt x="269" y="1128"/>
                  </a:lnTo>
                  <a:lnTo>
                    <a:pt x="268" y="1136"/>
                  </a:lnTo>
                  <a:lnTo>
                    <a:pt x="266" y="1144"/>
                  </a:lnTo>
                  <a:lnTo>
                    <a:pt x="263" y="1151"/>
                  </a:lnTo>
                  <a:lnTo>
                    <a:pt x="258" y="1157"/>
                  </a:lnTo>
                  <a:lnTo>
                    <a:pt x="252" y="1162"/>
                  </a:lnTo>
                  <a:lnTo>
                    <a:pt x="244" y="1166"/>
                  </a:lnTo>
                  <a:lnTo>
                    <a:pt x="236" y="1169"/>
                  </a:lnTo>
                  <a:lnTo>
                    <a:pt x="227" y="1172"/>
                  </a:lnTo>
                  <a:lnTo>
                    <a:pt x="217" y="1175"/>
                  </a:lnTo>
                  <a:lnTo>
                    <a:pt x="207" y="1176"/>
                  </a:lnTo>
                  <a:lnTo>
                    <a:pt x="184" y="1179"/>
                  </a:lnTo>
                  <a:lnTo>
                    <a:pt x="135" y="1181"/>
                  </a:lnTo>
                  <a:lnTo>
                    <a:pt x="85" y="1184"/>
                  </a:lnTo>
                  <a:lnTo>
                    <a:pt x="63" y="1186"/>
                  </a:lnTo>
                  <a:lnTo>
                    <a:pt x="42" y="1191"/>
                  </a:lnTo>
                  <a:lnTo>
                    <a:pt x="25" y="1197"/>
                  </a:lnTo>
                  <a:lnTo>
                    <a:pt x="18" y="1201"/>
                  </a:lnTo>
                  <a:lnTo>
                    <a:pt x="12" y="1206"/>
                  </a:lnTo>
                  <a:lnTo>
                    <a:pt x="7" y="1212"/>
                  </a:lnTo>
                  <a:lnTo>
                    <a:pt x="3" y="1219"/>
                  </a:lnTo>
                  <a:lnTo>
                    <a:pt x="1" y="1227"/>
                  </a:lnTo>
                  <a:lnTo>
                    <a:pt x="0" y="1235"/>
                  </a:lnTo>
                  <a:lnTo>
                    <a:pt x="1" y="1243"/>
                  </a:lnTo>
                  <a:lnTo>
                    <a:pt x="3" y="1251"/>
                  </a:lnTo>
                  <a:lnTo>
                    <a:pt x="7" y="1258"/>
                  </a:lnTo>
                  <a:lnTo>
                    <a:pt x="12" y="1264"/>
                  </a:lnTo>
                  <a:lnTo>
                    <a:pt x="18" y="1269"/>
                  </a:lnTo>
                  <a:lnTo>
                    <a:pt x="25" y="1273"/>
                  </a:lnTo>
                  <a:lnTo>
                    <a:pt x="33" y="1276"/>
                  </a:lnTo>
                  <a:lnTo>
                    <a:pt x="42" y="1279"/>
                  </a:lnTo>
                  <a:lnTo>
                    <a:pt x="52" y="1282"/>
                  </a:lnTo>
                  <a:lnTo>
                    <a:pt x="63" y="1283"/>
                  </a:lnTo>
                  <a:lnTo>
                    <a:pt x="85" y="1286"/>
                  </a:lnTo>
                  <a:lnTo>
                    <a:pt x="135" y="1288"/>
                  </a:lnTo>
                  <a:lnTo>
                    <a:pt x="184" y="1291"/>
                  </a:lnTo>
                  <a:lnTo>
                    <a:pt x="207" y="1293"/>
                  </a:lnTo>
                  <a:lnTo>
                    <a:pt x="227" y="1298"/>
                  </a:lnTo>
                  <a:lnTo>
                    <a:pt x="244" y="1304"/>
                  </a:lnTo>
                  <a:lnTo>
                    <a:pt x="252" y="1308"/>
                  </a:lnTo>
                  <a:lnTo>
                    <a:pt x="258" y="1313"/>
                  </a:lnTo>
                  <a:lnTo>
                    <a:pt x="263" y="1319"/>
                  </a:lnTo>
                  <a:lnTo>
                    <a:pt x="266" y="1326"/>
                  </a:lnTo>
                  <a:lnTo>
                    <a:pt x="268" y="1334"/>
                  </a:lnTo>
                  <a:lnTo>
                    <a:pt x="269" y="1342"/>
                  </a:lnTo>
                  <a:lnTo>
                    <a:pt x="268" y="1351"/>
                  </a:lnTo>
                  <a:lnTo>
                    <a:pt x="266" y="1359"/>
                  </a:lnTo>
                  <a:lnTo>
                    <a:pt x="263" y="1365"/>
                  </a:lnTo>
                  <a:lnTo>
                    <a:pt x="258" y="1371"/>
                  </a:lnTo>
                  <a:lnTo>
                    <a:pt x="252" y="1376"/>
                  </a:lnTo>
                  <a:lnTo>
                    <a:pt x="244" y="1380"/>
                  </a:lnTo>
                  <a:lnTo>
                    <a:pt x="236" y="1384"/>
                  </a:lnTo>
                  <a:lnTo>
                    <a:pt x="227" y="1387"/>
                  </a:lnTo>
                  <a:lnTo>
                    <a:pt x="217" y="1389"/>
                  </a:lnTo>
                  <a:lnTo>
                    <a:pt x="207" y="1391"/>
                  </a:lnTo>
                  <a:lnTo>
                    <a:pt x="184" y="1393"/>
                  </a:lnTo>
                  <a:lnTo>
                    <a:pt x="135" y="1396"/>
                  </a:lnTo>
                  <a:lnTo>
                    <a:pt x="85" y="1398"/>
                  </a:lnTo>
                  <a:lnTo>
                    <a:pt x="63" y="1401"/>
                  </a:lnTo>
                  <a:lnTo>
                    <a:pt x="42" y="1405"/>
                  </a:lnTo>
                  <a:lnTo>
                    <a:pt x="25" y="1412"/>
                  </a:lnTo>
                  <a:lnTo>
                    <a:pt x="18" y="1416"/>
                  </a:lnTo>
                  <a:lnTo>
                    <a:pt x="12" y="1421"/>
                  </a:lnTo>
                  <a:lnTo>
                    <a:pt x="7" y="1427"/>
                  </a:lnTo>
                  <a:lnTo>
                    <a:pt x="3" y="1433"/>
                  </a:lnTo>
                  <a:lnTo>
                    <a:pt x="1" y="1441"/>
                  </a:lnTo>
                  <a:lnTo>
                    <a:pt x="0" y="1450"/>
                  </a:lnTo>
                  <a:lnTo>
                    <a:pt x="1" y="1458"/>
                  </a:lnTo>
                  <a:lnTo>
                    <a:pt x="3" y="1466"/>
                  </a:lnTo>
                  <a:lnTo>
                    <a:pt x="7" y="1473"/>
                  </a:lnTo>
                  <a:lnTo>
                    <a:pt x="12" y="1479"/>
                  </a:lnTo>
                  <a:lnTo>
                    <a:pt x="18" y="1484"/>
                  </a:lnTo>
                  <a:lnTo>
                    <a:pt x="25" y="1488"/>
                  </a:lnTo>
                  <a:lnTo>
                    <a:pt x="33" y="1491"/>
                  </a:lnTo>
                  <a:lnTo>
                    <a:pt x="42" y="1494"/>
                  </a:lnTo>
                  <a:lnTo>
                    <a:pt x="52" y="1497"/>
                  </a:lnTo>
                  <a:lnTo>
                    <a:pt x="63" y="1498"/>
                  </a:lnTo>
                  <a:lnTo>
                    <a:pt x="85" y="1501"/>
                  </a:lnTo>
                  <a:lnTo>
                    <a:pt x="135" y="1503"/>
                  </a:lnTo>
                  <a:lnTo>
                    <a:pt x="184" y="1506"/>
                  </a:lnTo>
                  <a:lnTo>
                    <a:pt x="207" y="1508"/>
                  </a:lnTo>
                  <a:lnTo>
                    <a:pt x="227" y="1513"/>
                  </a:lnTo>
                  <a:lnTo>
                    <a:pt x="244" y="1519"/>
                  </a:lnTo>
                  <a:lnTo>
                    <a:pt x="252" y="1523"/>
                  </a:lnTo>
                  <a:lnTo>
                    <a:pt x="258" y="1528"/>
                  </a:lnTo>
                  <a:lnTo>
                    <a:pt x="263" y="1534"/>
                  </a:lnTo>
                  <a:lnTo>
                    <a:pt x="266" y="1541"/>
                  </a:lnTo>
                  <a:lnTo>
                    <a:pt x="268" y="1549"/>
                  </a:lnTo>
                  <a:lnTo>
                    <a:pt x="269" y="1557"/>
                  </a:lnTo>
                  <a:lnTo>
                    <a:pt x="268" y="1566"/>
                  </a:lnTo>
                  <a:lnTo>
                    <a:pt x="265" y="1572"/>
                  </a:lnTo>
                  <a:lnTo>
                    <a:pt x="260" y="1578"/>
                  </a:lnTo>
                  <a:lnTo>
                    <a:pt x="253" y="1582"/>
                  </a:lnTo>
                  <a:lnTo>
                    <a:pt x="245" y="1585"/>
                  </a:lnTo>
                  <a:lnTo>
                    <a:pt x="236" y="1588"/>
                  </a:lnTo>
                  <a:lnTo>
                    <a:pt x="215" y="1594"/>
                  </a:lnTo>
                  <a:lnTo>
                    <a:pt x="193" y="1601"/>
                  </a:lnTo>
                  <a:lnTo>
                    <a:pt x="182" y="1606"/>
                  </a:lnTo>
                  <a:lnTo>
                    <a:pt x="172" y="1613"/>
                  </a:lnTo>
                  <a:lnTo>
                    <a:pt x="161" y="1620"/>
                  </a:lnTo>
                  <a:lnTo>
                    <a:pt x="157" y="1625"/>
                  </a:lnTo>
                  <a:lnTo>
                    <a:pt x="152" y="1630"/>
                  </a:lnTo>
                  <a:lnTo>
                    <a:pt x="144" y="1642"/>
                  </a:lnTo>
                  <a:lnTo>
                    <a:pt x="140" y="1648"/>
                  </a:lnTo>
                  <a:lnTo>
                    <a:pt x="137" y="1656"/>
                  </a:lnTo>
                  <a:lnTo>
                    <a:pt x="133" y="1665"/>
                  </a:lnTo>
                  <a:lnTo>
                    <a:pt x="130" y="1670"/>
                  </a:lnTo>
                  <a:lnTo>
                    <a:pt x="130" y="1673"/>
                  </a:lnTo>
                  <a:lnTo>
                    <a:pt x="129" y="1677"/>
                  </a:lnTo>
                  <a:lnTo>
                    <a:pt x="128" y="1691"/>
                  </a:lnTo>
                  <a:lnTo>
                    <a:pt x="128" y="1719"/>
                  </a:lnTo>
                  <a:lnTo>
                    <a:pt x="128" y="1748"/>
                  </a:lnTo>
                  <a:lnTo>
                    <a:pt x="127" y="1788"/>
                  </a:lnTo>
                  <a:lnTo>
                    <a:pt x="128" y="1832"/>
                  </a:lnTo>
                </a:path>
              </a:pathLst>
            </a:custGeom>
            <a:noFill/>
            <a:ln w="30163">
              <a:solidFill>
                <a:srgbClr val="FF0000"/>
              </a:solidFill>
              <a:prstDash val="solid"/>
              <a:round/>
              <a:headEnd/>
              <a:tailEnd/>
            </a:ln>
          </p:spPr>
          <p:txBody>
            <a:bodyPr/>
            <a:lstStyle/>
            <a:p>
              <a:endParaRPr lang="en-IN"/>
            </a:p>
          </p:txBody>
        </p:sp>
        <p:sp>
          <p:nvSpPr>
            <p:cNvPr id="11386" name="Freeform 36"/>
            <p:cNvSpPr>
              <a:spLocks/>
            </p:cNvSpPr>
            <p:nvPr/>
          </p:nvSpPr>
          <p:spPr bwMode="auto">
            <a:xfrm>
              <a:off x="3349" y="1296"/>
              <a:ext cx="38" cy="107"/>
            </a:xfrm>
            <a:custGeom>
              <a:avLst/>
              <a:gdLst>
                <a:gd name="T0" fmla="*/ 0 w 115"/>
                <a:gd name="T1" fmla="*/ 0 h 319"/>
                <a:gd name="T2" fmla="*/ 57 w 115"/>
                <a:gd name="T3" fmla="*/ 319 h 319"/>
                <a:gd name="T4" fmla="*/ 115 w 115"/>
                <a:gd name="T5" fmla="*/ 0 h 319"/>
                <a:gd name="T6" fmla="*/ 0 w 115"/>
                <a:gd name="T7" fmla="*/ 0 h 319"/>
                <a:gd name="T8" fmla="*/ 0 60000 65536"/>
                <a:gd name="T9" fmla="*/ 0 60000 65536"/>
                <a:gd name="T10" fmla="*/ 0 60000 65536"/>
                <a:gd name="T11" fmla="*/ 0 60000 65536"/>
                <a:gd name="T12" fmla="*/ 0 w 115"/>
                <a:gd name="T13" fmla="*/ 0 h 319"/>
                <a:gd name="T14" fmla="*/ 115 w 115"/>
                <a:gd name="T15" fmla="*/ 319 h 319"/>
              </a:gdLst>
              <a:ahLst/>
              <a:cxnLst>
                <a:cxn ang="T8">
                  <a:pos x="T0" y="T1"/>
                </a:cxn>
                <a:cxn ang="T9">
                  <a:pos x="T2" y="T3"/>
                </a:cxn>
                <a:cxn ang="T10">
                  <a:pos x="T4" y="T5"/>
                </a:cxn>
                <a:cxn ang="T11">
                  <a:pos x="T6" y="T7"/>
                </a:cxn>
              </a:cxnLst>
              <a:rect l="T12" t="T13" r="T14" b="T15"/>
              <a:pathLst>
                <a:path w="115" h="319">
                  <a:moveTo>
                    <a:pt x="0" y="0"/>
                  </a:moveTo>
                  <a:lnTo>
                    <a:pt x="57" y="319"/>
                  </a:lnTo>
                  <a:lnTo>
                    <a:pt x="115" y="0"/>
                  </a:lnTo>
                  <a:lnTo>
                    <a:pt x="0" y="0"/>
                  </a:lnTo>
                  <a:close/>
                </a:path>
              </a:pathLst>
            </a:custGeom>
            <a:solidFill>
              <a:srgbClr val="FF0000"/>
            </a:solidFill>
            <a:ln w="30163">
              <a:solidFill>
                <a:srgbClr val="FF0000"/>
              </a:solidFill>
              <a:prstDash val="solid"/>
              <a:round/>
              <a:headEnd/>
              <a:tailEnd/>
            </a:ln>
          </p:spPr>
          <p:txBody>
            <a:bodyPr/>
            <a:lstStyle/>
            <a:p>
              <a:endParaRPr lang="en-IN"/>
            </a:p>
          </p:txBody>
        </p:sp>
      </p:grpSp>
      <p:grpSp>
        <p:nvGrpSpPr>
          <p:cNvPr id="4" name="Group 37"/>
          <p:cNvGrpSpPr>
            <a:grpSpLocks/>
          </p:cNvGrpSpPr>
          <p:nvPr/>
        </p:nvGrpSpPr>
        <p:grpSpPr bwMode="auto">
          <a:xfrm>
            <a:off x="684213" y="3048000"/>
            <a:ext cx="74612" cy="1143000"/>
            <a:chOff x="4509" y="695"/>
            <a:chExt cx="94" cy="708"/>
          </a:xfrm>
        </p:grpSpPr>
        <p:sp>
          <p:nvSpPr>
            <p:cNvPr id="11383" name="Freeform 38"/>
            <p:cNvSpPr>
              <a:spLocks/>
            </p:cNvSpPr>
            <p:nvPr/>
          </p:nvSpPr>
          <p:spPr bwMode="auto">
            <a:xfrm>
              <a:off x="4509" y="695"/>
              <a:ext cx="94" cy="625"/>
            </a:xfrm>
            <a:custGeom>
              <a:avLst/>
              <a:gdLst>
                <a:gd name="T0" fmla="*/ 220 w 268"/>
                <a:gd name="T1" fmla="*/ 16 h 1832"/>
                <a:gd name="T2" fmla="*/ 264 w 268"/>
                <a:gd name="T3" fmla="*/ 47 h 1832"/>
                <a:gd name="T4" fmla="*/ 258 w 268"/>
                <a:gd name="T5" fmla="*/ 94 h 1832"/>
                <a:gd name="T6" fmla="*/ 219 w 268"/>
                <a:gd name="T7" fmla="*/ 118 h 1832"/>
                <a:gd name="T8" fmla="*/ 80 w 268"/>
                <a:gd name="T9" fmla="*/ 120 h 1832"/>
                <a:gd name="T10" fmla="*/ 6 w 268"/>
                <a:gd name="T11" fmla="*/ 140 h 1832"/>
                <a:gd name="T12" fmla="*/ 6 w 268"/>
                <a:gd name="T13" fmla="*/ 184 h 1832"/>
                <a:gd name="T14" fmla="*/ 62 w 268"/>
                <a:gd name="T15" fmla="*/ 210 h 1832"/>
                <a:gd name="T16" fmla="*/ 205 w 268"/>
                <a:gd name="T17" fmla="*/ 220 h 1832"/>
                <a:gd name="T18" fmla="*/ 265 w 268"/>
                <a:gd name="T19" fmla="*/ 252 h 1832"/>
                <a:gd name="T20" fmla="*/ 256 w 268"/>
                <a:gd name="T21" fmla="*/ 298 h 1832"/>
                <a:gd name="T22" fmla="*/ 200 w 268"/>
                <a:gd name="T23" fmla="*/ 318 h 1832"/>
                <a:gd name="T24" fmla="*/ 41 w 268"/>
                <a:gd name="T25" fmla="*/ 332 h 1832"/>
                <a:gd name="T26" fmla="*/ 1 w 268"/>
                <a:gd name="T27" fmla="*/ 368 h 1832"/>
                <a:gd name="T28" fmla="*/ 17 w 268"/>
                <a:gd name="T29" fmla="*/ 410 h 1832"/>
                <a:gd name="T30" fmla="*/ 73 w 268"/>
                <a:gd name="T31" fmla="*/ 427 h 1832"/>
                <a:gd name="T32" fmla="*/ 243 w 268"/>
                <a:gd name="T33" fmla="*/ 446 h 1832"/>
                <a:gd name="T34" fmla="*/ 268 w 268"/>
                <a:gd name="T35" fmla="*/ 484 h 1832"/>
                <a:gd name="T36" fmla="*/ 247 w 268"/>
                <a:gd name="T37" fmla="*/ 519 h 1832"/>
                <a:gd name="T38" fmla="*/ 171 w 268"/>
                <a:gd name="T39" fmla="*/ 535 h 1832"/>
                <a:gd name="T40" fmla="*/ 25 w 268"/>
                <a:gd name="T41" fmla="*/ 553 h 1832"/>
                <a:gd name="T42" fmla="*/ 1 w 268"/>
                <a:gd name="T43" fmla="*/ 582 h 1832"/>
                <a:gd name="T44" fmla="*/ 17 w 268"/>
                <a:gd name="T45" fmla="*/ 625 h 1832"/>
                <a:gd name="T46" fmla="*/ 84 w 268"/>
                <a:gd name="T47" fmla="*/ 642 h 1832"/>
                <a:gd name="T48" fmla="*/ 226 w 268"/>
                <a:gd name="T49" fmla="*/ 654 h 1832"/>
                <a:gd name="T50" fmla="*/ 265 w 268"/>
                <a:gd name="T51" fmla="*/ 682 h 1832"/>
                <a:gd name="T52" fmla="*/ 256 w 268"/>
                <a:gd name="T53" fmla="*/ 727 h 1832"/>
                <a:gd name="T54" fmla="*/ 205 w 268"/>
                <a:gd name="T55" fmla="*/ 747 h 1832"/>
                <a:gd name="T56" fmla="*/ 62 w 268"/>
                <a:gd name="T57" fmla="*/ 757 h 1832"/>
                <a:gd name="T58" fmla="*/ 4 w 268"/>
                <a:gd name="T59" fmla="*/ 786 h 1832"/>
                <a:gd name="T60" fmla="*/ 6 w 268"/>
                <a:gd name="T61" fmla="*/ 829 h 1832"/>
                <a:gd name="T62" fmla="*/ 51 w 268"/>
                <a:gd name="T63" fmla="*/ 853 h 1832"/>
                <a:gd name="T64" fmla="*/ 226 w 268"/>
                <a:gd name="T65" fmla="*/ 869 h 1832"/>
                <a:gd name="T66" fmla="*/ 265 w 268"/>
                <a:gd name="T67" fmla="*/ 896 h 1832"/>
                <a:gd name="T68" fmla="*/ 256 w 268"/>
                <a:gd name="T69" fmla="*/ 942 h 1832"/>
                <a:gd name="T70" fmla="*/ 205 w 268"/>
                <a:gd name="T71" fmla="*/ 961 h 1832"/>
                <a:gd name="T72" fmla="*/ 25 w 268"/>
                <a:gd name="T73" fmla="*/ 982 h 1832"/>
                <a:gd name="T74" fmla="*/ 1 w 268"/>
                <a:gd name="T75" fmla="*/ 1012 h 1832"/>
                <a:gd name="T76" fmla="*/ 17 w 268"/>
                <a:gd name="T77" fmla="*/ 1054 h 1832"/>
                <a:gd name="T78" fmla="*/ 84 w 268"/>
                <a:gd name="T79" fmla="*/ 1071 h 1832"/>
                <a:gd name="T80" fmla="*/ 250 w 268"/>
                <a:gd name="T81" fmla="*/ 1094 h 1832"/>
                <a:gd name="T82" fmla="*/ 268 w 268"/>
                <a:gd name="T83" fmla="*/ 1128 h 1832"/>
                <a:gd name="T84" fmla="*/ 243 w 268"/>
                <a:gd name="T85" fmla="*/ 1166 h 1832"/>
                <a:gd name="T86" fmla="*/ 134 w 268"/>
                <a:gd name="T87" fmla="*/ 1181 h 1832"/>
                <a:gd name="T88" fmla="*/ 11 w 268"/>
                <a:gd name="T89" fmla="*/ 1206 h 1832"/>
                <a:gd name="T90" fmla="*/ 1 w 268"/>
                <a:gd name="T91" fmla="*/ 1243 h 1832"/>
                <a:gd name="T92" fmla="*/ 33 w 268"/>
                <a:gd name="T93" fmla="*/ 1276 h 1832"/>
                <a:gd name="T94" fmla="*/ 183 w 268"/>
                <a:gd name="T95" fmla="*/ 1291 h 1832"/>
                <a:gd name="T96" fmla="*/ 261 w 268"/>
                <a:gd name="T97" fmla="*/ 1319 h 1832"/>
                <a:gd name="T98" fmla="*/ 265 w 268"/>
                <a:gd name="T99" fmla="*/ 1359 h 1832"/>
                <a:gd name="T100" fmla="*/ 226 w 268"/>
                <a:gd name="T101" fmla="*/ 1387 h 1832"/>
                <a:gd name="T102" fmla="*/ 62 w 268"/>
                <a:gd name="T103" fmla="*/ 1401 h 1832"/>
                <a:gd name="T104" fmla="*/ 4 w 268"/>
                <a:gd name="T105" fmla="*/ 1430 h 1832"/>
                <a:gd name="T106" fmla="*/ 6 w 268"/>
                <a:gd name="T107" fmla="*/ 1473 h 1832"/>
                <a:gd name="T108" fmla="*/ 51 w 268"/>
                <a:gd name="T109" fmla="*/ 1497 h 1832"/>
                <a:gd name="T110" fmla="*/ 226 w 268"/>
                <a:gd name="T111" fmla="*/ 1513 h 1832"/>
                <a:gd name="T112" fmla="*/ 265 w 268"/>
                <a:gd name="T113" fmla="*/ 1541 h 1832"/>
                <a:gd name="T114" fmla="*/ 252 w 268"/>
                <a:gd name="T115" fmla="*/ 1582 h 1832"/>
                <a:gd name="T116" fmla="*/ 160 w 268"/>
                <a:gd name="T117" fmla="*/ 1620 h 1832"/>
                <a:gd name="T118" fmla="*/ 128 w 268"/>
                <a:gd name="T119" fmla="*/ 1677 h 18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68"/>
                <a:gd name="T181" fmla="*/ 0 h 1832"/>
                <a:gd name="T182" fmla="*/ 268 w 268"/>
                <a:gd name="T183" fmla="*/ 1832 h 183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68" h="1832">
                  <a:moveTo>
                    <a:pt x="129" y="0"/>
                  </a:moveTo>
                  <a:lnTo>
                    <a:pt x="143" y="4"/>
                  </a:lnTo>
                  <a:lnTo>
                    <a:pt x="157" y="7"/>
                  </a:lnTo>
                  <a:lnTo>
                    <a:pt x="172" y="9"/>
                  </a:lnTo>
                  <a:lnTo>
                    <a:pt x="193" y="11"/>
                  </a:lnTo>
                  <a:lnTo>
                    <a:pt x="220" y="16"/>
                  </a:lnTo>
                  <a:lnTo>
                    <a:pt x="232" y="20"/>
                  </a:lnTo>
                  <a:lnTo>
                    <a:pt x="244" y="27"/>
                  </a:lnTo>
                  <a:lnTo>
                    <a:pt x="253" y="33"/>
                  </a:lnTo>
                  <a:lnTo>
                    <a:pt x="257" y="37"/>
                  </a:lnTo>
                  <a:lnTo>
                    <a:pt x="261" y="42"/>
                  </a:lnTo>
                  <a:lnTo>
                    <a:pt x="264" y="47"/>
                  </a:lnTo>
                  <a:lnTo>
                    <a:pt x="267" y="52"/>
                  </a:lnTo>
                  <a:lnTo>
                    <a:pt x="268" y="58"/>
                  </a:lnTo>
                  <a:lnTo>
                    <a:pt x="268" y="65"/>
                  </a:lnTo>
                  <a:lnTo>
                    <a:pt x="266" y="76"/>
                  </a:lnTo>
                  <a:lnTo>
                    <a:pt x="262" y="85"/>
                  </a:lnTo>
                  <a:lnTo>
                    <a:pt x="258" y="94"/>
                  </a:lnTo>
                  <a:lnTo>
                    <a:pt x="252" y="101"/>
                  </a:lnTo>
                  <a:lnTo>
                    <a:pt x="245" y="106"/>
                  </a:lnTo>
                  <a:lnTo>
                    <a:pt x="237" y="111"/>
                  </a:lnTo>
                  <a:lnTo>
                    <a:pt x="229" y="115"/>
                  </a:lnTo>
                  <a:lnTo>
                    <a:pt x="224" y="117"/>
                  </a:lnTo>
                  <a:lnTo>
                    <a:pt x="219" y="118"/>
                  </a:lnTo>
                  <a:lnTo>
                    <a:pt x="209" y="120"/>
                  </a:lnTo>
                  <a:lnTo>
                    <a:pt x="199" y="122"/>
                  </a:lnTo>
                  <a:lnTo>
                    <a:pt x="188" y="123"/>
                  </a:lnTo>
                  <a:lnTo>
                    <a:pt x="176" y="124"/>
                  </a:lnTo>
                  <a:lnTo>
                    <a:pt x="128" y="122"/>
                  </a:lnTo>
                  <a:lnTo>
                    <a:pt x="80" y="120"/>
                  </a:lnTo>
                  <a:lnTo>
                    <a:pt x="59" y="120"/>
                  </a:lnTo>
                  <a:lnTo>
                    <a:pt x="39" y="122"/>
                  </a:lnTo>
                  <a:lnTo>
                    <a:pt x="23" y="127"/>
                  </a:lnTo>
                  <a:lnTo>
                    <a:pt x="16" y="130"/>
                  </a:lnTo>
                  <a:lnTo>
                    <a:pt x="11" y="134"/>
                  </a:lnTo>
                  <a:lnTo>
                    <a:pt x="6" y="140"/>
                  </a:lnTo>
                  <a:lnTo>
                    <a:pt x="3" y="145"/>
                  </a:lnTo>
                  <a:lnTo>
                    <a:pt x="0" y="153"/>
                  </a:lnTo>
                  <a:lnTo>
                    <a:pt x="0" y="161"/>
                  </a:lnTo>
                  <a:lnTo>
                    <a:pt x="1" y="170"/>
                  </a:lnTo>
                  <a:lnTo>
                    <a:pt x="3" y="178"/>
                  </a:lnTo>
                  <a:lnTo>
                    <a:pt x="6" y="184"/>
                  </a:lnTo>
                  <a:lnTo>
                    <a:pt x="11" y="190"/>
                  </a:lnTo>
                  <a:lnTo>
                    <a:pt x="17" y="195"/>
                  </a:lnTo>
                  <a:lnTo>
                    <a:pt x="25" y="199"/>
                  </a:lnTo>
                  <a:lnTo>
                    <a:pt x="33" y="203"/>
                  </a:lnTo>
                  <a:lnTo>
                    <a:pt x="41" y="206"/>
                  </a:lnTo>
                  <a:lnTo>
                    <a:pt x="62" y="210"/>
                  </a:lnTo>
                  <a:lnTo>
                    <a:pt x="67" y="211"/>
                  </a:lnTo>
                  <a:lnTo>
                    <a:pt x="73" y="212"/>
                  </a:lnTo>
                  <a:lnTo>
                    <a:pt x="84" y="213"/>
                  </a:lnTo>
                  <a:lnTo>
                    <a:pt x="134" y="215"/>
                  </a:lnTo>
                  <a:lnTo>
                    <a:pt x="183" y="218"/>
                  </a:lnTo>
                  <a:lnTo>
                    <a:pt x="205" y="220"/>
                  </a:lnTo>
                  <a:lnTo>
                    <a:pt x="226" y="224"/>
                  </a:lnTo>
                  <a:lnTo>
                    <a:pt x="243" y="231"/>
                  </a:lnTo>
                  <a:lnTo>
                    <a:pt x="256" y="240"/>
                  </a:lnTo>
                  <a:lnTo>
                    <a:pt x="261" y="246"/>
                  </a:lnTo>
                  <a:lnTo>
                    <a:pt x="263" y="249"/>
                  </a:lnTo>
                  <a:lnTo>
                    <a:pt x="265" y="252"/>
                  </a:lnTo>
                  <a:lnTo>
                    <a:pt x="267" y="260"/>
                  </a:lnTo>
                  <a:lnTo>
                    <a:pt x="268" y="269"/>
                  </a:lnTo>
                  <a:lnTo>
                    <a:pt x="267" y="277"/>
                  </a:lnTo>
                  <a:lnTo>
                    <a:pt x="265" y="285"/>
                  </a:lnTo>
                  <a:lnTo>
                    <a:pt x="261" y="292"/>
                  </a:lnTo>
                  <a:lnTo>
                    <a:pt x="256" y="298"/>
                  </a:lnTo>
                  <a:lnTo>
                    <a:pt x="250" y="303"/>
                  </a:lnTo>
                  <a:lnTo>
                    <a:pt x="243" y="307"/>
                  </a:lnTo>
                  <a:lnTo>
                    <a:pt x="235" y="311"/>
                  </a:lnTo>
                  <a:lnTo>
                    <a:pt x="226" y="313"/>
                  </a:lnTo>
                  <a:lnTo>
                    <a:pt x="205" y="318"/>
                  </a:lnTo>
                  <a:lnTo>
                    <a:pt x="200" y="318"/>
                  </a:lnTo>
                  <a:lnTo>
                    <a:pt x="194" y="319"/>
                  </a:lnTo>
                  <a:lnTo>
                    <a:pt x="183" y="320"/>
                  </a:lnTo>
                  <a:lnTo>
                    <a:pt x="134" y="323"/>
                  </a:lnTo>
                  <a:lnTo>
                    <a:pt x="84" y="325"/>
                  </a:lnTo>
                  <a:lnTo>
                    <a:pt x="62" y="328"/>
                  </a:lnTo>
                  <a:lnTo>
                    <a:pt x="41" y="332"/>
                  </a:lnTo>
                  <a:lnTo>
                    <a:pt x="25" y="338"/>
                  </a:lnTo>
                  <a:lnTo>
                    <a:pt x="11" y="347"/>
                  </a:lnTo>
                  <a:lnTo>
                    <a:pt x="6" y="353"/>
                  </a:lnTo>
                  <a:lnTo>
                    <a:pt x="4" y="356"/>
                  </a:lnTo>
                  <a:lnTo>
                    <a:pt x="3" y="360"/>
                  </a:lnTo>
                  <a:lnTo>
                    <a:pt x="1" y="368"/>
                  </a:lnTo>
                  <a:lnTo>
                    <a:pt x="0" y="376"/>
                  </a:lnTo>
                  <a:lnTo>
                    <a:pt x="1" y="385"/>
                  </a:lnTo>
                  <a:lnTo>
                    <a:pt x="3" y="393"/>
                  </a:lnTo>
                  <a:lnTo>
                    <a:pt x="6" y="399"/>
                  </a:lnTo>
                  <a:lnTo>
                    <a:pt x="11" y="405"/>
                  </a:lnTo>
                  <a:lnTo>
                    <a:pt x="17" y="410"/>
                  </a:lnTo>
                  <a:lnTo>
                    <a:pt x="25" y="414"/>
                  </a:lnTo>
                  <a:lnTo>
                    <a:pt x="33" y="418"/>
                  </a:lnTo>
                  <a:lnTo>
                    <a:pt x="41" y="421"/>
                  </a:lnTo>
                  <a:lnTo>
                    <a:pt x="62" y="425"/>
                  </a:lnTo>
                  <a:lnTo>
                    <a:pt x="67" y="426"/>
                  </a:lnTo>
                  <a:lnTo>
                    <a:pt x="73" y="427"/>
                  </a:lnTo>
                  <a:lnTo>
                    <a:pt x="84" y="428"/>
                  </a:lnTo>
                  <a:lnTo>
                    <a:pt x="134" y="430"/>
                  </a:lnTo>
                  <a:lnTo>
                    <a:pt x="183" y="433"/>
                  </a:lnTo>
                  <a:lnTo>
                    <a:pt x="205" y="435"/>
                  </a:lnTo>
                  <a:lnTo>
                    <a:pt x="226" y="439"/>
                  </a:lnTo>
                  <a:lnTo>
                    <a:pt x="243" y="446"/>
                  </a:lnTo>
                  <a:lnTo>
                    <a:pt x="256" y="455"/>
                  </a:lnTo>
                  <a:lnTo>
                    <a:pt x="261" y="461"/>
                  </a:lnTo>
                  <a:lnTo>
                    <a:pt x="263" y="464"/>
                  </a:lnTo>
                  <a:lnTo>
                    <a:pt x="265" y="467"/>
                  </a:lnTo>
                  <a:lnTo>
                    <a:pt x="267" y="475"/>
                  </a:lnTo>
                  <a:lnTo>
                    <a:pt x="268" y="484"/>
                  </a:lnTo>
                  <a:lnTo>
                    <a:pt x="267" y="492"/>
                  </a:lnTo>
                  <a:lnTo>
                    <a:pt x="265" y="500"/>
                  </a:lnTo>
                  <a:lnTo>
                    <a:pt x="261" y="507"/>
                  </a:lnTo>
                  <a:lnTo>
                    <a:pt x="256" y="512"/>
                  </a:lnTo>
                  <a:lnTo>
                    <a:pt x="250" y="517"/>
                  </a:lnTo>
                  <a:lnTo>
                    <a:pt x="247" y="519"/>
                  </a:lnTo>
                  <a:lnTo>
                    <a:pt x="243" y="521"/>
                  </a:lnTo>
                  <a:lnTo>
                    <a:pt x="235" y="525"/>
                  </a:lnTo>
                  <a:lnTo>
                    <a:pt x="226" y="528"/>
                  </a:lnTo>
                  <a:lnTo>
                    <a:pt x="205" y="532"/>
                  </a:lnTo>
                  <a:lnTo>
                    <a:pt x="183" y="535"/>
                  </a:lnTo>
                  <a:lnTo>
                    <a:pt x="171" y="535"/>
                  </a:lnTo>
                  <a:lnTo>
                    <a:pt x="159" y="536"/>
                  </a:lnTo>
                  <a:lnTo>
                    <a:pt x="134" y="537"/>
                  </a:lnTo>
                  <a:lnTo>
                    <a:pt x="84" y="539"/>
                  </a:lnTo>
                  <a:lnTo>
                    <a:pt x="62" y="542"/>
                  </a:lnTo>
                  <a:lnTo>
                    <a:pt x="41" y="546"/>
                  </a:lnTo>
                  <a:lnTo>
                    <a:pt x="25" y="553"/>
                  </a:lnTo>
                  <a:lnTo>
                    <a:pt x="17" y="557"/>
                  </a:lnTo>
                  <a:lnTo>
                    <a:pt x="11" y="562"/>
                  </a:lnTo>
                  <a:lnTo>
                    <a:pt x="6" y="568"/>
                  </a:lnTo>
                  <a:lnTo>
                    <a:pt x="4" y="571"/>
                  </a:lnTo>
                  <a:lnTo>
                    <a:pt x="3" y="574"/>
                  </a:lnTo>
                  <a:lnTo>
                    <a:pt x="1" y="582"/>
                  </a:lnTo>
                  <a:lnTo>
                    <a:pt x="0" y="591"/>
                  </a:lnTo>
                  <a:lnTo>
                    <a:pt x="1" y="599"/>
                  </a:lnTo>
                  <a:lnTo>
                    <a:pt x="3" y="607"/>
                  </a:lnTo>
                  <a:lnTo>
                    <a:pt x="6" y="614"/>
                  </a:lnTo>
                  <a:lnTo>
                    <a:pt x="11" y="620"/>
                  </a:lnTo>
                  <a:lnTo>
                    <a:pt x="17" y="625"/>
                  </a:lnTo>
                  <a:lnTo>
                    <a:pt x="21" y="627"/>
                  </a:lnTo>
                  <a:lnTo>
                    <a:pt x="25" y="629"/>
                  </a:lnTo>
                  <a:lnTo>
                    <a:pt x="33" y="632"/>
                  </a:lnTo>
                  <a:lnTo>
                    <a:pt x="41" y="635"/>
                  </a:lnTo>
                  <a:lnTo>
                    <a:pt x="62" y="640"/>
                  </a:lnTo>
                  <a:lnTo>
                    <a:pt x="84" y="642"/>
                  </a:lnTo>
                  <a:lnTo>
                    <a:pt x="96" y="643"/>
                  </a:lnTo>
                  <a:lnTo>
                    <a:pt x="108" y="644"/>
                  </a:lnTo>
                  <a:lnTo>
                    <a:pt x="134" y="644"/>
                  </a:lnTo>
                  <a:lnTo>
                    <a:pt x="183" y="647"/>
                  </a:lnTo>
                  <a:lnTo>
                    <a:pt x="205" y="649"/>
                  </a:lnTo>
                  <a:lnTo>
                    <a:pt x="226" y="654"/>
                  </a:lnTo>
                  <a:lnTo>
                    <a:pt x="243" y="660"/>
                  </a:lnTo>
                  <a:lnTo>
                    <a:pt x="250" y="664"/>
                  </a:lnTo>
                  <a:lnTo>
                    <a:pt x="256" y="669"/>
                  </a:lnTo>
                  <a:lnTo>
                    <a:pt x="261" y="675"/>
                  </a:lnTo>
                  <a:lnTo>
                    <a:pt x="263" y="678"/>
                  </a:lnTo>
                  <a:lnTo>
                    <a:pt x="265" y="682"/>
                  </a:lnTo>
                  <a:lnTo>
                    <a:pt x="267" y="690"/>
                  </a:lnTo>
                  <a:lnTo>
                    <a:pt x="268" y="698"/>
                  </a:lnTo>
                  <a:lnTo>
                    <a:pt x="267" y="707"/>
                  </a:lnTo>
                  <a:lnTo>
                    <a:pt x="265" y="715"/>
                  </a:lnTo>
                  <a:lnTo>
                    <a:pt x="261" y="721"/>
                  </a:lnTo>
                  <a:lnTo>
                    <a:pt x="256" y="727"/>
                  </a:lnTo>
                  <a:lnTo>
                    <a:pt x="250" y="732"/>
                  </a:lnTo>
                  <a:lnTo>
                    <a:pt x="247" y="734"/>
                  </a:lnTo>
                  <a:lnTo>
                    <a:pt x="243" y="736"/>
                  </a:lnTo>
                  <a:lnTo>
                    <a:pt x="235" y="740"/>
                  </a:lnTo>
                  <a:lnTo>
                    <a:pt x="226" y="743"/>
                  </a:lnTo>
                  <a:lnTo>
                    <a:pt x="205" y="747"/>
                  </a:lnTo>
                  <a:lnTo>
                    <a:pt x="183" y="750"/>
                  </a:lnTo>
                  <a:lnTo>
                    <a:pt x="171" y="750"/>
                  </a:lnTo>
                  <a:lnTo>
                    <a:pt x="159" y="751"/>
                  </a:lnTo>
                  <a:lnTo>
                    <a:pt x="134" y="752"/>
                  </a:lnTo>
                  <a:lnTo>
                    <a:pt x="84" y="754"/>
                  </a:lnTo>
                  <a:lnTo>
                    <a:pt x="62" y="757"/>
                  </a:lnTo>
                  <a:lnTo>
                    <a:pt x="41" y="761"/>
                  </a:lnTo>
                  <a:lnTo>
                    <a:pt x="25" y="768"/>
                  </a:lnTo>
                  <a:lnTo>
                    <a:pt x="17" y="772"/>
                  </a:lnTo>
                  <a:lnTo>
                    <a:pt x="11" y="777"/>
                  </a:lnTo>
                  <a:lnTo>
                    <a:pt x="6" y="783"/>
                  </a:lnTo>
                  <a:lnTo>
                    <a:pt x="4" y="786"/>
                  </a:lnTo>
                  <a:lnTo>
                    <a:pt x="3" y="789"/>
                  </a:lnTo>
                  <a:lnTo>
                    <a:pt x="1" y="797"/>
                  </a:lnTo>
                  <a:lnTo>
                    <a:pt x="0" y="806"/>
                  </a:lnTo>
                  <a:lnTo>
                    <a:pt x="1" y="814"/>
                  </a:lnTo>
                  <a:lnTo>
                    <a:pt x="3" y="822"/>
                  </a:lnTo>
                  <a:lnTo>
                    <a:pt x="6" y="829"/>
                  </a:lnTo>
                  <a:lnTo>
                    <a:pt x="11" y="835"/>
                  </a:lnTo>
                  <a:lnTo>
                    <a:pt x="17" y="840"/>
                  </a:lnTo>
                  <a:lnTo>
                    <a:pt x="25" y="844"/>
                  </a:lnTo>
                  <a:lnTo>
                    <a:pt x="33" y="847"/>
                  </a:lnTo>
                  <a:lnTo>
                    <a:pt x="41" y="850"/>
                  </a:lnTo>
                  <a:lnTo>
                    <a:pt x="51" y="853"/>
                  </a:lnTo>
                  <a:lnTo>
                    <a:pt x="62" y="854"/>
                  </a:lnTo>
                  <a:lnTo>
                    <a:pt x="84" y="857"/>
                  </a:lnTo>
                  <a:lnTo>
                    <a:pt x="134" y="859"/>
                  </a:lnTo>
                  <a:lnTo>
                    <a:pt x="183" y="862"/>
                  </a:lnTo>
                  <a:lnTo>
                    <a:pt x="205" y="864"/>
                  </a:lnTo>
                  <a:lnTo>
                    <a:pt x="226" y="869"/>
                  </a:lnTo>
                  <a:lnTo>
                    <a:pt x="243" y="875"/>
                  </a:lnTo>
                  <a:lnTo>
                    <a:pt x="250" y="879"/>
                  </a:lnTo>
                  <a:lnTo>
                    <a:pt x="256" y="884"/>
                  </a:lnTo>
                  <a:lnTo>
                    <a:pt x="261" y="890"/>
                  </a:lnTo>
                  <a:lnTo>
                    <a:pt x="263" y="893"/>
                  </a:lnTo>
                  <a:lnTo>
                    <a:pt x="265" y="896"/>
                  </a:lnTo>
                  <a:lnTo>
                    <a:pt x="267" y="904"/>
                  </a:lnTo>
                  <a:lnTo>
                    <a:pt x="268" y="913"/>
                  </a:lnTo>
                  <a:lnTo>
                    <a:pt x="267" y="921"/>
                  </a:lnTo>
                  <a:lnTo>
                    <a:pt x="265" y="929"/>
                  </a:lnTo>
                  <a:lnTo>
                    <a:pt x="261" y="936"/>
                  </a:lnTo>
                  <a:lnTo>
                    <a:pt x="256" y="942"/>
                  </a:lnTo>
                  <a:lnTo>
                    <a:pt x="250" y="947"/>
                  </a:lnTo>
                  <a:lnTo>
                    <a:pt x="243" y="951"/>
                  </a:lnTo>
                  <a:lnTo>
                    <a:pt x="235" y="954"/>
                  </a:lnTo>
                  <a:lnTo>
                    <a:pt x="226" y="957"/>
                  </a:lnTo>
                  <a:lnTo>
                    <a:pt x="216" y="960"/>
                  </a:lnTo>
                  <a:lnTo>
                    <a:pt x="205" y="961"/>
                  </a:lnTo>
                  <a:lnTo>
                    <a:pt x="183" y="964"/>
                  </a:lnTo>
                  <a:lnTo>
                    <a:pt x="134" y="966"/>
                  </a:lnTo>
                  <a:lnTo>
                    <a:pt x="84" y="969"/>
                  </a:lnTo>
                  <a:lnTo>
                    <a:pt x="62" y="971"/>
                  </a:lnTo>
                  <a:lnTo>
                    <a:pt x="41" y="976"/>
                  </a:lnTo>
                  <a:lnTo>
                    <a:pt x="25" y="982"/>
                  </a:lnTo>
                  <a:lnTo>
                    <a:pt x="17" y="986"/>
                  </a:lnTo>
                  <a:lnTo>
                    <a:pt x="11" y="991"/>
                  </a:lnTo>
                  <a:lnTo>
                    <a:pt x="6" y="997"/>
                  </a:lnTo>
                  <a:lnTo>
                    <a:pt x="4" y="1000"/>
                  </a:lnTo>
                  <a:lnTo>
                    <a:pt x="3" y="1004"/>
                  </a:lnTo>
                  <a:lnTo>
                    <a:pt x="1" y="1012"/>
                  </a:lnTo>
                  <a:lnTo>
                    <a:pt x="0" y="1020"/>
                  </a:lnTo>
                  <a:lnTo>
                    <a:pt x="1" y="1029"/>
                  </a:lnTo>
                  <a:lnTo>
                    <a:pt x="3" y="1037"/>
                  </a:lnTo>
                  <a:lnTo>
                    <a:pt x="6" y="1043"/>
                  </a:lnTo>
                  <a:lnTo>
                    <a:pt x="11" y="1049"/>
                  </a:lnTo>
                  <a:lnTo>
                    <a:pt x="17" y="1054"/>
                  </a:lnTo>
                  <a:lnTo>
                    <a:pt x="25" y="1058"/>
                  </a:lnTo>
                  <a:lnTo>
                    <a:pt x="33" y="1062"/>
                  </a:lnTo>
                  <a:lnTo>
                    <a:pt x="41" y="1065"/>
                  </a:lnTo>
                  <a:lnTo>
                    <a:pt x="51" y="1067"/>
                  </a:lnTo>
                  <a:lnTo>
                    <a:pt x="62" y="1069"/>
                  </a:lnTo>
                  <a:lnTo>
                    <a:pt x="84" y="1071"/>
                  </a:lnTo>
                  <a:lnTo>
                    <a:pt x="134" y="1074"/>
                  </a:lnTo>
                  <a:lnTo>
                    <a:pt x="183" y="1076"/>
                  </a:lnTo>
                  <a:lnTo>
                    <a:pt x="205" y="1079"/>
                  </a:lnTo>
                  <a:lnTo>
                    <a:pt x="226" y="1083"/>
                  </a:lnTo>
                  <a:lnTo>
                    <a:pt x="243" y="1090"/>
                  </a:lnTo>
                  <a:lnTo>
                    <a:pt x="250" y="1094"/>
                  </a:lnTo>
                  <a:lnTo>
                    <a:pt x="256" y="1099"/>
                  </a:lnTo>
                  <a:lnTo>
                    <a:pt x="261" y="1105"/>
                  </a:lnTo>
                  <a:lnTo>
                    <a:pt x="263" y="1108"/>
                  </a:lnTo>
                  <a:lnTo>
                    <a:pt x="265" y="1111"/>
                  </a:lnTo>
                  <a:lnTo>
                    <a:pt x="267" y="1119"/>
                  </a:lnTo>
                  <a:lnTo>
                    <a:pt x="268" y="1128"/>
                  </a:lnTo>
                  <a:lnTo>
                    <a:pt x="267" y="1136"/>
                  </a:lnTo>
                  <a:lnTo>
                    <a:pt x="265" y="1144"/>
                  </a:lnTo>
                  <a:lnTo>
                    <a:pt x="261" y="1151"/>
                  </a:lnTo>
                  <a:lnTo>
                    <a:pt x="256" y="1157"/>
                  </a:lnTo>
                  <a:lnTo>
                    <a:pt x="250" y="1162"/>
                  </a:lnTo>
                  <a:lnTo>
                    <a:pt x="243" y="1166"/>
                  </a:lnTo>
                  <a:lnTo>
                    <a:pt x="235" y="1169"/>
                  </a:lnTo>
                  <a:lnTo>
                    <a:pt x="226" y="1172"/>
                  </a:lnTo>
                  <a:lnTo>
                    <a:pt x="216" y="1175"/>
                  </a:lnTo>
                  <a:lnTo>
                    <a:pt x="205" y="1176"/>
                  </a:lnTo>
                  <a:lnTo>
                    <a:pt x="183" y="1179"/>
                  </a:lnTo>
                  <a:lnTo>
                    <a:pt x="134" y="1181"/>
                  </a:lnTo>
                  <a:lnTo>
                    <a:pt x="84" y="1184"/>
                  </a:lnTo>
                  <a:lnTo>
                    <a:pt x="62" y="1186"/>
                  </a:lnTo>
                  <a:lnTo>
                    <a:pt x="41" y="1191"/>
                  </a:lnTo>
                  <a:lnTo>
                    <a:pt x="25" y="1197"/>
                  </a:lnTo>
                  <a:lnTo>
                    <a:pt x="17" y="1201"/>
                  </a:lnTo>
                  <a:lnTo>
                    <a:pt x="11" y="1206"/>
                  </a:lnTo>
                  <a:lnTo>
                    <a:pt x="6" y="1212"/>
                  </a:lnTo>
                  <a:lnTo>
                    <a:pt x="4" y="1215"/>
                  </a:lnTo>
                  <a:lnTo>
                    <a:pt x="3" y="1219"/>
                  </a:lnTo>
                  <a:lnTo>
                    <a:pt x="1" y="1227"/>
                  </a:lnTo>
                  <a:lnTo>
                    <a:pt x="0" y="1235"/>
                  </a:lnTo>
                  <a:lnTo>
                    <a:pt x="1" y="1243"/>
                  </a:lnTo>
                  <a:lnTo>
                    <a:pt x="3" y="1251"/>
                  </a:lnTo>
                  <a:lnTo>
                    <a:pt x="6" y="1258"/>
                  </a:lnTo>
                  <a:lnTo>
                    <a:pt x="11" y="1264"/>
                  </a:lnTo>
                  <a:lnTo>
                    <a:pt x="17" y="1269"/>
                  </a:lnTo>
                  <a:lnTo>
                    <a:pt x="25" y="1273"/>
                  </a:lnTo>
                  <a:lnTo>
                    <a:pt x="33" y="1276"/>
                  </a:lnTo>
                  <a:lnTo>
                    <a:pt x="41" y="1279"/>
                  </a:lnTo>
                  <a:lnTo>
                    <a:pt x="51" y="1282"/>
                  </a:lnTo>
                  <a:lnTo>
                    <a:pt x="62" y="1283"/>
                  </a:lnTo>
                  <a:lnTo>
                    <a:pt x="84" y="1286"/>
                  </a:lnTo>
                  <a:lnTo>
                    <a:pt x="134" y="1288"/>
                  </a:lnTo>
                  <a:lnTo>
                    <a:pt x="183" y="1291"/>
                  </a:lnTo>
                  <a:lnTo>
                    <a:pt x="205" y="1293"/>
                  </a:lnTo>
                  <a:lnTo>
                    <a:pt x="226" y="1298"/>
                  </a:lnTo>
                  <a:lnTo>
                    <a:pt x="243" y="1304"/>
                  </a:lnTo>
                  <a:lnTo>
                    <a:pt x="250" y="1308"/>
                  </a:lnTo>
                  <a:lnTo>
                    <a:pt x="256" y="1313"/>
                  </a:lnTo>
                  <a:lnTo>
                    <a:pt x="261" y="1319"/>
                  </a:lnTo>
                  <a:lnTo>
                    <a:pt x="263" y="1322"/>
                  </a:lnTo>
                  <a:lnTo>
                    <a:pt x="265" y="1326"/>
                  </a:lnTo>
                  <a:lnTo>
                    <a:pt x="267" y="1334"/>
                  </a:lnTo>
                  <a:lnTo>
                    <a:pt x="268" y="1342"/>
                  </a:lnTo>
                  <a:lnTo>
                    <a:pt x="267" y="1351"/>
                  </a:lnTo>
                  <a:lnTo>
                    <a:pt x="265" y="1359"/>
                  </a:lnTo>
                  <a:lnTo>
                    <a:pt x="261" y="1365"/>
                  </a:lnTo>
                  <a:lnTo>
                    <a:pt x="256" y="1371"/>
                  </a:lnTo>
                  <a:lnTo>
                    <a:pt x="250" y="1376"/>
                  </a:lnTo>
                  <a:lnTo>
                    <a:pt x="243" y="1380"/>
                  </a:lnTo>
                  <a:lnTo>
                    <a:pt x="235" y="1384"/>
                  </a:lnTo>
                  <a:lnTo>
                    <a:pt x="226" y="1387"/>
                  </a:lnTo>
                  <a:lnTo>
                    <a:pt x="216" y="1389"/>
                  </a:lnTo>
                  <a:lnTo>
                    <a:pt x="205" y="1391"/>
                  </a:lnTo>
                  <a:lnTo>
                    <a:pt x="183" y="1393"/>
                  </a:lnTo>
                  <a:lnTo>
                    <a:pt x="134" y="1396"/>
                  </a:lnTo>
                  <a:lnTo>
                    <a:pt x="84" y="1398"/>
                  </a:lnTo>
                  <a:lnTo>
                    <a:pt x="62" y="1401"/>
                  </a:lnTo>
                  <a:lnTo>
                    <a:pt x="41" y="1405"/>
                  </a:lnTo>
                  <a:lnTo>
                    <a:pt x="25" y="1412"/>
                  </a:lnTo>
                  <a:lnTo>
                    <a:pt x="17" y="1416"/>
                  </a:lnTo>
                  <a:lnTo>
                    <a:pt x="11" y="1421"/>
                  </a:lnTo>
                  <a:lnTo>
                    <a:pt x="6" y="1427"/>
                  </a:lnTo>
                  <a:lnTo>
                    <a:pt x="4" y="1430"/>
                  </a:lnTo>
                  <a:lnTo>
                    <a:pt x="3" y="1433"/>
                  </a:lnTo>
                  <a:lnTo>
                    <a:pt x="1" y="1441"/>
                  </a:lnTo>
                  <a:lnTo>
                    <a:pt x="0" y="1450"/>
                  </a:lnTo>
                  <a:lnTo>
                    <a:pt x="1" y="1458"/>
                  </a:lnTo>
                  <a:lnTo>
                    <a:pt x="3" y="1466"/>
                  </a:lnTo>
                  <a:lnTo>
                    <a:pt x="6" y="1473"/>
                  </a:lnTo>
                  <a:lnTo>
                    <a:pt x="11" y="1479"/>
                  </a:lnTo>
                  <a:lnTo>
                    <a:pt x="17" y="1484"/>
                  </a:lnTo>
                  <a:lnTo>
                    <a:pt x="25" y="1488"/>
                  </a:lnTo>
                  <a:lnTo>
                    <a:pt x="33" y="1491"/>
                  </a:lnTo>
                  <a:lnTo>
                    <a:pt x="41" y="1494"/>
                  </a:lnTo>
                  <a:lnTo>
                    <a:pt x="51" y="1497"/>
                  </a:lnTo>
                  <a:lnTo>
                    <a:pt x="62" y="1498"/>
                  </a:lnTo>
                  <a:lnTo>
                    <a:pt x="84" y="1501"/>
                  </a:lnTo>
                  <a:lnTo>
                    <a:pt x="134" y="1503"/>
                  </a:lnTo>
                  <a:lnTo>
                    <a:pt x="183" y="1506"/>
                  </a:lnTo>
                  <a:lnTo>
                    <a:pt x="205" y="1508"/>
                  </a:lnTo>
                  <a:lnTo>
                    <a:pt x="226" y="1513"/>
                  </a:lnTo>
                  <a:lnTo>
                    <a:pt x="243" y="1519"/>
                  </a:lnTo>
                  <a:lnTo>
                    <a:pt x="250" y="1523"/>
                  </a:lnTo>
                  <a:lnTo>
                    <a:pt x="256" y="1528"/>
                  </a:lnTo>
                  <a:lnTo>
                    <a:pt x="261" y="1534"/>
                  </a:lnTo>
                  <a:lnTo>
                    <a:pt x="263" y="1537"/>
                  </a:lnTo>
                  <a:lnTo>
                    <a:pt x="265" y="1541"/>
                  </a:lnTo>
                  <a:lnTo>
                    <a:pt x="267" y="1549"/>
                  </a:lnTo>
                  <a:lnTo>
                    <a:pt x="268" y="1557"/>
                  </a:lnTo>
                  <a:lnTo>
                    <a:pt x="267" y="1566"/>
                  </a:lnTo>
                  <a:lnTo>
                    <a:pt x="263" y="1572"/>
                  </a:lnTo>
                  <a:lnTo>
                    <a:pt x="258" y="1578"/>
                  </a:lnTo>
                  <a:lnTo>
                    <a:pt x="252" y="1582"/>
                  </a:lnTo>
                  <a:lnTo>
                    <a:pt x="244" y="1585"/>
                  </a:lnTo>
                  <a:lnTo>
                    <a:pt x="235" y="1588"/>
                  </a:lnTo>
                  <a:lnTo>
                    <a:pt x="214" y="1594"/>
                  </a:lnTo>
                  <a:lnTo>
                    <a:pt x="192" y="1601"/>
                  </a:lnTo>
                  <a:lnTo>
                    <a:pt x="170" y="1613"/>
                  </a:lnTo>
                  <a:lnTo>
                    <a:pt x="160" y="1620"/>
                  </a:lnTo>
                  <a:lnTo>
                    <a:pt x="151" y="1630"/>
                  </a:lnTo>
                  <a:lnTo>
                    <a:pt x="142" y="1642"/>
                  </a:lnTo>
                  <a:lnTo>
                    <a:pt x="135" y="1656"/>
                  </a:lnTo>
                  <a:lnTo>
                    <a:pt x="131" y="1665"/>
                  </a:lnTo>
                  <a:lnTo>
                    <a:pt x="129" y="1670"/>
                  </a:lnTo>
                  <a:lnTo>
                    <a:pt x="128" y="1677"/>
                  </a:lnTo>
                  <a:lnTo>
                    <a:pt x="127" y="1691"/>
                  </a:lnTo>
                  <a:lnTo>
                    <a:pt x="126" y="1719"/>
                  </a:lnTo>
                  <a:lnTo>
                    <a:pt x="126" y="1748"/>
                  </a:lnTo>
                  <a:lnTo>
                    <a:pt x="126" y="1788"/>
                  </a:lnTo>
                  <a:lnTo>
                    <a:pt x="126" y="1832"/>
                  </a:lnTo>
                </a:path>
              </a:pathLst>
            </a:custGeom>
            <a:noFill/>
            <a:ln w="30163">
              <a:solidFill>
                <a:srgbClr val="FF0000"/>
              </a:solidFill>
              <a:prstDash val="solid"/>
              <a:round/>
              <a:headEnd/>
              <a:tailEnd/>
            </a:ln>
          </p:spPr>
          <p:txBody>
            <a:bodyPr/>
            <a:lstStyle/>
            <a:p>
              <a:endParaRPr lang="en-IN"/>
            </a:p>
          </p:txBody>
        </p:sp>
        <p:sp>
          <p:nvSpPr>
            <p:cNvPr id="11384" name="Freeform 39"/>
            <p:cNvSpPr>
              <a:spLocks/>
            </p:cNvSpPr>
            <p:nvPr/>
          </p:nvSpPr>
          <p:spPr bwMode="auto">
            <a:xfrm>
              <a:off x="4535" y="1296"/>
              <a:ext cx="38" cy="107"/>
            </a:xfrm>
            <a:custGeom>
              <a:avLst/>
              <a:gdLst>
                <a:gd name="T0" fmla="*/ 0 w 115"/>
                <a:gd name="T1" fmla="*/ 0 h 319"/>
                <a:gd name="T2" fmla="*/ 57 w 115"/>
                <a:gd name="T3" fmla="*/ 319 h 319"/>
                <a:gd name="T4" fmla="*/ 115 w 115"/>
                <a:gd name="T5" fmla="*/ 0 h 319"/>
                <a:gd name="T6" fmla="*/ 0 w 115"/>
                <a:gd name="T7" fmla="*/ 0 h 319"/>
                <a:gd name="T8" fmla="*/ 0 60000 65536"/>
                <a:gd name="T9" fmla="*/ 0 60000 65536"/>
                <a:gd name="T10" fmla="*/ 0 60000 65536"/>
                <a:gd name="T11" fmla="*/ 0 60000 65536"/>
                <a:gd name="T12" fmla="*/ 0 w 115"/>
                <a:gd name="T13" fmla="*/ 0 h 319"/>
                <a:gd name="T14" fmla="*/ 115 w 115"/>
                <a:gd name="T15" fmla="*/ 319 h 319"/>
              </a:gdLst>
              <a:ahLst/>
              <a:cxnLst>
                <a:cxn ang="T8">
                  <a:pos x="T0" y="T1"/>
                </a:cxn>
                <a:cxn ang="T9">
                  <a:pos x="T2" y="T3"/>
                </a:cxn>
                <a:cxn ang="T10">
                  <a:pos x="T4" y="T5"/>
                </a:cxn>
                <a:cxn ang="T11">
                  <a:pos x="T6" y="T7"/>
                </a:cxn>
              </a:cxnLst>
              <a:rect l="T12" t="T13" r="T14" b="T15"/>
              <a:pathLst>
                <a:path w="115" h="319">
                  <a:moveTo>
                    <a:pt x="0" y="0"/>
                  </a:moveTo>
                  <a:lnTo>
                    <a:pt x="57" y="319"/>
                  </a:lnTo>
                  <a:lnTo>
                    <a:pt x="115" y="0"/>
                  </a:lnTo>
                  <a:lnTo>
                    <a:pt x="0" y="0"/>
                  </a:lnTo>
                  <a:close/>
                </a:path>
              </a:pathLst>
            </a:custGeom>
            <a:solidFill>
              <a:srgbClr val="FF0000"/>
            </a:solidFill>
            <a:ln w="30163">
              <a:solidFill>
                <a:srgbClr val="FF0000"/>
              </a:solidFill>
              <a:prstDash val="solid"/>
              <a:round/>
              <a:headEnd/>
              <a:tailEnd/>
            </a:ln>
          </p:spPr>
          <p:txBody>
            <a:bodyPr/>
            <a:lstStyle/>
            <a:p>
              <a:endParaRPr lang="en-IN"/>
            </a:p>
          </p:txBody>
        </p:sp>
      </p:grpSp>
      <p:grpSp>
        <p:nvGrpSpPr>
          <p:cNvPr id="5" name="Group 40"/>
          <p:cNvGrpSpPr>
            <a:grpSpLocks/>
          </p:cNvGrpSpPr>
          <p:nvPr/>
        </p:nvGrpSpPr>
        <p:grpSpPr bwMode="auto">
          <a:xfrm>
            <a:off x="1639888" y="3048000"/>
            <a:ext cx="82550" cy="998538"/>
            <a:chOff x="1559" y="695"/>
            <a:chExt cx="95" cy="708"/>
          </a:xfrm>
        </p:grpSpPr>
        <p:sp>
          <p:nvSpPr>
            <p:cNvPr id="11381" name="Freeform 41"/>
            <p:cNvSpPr>
              <a:spLocks/>
            </p:cNvSpPr>
            <p:nvPr/>
          </p:nvSpPr>
          <p:spPr bwMode="auto">
            <a:xfrm>
              <a:off x="1559" y="695"/>
              <a:ext cx="95" cy="625"/>
            </a:xfrm>
            <a:custGeom>
              <a:avLst/>
              <a:gdLst>
                <a:gd name="T0" fmla="*/ 222 w 269"/>
                <a:gd name="T1" fmla="*/ 16 h 1832"/>
                <a:gd name="T2" fmla="*/ 266 w 269"/>
                <a:gd name="T3" fmla="*/ 47 h 1832"/>
                <a:gd name="T4" fmla="*/ 259 w 269"/>
                <a:gd name="T5" fmla="*/ 94 h 1832"/>
                <a:gd name="T6" fmla="*/ 221 w 269"/>
                <a:gd name="T7" fmla="*/ 118 h 1832"/>
                <a:gd name="T8" fmla="*/ 81 w 269"/>
                <a:gd name="T9" fmla="*/ 120 h 1832"/>
                <a:gd name="T10" fmla="*/ 7 w 269"/>
                <a:gd name="T11" fmla="*/ 140 h 1832"/>
                <a:gd name="T12" fmla="*/ 7 w 269"/>
                <a:gd name="T13" fmla="*/ 184 h 1832"/>
                <a:gd name="T14" fmla="*/ 63 w 269"/>
                <a:gd name="T15" fmla="*/ 210 h 1832"/>
                <a:gd name="T16" fmla="*/ 206 w 269"/>
                <a:gd name="T17" fmla="*/ 220 h 1832"/>
                <a:gd name="T18" fmla="*/ 266 w 269"/>
                <a:gd name="T19" fmla="*/ 252 h 1832"/>
                <a:gd name="T20" fmla="*/ 257 w 269"/>
                <a:gd name="T21" fmla="*/ 298 h 1832"/>
                <a:gd name="T22" fmla="*/ 201 w 269"/>
                <a:gd name="T23" fmla="*/ 318 h 1832"/>
                <a:gd name="T24" fmla="*/ 42 w 269"/>
                <a:gd name="T25" fmla="*/ 332 h 1832"/>
                <a:gd name="T26" fmla="*/ 1 w 269"/>
                <a:gd name="T27" fmla="*/ 368 h 1832"/>
                <a:gd name="T28" fmla="*/ 18 w 269"/>
                <a:gd name="T29" fmla="*/ 410 h 1832"/>
                <a:gd name="T30" fmla="*/ 74 w 269"/>
                <a:gd name="T31" fmla="*/ 427 h 1832"/>
                <a:gd name="T32" fmla="*/ 244 w 269"/>
                <a:gd name="T33" fmla="*/ 446 h 1832"/>
                <a:gd name="T34" fmla="*/ 269 w 269"/>
                <a:gd name="T35" fmla="*/ 484 h 1832"/>
                <a:gd name="T36" fmla="*/ 248 w 269"/>
                <a:gd name="T37" fmla="*/ 519 h 1832"/>
                <a:gd name="T38" fmla="*/ 172 w 269"/>
                <a:gd name="T39" fmla="*/ 535 h 1832"/>
                <a:gd name="T40" fmla="*/ 25 w 269"/>
                <a:gd name="T41" fmla="*/ 553 h 1832"/>
                <a:gd name="T42" fmla="*/ 1 w 269"/>
                <a:gd name="T43" fmla="*/ 582 h 1832"/>
                <a:gd name="T44" fmla="*/ 18 w 269"/>
                <a:gd name="T45" fmla="*/ 625 h 1832"/>
                <a:gd name="T46" fmla="*/ 85 w 269"/>
                <a:gd name="T47" fmla="*/ 642 h 1832"/>
                <a:gd name="T48" fmla="*/ 227 w 269"/>
                <a:gd name="T49" fmla="*/ 654 h 1832"/>
                <a:gd name="T50" fmla="*/ 266 w 269"/>
                <a:gd name="T51" fmla="*/ 682 h 1832"/>
                <a:gd name="T52" fmla="*/ 257 w 269"/>
                <a:gd name="T53" fmla="*/ 727 h 1832"/>
                <a:gd name="T54" fmla="*/ 206 w 269"/>
                <a:gd name="T55" fmla="*/ 747 h 1832"/>
                <a:gd name="T56" fmla="*/ 63 w 269"/>
                <a:gd name="T57" fmla="*/ 757 h 1832"/>
                <a:gd name="T58" fmla="*/ 5 w 269"/>
                <a:gd name="T59" fmla="*/ 786 h 1832"/>
                <a:gd name="T60" fmla="*/ 7 w 269"/>
                <a:gd name="T61" fmla="*/ 829 h 1832"/>
                <a:gd name="T62" fmla="*/ 52 w 269"/>
                <a:gd name="T63" fmla="*/ 853 h 1832"/>
                <a:gd name="T64" fmla="*/ 227 w 269"/>
                <a:gd name="T65" fmla="*/ 869 h 1832"/>
                <a:gd name="T66" fmla="*/ 266 w 269"/>
                <a:gd name="T67" fmla="*/ 896 h 1832"/>
                <a:gd name="T68" fmla="*/ 257 w 269"/>
                <a:gd name="T69" fmla="*/ 942 h 1832"/>
                <a:gd name="T70" fmla="*/ 206 w 269"/>
                <a:gd name="T71" fmla="*/ 961 h 1832"/>
                <a:gd name="T72" fmla="*/ 25 w 269"/>
                <a:gd name="T73" fmla="*/ 982 h 1832"/>
                <a:gd name="T74" fmla="*/ 1 w 269"/>
                <a:gd name="T75" fmla="*/ 1012 h 1832"/>
                <a:gd name="T76" fmla="*/ 18 w 269"/>
                <a:gd name="T77" fmla="*/ 1054 h 1832"/>
                <a:gd name="T78" fmla="*/ 85 w 269"/>
                <a:gd name="T79" fmla="*/ 1071 h 1832"/>
                <a:gd name="T80" fmla="*/ 251 w 269"/>
                <a:gd name="T81" fmla="*/ 1094 h 1832"/>
                <a:gd name="T82" fmla="*/ 269 w 269"/>
                <a:gd name="T83" fmla="*/ 1128 h 1832"/>
                <a:gd name="T84" fmla="*/ 244 w 269"/>
                <a:gd name="T85" fmla="*/ 1166 h 1832"/>
                <a:gd name="T86" fmla="*/ 135 w 269"/>
                <a:gd name="T87" fmla="*/ 1181 h 1832"/>
                <a:gd name="T88" fmla="*/ 12 w 269"/>
                <a:gd name="T89" fmla="*/ 1206 h 1832"/>
                <a:gd name="T90" fmla="*/ 1 w 269"/>
                <a:gd name="T91" fmla="*/ 1243 h 1832"/>
                <a:gd name="T92" fmla="*/ 33 w 269"/>
                <a:gd name="T93" fmla="*/ 1276 h 1832"/>
                <a:gd name="T94" fmla="*/ 184 w 269"/>
                <a:gd name="T95" fmla="*/ 1291 h 1832"/>
                <a:gd name="T96" fmla="*/ 262 w 269"/>
                <a:gd name="T97" fmla="*/ 1319 h 1832"/>
                <a:gd name="T98" fmla="*/ 266 w 269"/>
                <a:gd name="T99" fmla="*/ 1359 h 1832"/>
                <a:gd name="T100" fmla="*/ 227 w 269"/>
                <a:gd name="T101" fmla="*/ 1387 h 1832"/>
                <a:gd name="T102" fmla="*/ 63 w 269"/>
                <a:gd name="T103" fmla="*/ 1401 h 1832"/>
                <a:gd name="T104" fmla="*/ 5 w 269"/>
                <a:gd name="T105" fmla="*/ 1430 h 1832"/>
                <a:gd name="T106" fmla="*/ 7 w 269"/>
                <a:gd name="T107" fmla="*/ 1473 h 1832"/>
                <a:gd name="T108" fmla="*/ 52 w 269"/>
                <a:gd name="T109" fmla="*/ 1497 h 1832"/>
                <a:gd name="T110" fmla="*/ 227 w 269"/>
                <a:gd name="T111" fmla="*/ 1513 h 1832"/>
                <a:gd name="T112" fmla="*/ 266 w 269"/>
                <a:gd name="T113" fmla="*/ 1541 h 1832"/>
                <a:gd name="T114" fmla="*/ 253 w 269"/>
                <a:gd name="T115" fmla="*/ 1582 h 1832"/>
                <a:gd name="T116" fmla="*/ 161 w 269"/>
                <a:gd name="T117" fmla="*/ 1620 h 1832"/>
                <a:gd name="T118" fmla="*/ 133 w 269"/>
                <a:gd name="T119" fmla="*/ 1665 h 1832"/>
                <a:gd name="T120" fmla="*/ 128 w 269"/>
                <a:gd name="T121" fmla="*/ 1748 h 18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9"/>
                <a:gd name="T184" fmla="*/ 0 h 1832"/>
                <a:gd name="T185" fmla="*/ 269 w 269"/>
                <a:gd name="T186" fmla="*/ 1832 h 18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9" h="1832">
                  <a:moveTo>
                    <a:pt x="131" y="0"/>
                  </a:moveTo>
                  <a:lnTo>
                    <a:pt x="145" y="4"/>
                  </a:lnTo>
                  <a:lnTo>
                    <a:pt x="158" y="7"/>
                  </a:lnTo>
                  <a:lnTo>
                    <a:pt x="194" y="11"/>
                  </a:lnTo>
                  <a:lnTo>
                    <a:pt x="209" y="13"/>
                  </a:lnTo>
                  <a:lnTo>
                    <a:pt x="222" y="16"/>
                  </a:lnTo>
                  <a:lnTo>
                    <a:pt x="234" y="20"/>
                  </a:lnTo>
                  <a:lnTo>
                    <a:pt x="245" y="27"/>
                  </a:lnTo>
                  <a:lnTo>
                    <a:pt x="254" y="33"/>
                  </a:lnTo>
                  <a:lnTo>
                    <a:pt x="258" y="37"/>
                  </a:lnTo>
                  <a:lnTo>
                    <a:pt x="262" y="42"/>
                  </a:lnTo>
                  <a:lnTo>
                    <a:pt x="266" y="47"/>
                  </a:lnTo>
                  <a:lnTo>
                    <a:pt x="268" y="52"/>
                  </a:lnTo>
                  <a:lnTo>
                    <a:pt x="269" y="58"/>
                  </a:lnTo>
                  <a:lnTo>
                    <a:pt x="269" y="65"/>
                  </a:lnTo>
                  <a:lnTo>
                    <a:pt x="267" y="76"/>
                  </a:lnTo>
                  <a:lnTo>
                    <a:pt x="264" y="85"/>
                  </a:lnTo>
                  <a:lnTo>
                    <a:pt x="259" y="94"/>
                  </a:lnTo>
                  <a:lnTo>
                    <a:pt x="253" y="101"/>
                  </a:lnTo>
                  <a:lnTo>
                    <a:pt x="247" y="106"/>
                  </a:lnTo>
                  <a:lnTo>
                    <a:pt x="239" y="111"/>
                  </a:lnTo>
                  <a:lnTo>
                    <a:pt x="230" y="115"/>
                  </a:lnTo>
                  <a:lnTo>
                    <a:pt x="226" y="117"/>
                  </a:lnTo>
                  <a:lnTo>
                    <a:pt x="221" y="118"/>
                  </a:lnTo>
                  <a:lnTo>
                    <a:pt x="211" y="120"/>
                  </a:lnTo>
                  <a:lnTo>
                    <a:pt x="200" y="122"/>
                  </a:lnTo>
                  <a:lnTo>
                    <a:pt x="189" y="123"/>
                  </a:lnTo>
                  <a:lnTo>
                    <a:pt x="178" y="124"/>
                  </a:lnTo>
                  <a:lnTo>
                    <a:pt x="129" y="122"/>
                  </a:lnTo>
                  <a:lnTo>
                    <a:pt x="81" y="120"/>
                  </a:lnTo>
                  <a:lnTo>
                    <a:pt x="60" y="120"/>
                  </a:lnTo>
                  <a:lnTo>
                    <a:pt x="40" y="122"/>
                  </a:lnTo>
                  <a:lnTo>
                    <a:pt x="24" y="127"/>
                  </a:lnTo>
                  <a:lnTo>
                    <a:pt x="17" y="130"/>
                  </a:lnTo>
                  <a:lnTo>
                    <a:pt x="11" y="134"/>
                  </a:lnTo>
                  <a:lnTo>
                    <a:pt x="7" y="140"/>
                  </a:lnTo>
                  <a:lnTo>
                    <a:pt x="3" y="145"/>
                  </a:lnTo>
                  <a:lnTo>
                    <a:pt x="1" y="153"/>
                  </a:lnTo>
                  <a:lnTo>
                    <a:pt x="0" y="161"/>
                  </a:lnTo>
                  <a:lnTo>
                    <a:pt x="1" y="170"/>
                  </a:lnTo>
                  <a:lnTo>
                    <a:pt x="3" y="178"/>
                  </a:lnTo>
                  <a:lnTo>
                    <a:pt x="7" y="184"/>
                  </a:lnTo>
                  <a:lnTo>
                    <a:pt x="12" y="190"/>
                  </a:lnTo>
                  <a:lnTo>
                    <a:pt x="18" y="195"/>
                  </a:lnTo>
                  <a:lnTo>
                    <a:pt x="25" y="199"/>
                  </a:lnTo>
                  <a:lnTo>
                    <a:pt x="33" y="203"/>
                  </a:lnTo>
                  <a:lnTo>
                    <a:pt x="42" y="206"/>
                  </a:lnTo>
                  <a:lnTo>
                    <a:pt x="63" y="210"/>
                  </a:lnTo>
                  <a:lnTo>
                    <a:pt x="68" y="211"/>
                  </a:lnTo>
                  <a:lnTo>
                    <a:pt x="74" y="212"/>
                  </a:lnTo>
                  <a:lnTo>
                    <a:pt x="85" y="213"/>
                  </a:lnTo>
                  <a:lnTo>
                    <a:pt x="135" y="215"/>
                  </a:lnTo>
                  <a:lnTo>
                    <a:pt x="184" y="218"/>
                  </a:lnTo>
                  <a:lnTo>
                    <a:pt x="206" y="220"/>
                  </a:lnTo>
                  <a:lnTo>
                    <a:pt x="227" y="224"/>
                  </a:lnTo>
                  <a:lnTo>
                    <a:pt x="244" y="231"/>
                  </a:lnTo>
                  <a:lnTo>
                    <a:pt x="257" y="240"/>
                  </a:lnTo>
                  <a:lnTo>
                    <a:pt x="262" y="246"/>
                  </a:lnTo>
                  <a:lnTo>
                    <a:pt x="264" y="249"/>
                  </a:lnTo>
                  <a:lnTo>
                    <a:pt x="266" y="252"/>
                  </a:lnTo>
                  <a:lnTo>
                    <a:pt x="268" y="260"/>
                  </a:lnTo>
                  <a:lnTo>
                    <a:pt x="269" y="269"/>
                  </a:lnTo>
                  <a:lnTo>
                    <a:pt x="268" y="277"/>
                  </a:lnTo>
                  <a:lnTo>
                    <a:pt x="266" y="285"/>
                  </a:lnTo>
                  <a:lnTo>
                    <a:pt x="262" y="292"/>
                  </a:lnTo>
                  <a:lnTo>
                    <a:pt x="257" y="298"/>
                  </a:lnTo>
                  <a:lnTo>
                    <a:pt x="251" y="303"/>
                  </a:lnTo>
                  <a:lnTo>
                    <a:pt x="244" y="307"/>
                  </a:lnTo>
                  <a:lnTo>
                    <a:pt x="236" y="311"/>
                  </a:lnTo>
                  <a:lnTo>
                    <a:pt x="227" y="313"/>
                  </a:lnTo>
                  <a:lnTo>
                    <a:pt x="206" y="318"/>
                  </a:lnTo>
                  <a:lnTo>
                    <a:pt x="201" y="318"/>
                  </a:lnTo>
                  <a:lnTo>
                    <a:pt x="195" y="319"/>
                  </a:lnTo>
                  <a:lnTo>
                    <a:pt x="184" y="320"/>
                  </a:lnTo>
                  <a:lnTo>
                    <a:pt x="135" y="323"/>
                  </a:lnTo>
                  <a:lnTo>
                    <a:pt x="85" y="325"/>
                  </a:lnTo>
                  <a:lnTo>
                    <a:pt x="63" y="328"/>
                  </a:lnTo>
                  <a:lnTo>
                    <a:pt x="42" y="332"/>
                  </a:lnTo>
                  <a:lnTo>
                    <a:pt x="25" y="338"/>
                  </a:lnTo>
                  <a:lnTo>
                    <a:pt x="12" y="347"/>
                  </a:lnTo>
                  <a:lnTo>
                    <a:pt x="7" y="353"/>
                  </a:lnTo>
                  <a:lnTo>
                    <a:pt x="5" y="356"/>
                  </a:lnTo>
                  <a:lnTo>
                    <a:pt x="3" y="360"/>
                  </a:lnTo>
                  <a:lnTo>
                    <a:pt x="1" y="368"/>
                  </a:lnTo>
                  <a:lnTo>
                    <a:pt x="0" y="376"/>
                  </a:lnTo>
                  <a:lnTo>
                    <a:pt x="1" y="385"/>
                  </a:lnTo>
                  <a:lnTo>
                    <a:pt x="3" y="393"/>
                  </a:lnTo>
                  <a:lnTo>
                    <a:pt x="7" y="399"/>
                  </a:lnTo>
                  <a:lnTo>
                    <a:pt x="12" y="405"/>
                  </a:lnTo>
                  <a:lnTo>
                    <a:pt x="18" y="410"/>
                  </a:lnTo>
                  <a:lnTo>
                    <a:pt x="25" y="414"/>
                  </a:lnTo>
                  <a:lnTo>
                    <a:pt x="33" y="418"/>
                  </a:lnTo>
                  <a:lnTo>
                    <a:pt x="42" y="421"/>
                  </a:lnTo>
                  <a:lnTo>
                    <a:pt x="63" y="425"/>
                  </a:lnTo>
                  <a:lnTo>
                    <a:pt x="68" y="426"/>
                  </a:lnTo>
                  <a:lnTo>
                    <a:pt x="74" y="427"/>
                  </a:lnTo>
                  <a:lnTo>
                    <a:pt x="85" y="428"/>
                  </a:lnTo>
                  <a:lnTo>
                    <a:pt x="135" y="430"/>
                  </a:lnTo>
                  <a:lnTo>
                    <a:pt x="184" y="433"/>
                  </a:lnTo>
                  <a:lnTo>
                    <a:pt x="206" y="435"/>
                  </a:lnTo>
                  <a:lnTo>
                    <a:pt x="227" y="439"/>
                  </a:lnTo>
                  <a:lnTo>
                    <a:pt x="244" y="446"/>
                  </a:lnTo>
                  <a:lnTo>
                    <a:pt x="257" y="455"/>
                  </a:lnTo>
                  <a:lnTo>
                    <a:pt x="262" y="461"/>
                  </a:lnTo>
                  <a:lnTo>
                    <a:pt x="264" y="464"/>
                  </a:lnTo>
                  <a:lnTo>
                    <a:pt x="266" y="467"/>
                  </a:lnTo>
                  <a:lnTo>
                    <a:pt x="268" y="475"/>
                  </a:lnTo>
                  <a:lnTo>
                    <a:pt x="269" y="484"/>
                  </a:lnTo>
                  <a:lnTo>
                    <a:pt x="268" y="492"/>
                  </a:lnTo>
                  <a:lnTo>
                    <a:pt x="266" y="500"/>
                  </a:lnTo>
                  <a:lnTo>
                    <a:pt x="262" y="507"/>
                  </a:lnTo>
                  <a:lnTo>
                    <a:pt x="257" y="512"/>
                  </a:lnTo>
                  <a:lnTo>
                    <a:pt x="251" y="517"/>
                  </a:lnTo>
                  <a:lnTo>
                    <a:pt x="248" y="519"/>
                  </a:lnTo>
                  <a:lnTo>
                    <a:pt x="244" y="521"/>
                  </a:lnTo>
                  <a:lnTo>
                    <a:pt x="236" y="525"/>
                  </a:lnTo>
                  <a:lnTo>
                    <a:pt x="227" y="528"/>
                  </a:lnTo>
                  <a:lnTo>
                    <a:pt x="206" y="532"/>
                  </a:lnTo>
                  <a:lnTo>
                    <a:pt x="184" y="535"/>
                  </a:lnTo>
                  <a:lnTo>
                    <a:pt x="172" y="535"/>
                  </a:lnTo>
                  <a:lnTo>
                    <a:pt x="160" y="536"/>
                  </a:lnTo>
                  <a:lnTo>
                    <a:pt x="135" y="537"/>
                  </a:lnTo>
                  <a:lnTo>
                    <a:pt x="85" y="539"/>
                  </a:lnTo>
                  <a:lnTo>
                    <a:pt x="63" y="542"/>
                  </a:lnTo>
                  <a:lnTo>
                    <a:pt x="42" y="546"/>
                  </a:lnTo>
                  <a:lnTo>
                    <a:pt x="25" y="553"/>
                  </a:lnTo>
                  <a:lnTo>
                    <a:pt x="18" y="557"/>
                  </a:lnTo>
                  <a:lnTo>
                    <a:pt x="12" y="562"/>
                  </a:lnTo>
                  <a:lnTo>
                    <a:pt x="7" y="568"/>
                  </a:lnTo>
                  <a:lnTo>
                    <a:pt x="5" y="571"/>
                  </a:lnTo>
                  <a:lnTo>
                    <a:pt x="3" y="574"/>
                  </a:lnTo>
                  <a:lnTo>
                    <a:pt x="1" y="582"/>
                  </a:lnTo>
                  <a:lnTo>
                    <a:pt x="0" y="591"/>
                  </a:lnTo>
                  <a:lnTo>
                    <a:pt x="1" y="599"/>
                  </a:lnTo>
                  <a:lnTo>
                    <a:pt x="3" y="607"/>
                  </a:lnTo>
                  <a:lnTo>
                    <a:pt x="7" y="614"/>
                  </a:lnTo>
                  <a:lnTo>
                    <a:pt x="12" y="620"/>
                  </a:lnTo>
                  <a:lnTo>
                    <a:pt x="18" y="625"/>
                  </a:lnTo>
                  <a:lnTo>
                    <a:pt x="21" y="627"/>
                  </a:lnTo>
                  <a:lnTo>
                    <a:pt x="25" y="629"/>
                  </a:lnTo>
                  <a:lnTo>
                    <a:pt x="33" y="632"/>
                  </a:lnTo>
                  <a:lnTo>
                    <a:pt x="42" y="635"/>
                  </a:lnTo>
                  <a:lnTo>
                    <a:pt x="63" y="640"/>
                  </a:lnTo>
                  <a:lnTo>
                    <a:pt x="85" y="642"/>
                  </a:lnTo>
                  <a:lnTo>
                    <a:pt x="97" y="643"/>
                  </a:lnTo>
                  <a:lnTo>
                    <a:pt x="109" y="644"/>
                  </a:lnTo>
                  <a:lnTo>
                    <a:pt x="135" y="644"/>
                  </a:lnTo>
                  <a:lnTo>
                    <a:pt x="184" y="647"/>
                  </a:lnTo>
                  <a:lnTo>
                    <a:pt x="206" y="649"/>
                  </a:lnTo>
                  <a:lnTo>
                    <a:pt x="227" y="654"/>
                  </a:lnTo>
                  <a:lnTo>
                    <a:pt x="244" y="660"/>
                  </a:lnTo>
                  <a:lnTo>
                    <a:pt x="251" y="664"/>
                  </a:lnTo>
                  <a:lnTo>
                    <a:pt x="257" y="669"/>
                  </a:lnTo>
                  <a:lnTo>
                    <a:pt x="262" y="675"/>
                  </a:lnTo>
                  <a:lnTo>
                    <a:pt x="264" y="678"/>
                  </a:lnTo>
                  <a:lnTo>
                    <a:pt x="266" y="682"/>
                  </a:lnTo>
                  <a:lnTo>
                    <a:pt x="268" y="690"/>
                  </a:lnTo>
                  <a:lnTo>
                    <a:pt x="269" y="698"/>
                  </a:lnTo>
                  <a:lnTo>
                    <a:pt x="268" y="707"/>
                  </a:lnTo>
                  <a:lnTo>
                    <a:pt x="266" y="715"/>
                  </a:lnTo>
                  <a:lnTo>
                    <a:pt x="262" y="721"/>
                  </a:lnTo>
                  <a:lnTo>
                    <a:pt x="257" y="727"/>
                  </a:lnTo>
                  <a:lnTo>
                    <a:pt x="251" y="732"/>
                  </a:lnTo>
                  <a:lnTo>
                    <a:pt x="248" y="734"/>
                  </a:lnTo>
                  <a:lnTo>
                    <a:pt x="244" y="736"/>
                  </a:lnTo>
                  <a:lnTo>
                    <a:pt x="236" y="740"/>
                  </a:lnTo>
                  <a:lnTo>
                    <a:pt x="227" y="743"/>
                  </a:lnTo>
                  <a:lnTo>
                    <a:pt x="206" y="747"/>
                  </a:lnTo>
                  <a:lnTo>
                    <a:pt x="184" y="750"/>
                  </a:lnTo>
                  <a:lnTo>
                    <a:pt x="172" y="750"/>
                  </a:lnTo>
                  <a:lnTo>
                    <a:pt x="160" y="751"/>
                  </a:lnTo>
                  <a:lnTo>
                    <a:pt x="135" y="752"/>
                  </a:lnTo>
                  <a:lnTo>
                    <a:pt x="85" y="754"/>
                  </a:lnTo>
                  <a:lnTo>
                    <a:pt x="63" y="757"/>
                  </a:lnTo>
                  <a:lnTo>
                    <a:pt x="42" y="761"/>
                  </a:lnTo>
                  <a:lnTo>
                    <a:pt x="25" y="768"/>
                  </a:lnTo>
                  <a:lnTo>
                    <a:pt x="18" y="772"/>
                  </a:lnTo>
                  <a:lnTo>
                    <a:pt x="12" y="777"/>
                  </a:lnTo>
                  <a:lnTo>
                    <a:pt x="7" y="783"/>
                  </a:lnTo>
                  <a:lnTo>
                    <a:pt x="5" y="786"/>
                  </a:lnTo>
                  <a:lnTo>
                    <a:pt x="3" y="789"/>
                  </a:lnTo>
                  <a:lnTo>
                    <a:pt x="1" y="797"/>
                  </a:lnTo>
                  <a:lnTo>
                    <a:pt x="0" y="806"/>
                  </a:lnTo>
                  <a:lnTo>
                    <a:pt x="1" y="814"/>
                  </a:lnTo>
                  <a:lnTo>
                    <a:pt x="3" y="822"/>
                  </a:lnTo>
                  <a:lnTo>
                    <a:pt x="7" y="829"/>
                  </a:lnTo>
                  <a:lnTo>
                    <a:pt x="12" y="835"/>
                  </a:lnTo>
                  <a:lnTo>
                    <a:pt x="18" y="840"/>
                  </a:lnTo>
                  <a:lnTo>
                    <a:pt x="25" y="844"/>
                  </a:lnTo>
                  <a:lnTo>
                    <a:pt x="33" y="847"/>
                  </a:lnTo>
                  <a:lnTo>
                    <a:pt x="42" y="850"/>
                  </a:lnTo>
                  <a:lnTo>
                    <a:pt x="52" y="853"/>
                  </a:lnTo>
                  <a:lnTo>
                    <a:pt x="63" y="854"/>
                  </a:lnTo>
                  <a:lnTo>
                    <a:pt x="85" y="857"/>
                  </a:lnTo>
                  <a:lnTo>
                    <a:pt x="135" y="859"/>
                  </a:lnTo>
                  <a:lnTo>
                    <a:pt x="184" y="862"/>
                  </a:lnTo>
                  <a:lnTo>
                    <a:pt x="206" y="864"/>
                  </a:lnTo>
                  <a:lnTo>
                    <a:pt x="227" y="869"/>
                  </a:lnTo>
                  <a:lnTo>
                    <a:pt x="244" y="875"/>
                  </a:lnTo>
                  <a:lnTo>
                    <a:pt x="251" y="879"/>
                  </a:lnTo>
                  <a:lnTo>
                    <a:pt x="257" y="884"/>
                  </a:lnTo>
                  <a:lnTo>
                    <a:pt x="262" y="890"/>
                  </a:lnTo>
                  <a:lnTo>
                    <a:pt x="264" y="893"/>
                  </a:lnTo>
                  <a:lnTo>
                    <a:pt x="266" y="896"/>
                  </a:lnTo>
                  <a:lnTo>
                    <a:pt x="268" y="904"/>
                  </a:lnTo>
                  <a:lnTo>
                    <a:pt x="269" y="913"/>
                  </a:lnTo>
                  <a:lnTo>
                    <a:pt x="268" y="921"/>
                  </a:lnTo>
                  <a:lnTo>
                    <a:pt x="266" y="929"/>
                  </a:lnTo>
                  <a:lnTo>
                    <a:pt x="262" y="936"/>
                  </a:lnTo>
                  <a:lnTo>
                    <a:pt x="257" y="942"/>
                  </a:lnTo>
                  <a:lnTo>
                    <a:pt x="251" y="947"/>
                  </a:lnTo>
                  <a:lnTo>
                    <a:pt x="244" y="951"/>
                  </a:lnTo>
                  <a:lnTo>
                    <a:pt x="236" y="954"/>
                  </a:lnTo>
                  <a:lnTo>
                    <a:pt x="227" y="957"/>
                  </a:lnTo>
                  <a:lnTo>
                    <a:pt x="217" y="960"/>
                  </a:lnTo>
                  <a:lnTo>
                    <a:pt x="206" y="961"/>
                  </a:lnTo>
                  <a:lnTo>
                    <a:pt x="184" y="964"/>
                  </a:lnTo>
                  <a:lnTo>
                    <a:pt x="135" y="966"/>
                  </a:lnTo>
                  <a:lnTo>
                    <a:pt x="85" y="969"/>
                  </a:lnTo>
                  <a:lnTo>
                    <a:pt x="63" y="971"/>
                  </a:lnTo>
                  <a:lnTo>
                    <a:pt x="42" y="976"/>
                  </a:lnTo>
                  <a:lnTo>
                    <a:pt x="25" y="982"/>
                  </a:lnTo>
                  <a:lnTo>
                    <a:pt x="18" y="986"/>
                  </a:lnTo>
                  <a:lnTo>
                    <a:pt x="12" y="991"/>
                  </a:lnTo>
                  <a:lnTo>
                    <a:pt x="7" y="997"/>
                  </a:lnTo>
                  <a:lnTo>
                    <a:pt x="5" y="1000"/>
                  </a:lnTo>
                  <a:lnTo>
                    <a:pt x="3" y="1004"/>
                  </a:lnTo>
                  <a:lnTo>
                    <a:pt x="1" y="1012"/>
                  </a:lnTo>
                  <a:lnTo>
                    <a:pt x="0" y="1020"/>
                  </a:lnTo>
                  <a:lnTo>
                    <a:pt x="1" y="1029"/>
                  </a:lnTo>
                  <a:lnTo>
                    <a:pt x="3" y="1037"/>
                  </a:lnTo>
                  <a:lnTo>
                    <a:pt x="7" y="1043"/>
                  </a:lnTo>
                  <a:lnTo>
                    <a:pt x="12" y="1049"/>
                  </a:lnTo>
                  <a:lnTo>
                    <a:pt x="18" y="1054"/>
                  </a:lnTo>
                  <a:lnTo>
                    <a:pt x="25" y="1058"/>
                  </a:lnTo>
                  <a:lnTo>
                    <a:pt x="33" y="1062"/>
                  </a:lnTo>
                  <a:lnTo>
                    <a:pt x="42" y="1065"/>
                  </a:lnTo>
                  <a:lnTo>
                    <a:pt x="52" y="1067"/>
                  </a:lnTo>
                  <a:lnTo>
                    <a:pt x="63" y="1069"/>
                  </a:lnTo>
                  <a:lnTo>
                    <a:pt x="85" y="1071"/>
                  </a:lnTo>
                  <a:lnTo>
                    <a:pt x="135" y="1074"/>
                  </a:lnTo>
                  <a:lnTo>
                    <a:pt x="184" y="1076"/>
                  </a:lnTo>
                  <a:lnTo>
                    <a:pt x="206" y="1079"/>
                  </a:lnTo>
                  <a:lnTo>
                    <a:pt x="227" y="1083"/>
                  </a:lnTo>
                  <a:lnTo>
                    <a:pt x="244" y="1090"/>
                  </a:lnTo>
                  <a:lnTo>
                    <a:pt x="251" y="1094"/>
                  </a:lnTo>
                  <a:lnTo>
                    <a:pt x="257" y="1099"/>
                  </a:lnTo>
                  <a:lnTo>
                    <a:pt x="262" y="1105"/>
                  </a:lnTo>
                  <a:lnTo>
                    <a:pt x="264" y="1108"/>
                  </a:lnTo>
                  <a:lnTo>
                    <a:pt x="266" y="1111"/>
                  </a:lnTo>
                  <a:lnTo>
                    <a:pt x="268" y="1119"/>
                  </a:lnTo>
                  <a:lnTo>
                    <a:pt x="269" y="1128"/>
                  </a:lnTo>
                  <a:lnTo>
                    <a:pt x="268" y="1136"/>
                  </a:lnTo>
                  <a:lnTo>
                    <a:pt x="266" y="1144"/>
                  </a:lnTo>
                  <a:lnTo>
                    <a:pt x="262" y="1151"/>
                  </a:lnTo>
                  <a:lnTo>
                    <a:pt x="257" y="1157"/>
                  </a:lnTo>
                  <a:lnTo>
                    <a:pt x="251" y="1162"/>
                  </a:lnTo>
                  <a:lnTo>
                    <a:pt x="244" y="1166"/>
                  </a:lnTo>
                  <a:lnTo>
                    <a:pt x="236" y="1169"/>
                  </a:lnTo>
                  <a:lnTo>
                    <a:pt x="227" y="1172"/>
                  </a:lnTo>
                  <a:lnTo>
                    <a:pt x="217" y="1175"/>
                  </a:lnTo>
                  <a:lnTo>
                    <a:pt x="206" y="1176"/>
                  </a:lnTo>
                  <a:lnTo>
                    <a:pt x="184" y="1179"/>
                  </a:lnTo>
                  <a:lnTo>
                    <a:pt x="135" y="1181"/>
                  </a:lnTo>
                  <a:lnTo>
                    <a:pt x="85" y="1184"/>
                  </a:lnTo>
                  <a:lnTo>
                    <a:pt x="63" y="1186"/>
                  </a:lnTo>
                  <a:lnTo>
                    <a:pt x="42" y="1191"/>
                  </a:lnTo>
                  <a:lnTo>
                    <a:pt x="25" y="1197"/>
                  </a:lnTo>
                  <a:lnTo>
                    <a:pt x="18" y="1201"/>
                  </a:lnTo>
                  <a:lnTo>
                    <a:pt x="12" y="1206"/>
                  </a:lnTo>
                  <a:lnTo>
                    <a:pt x="7" y="1212"/>
                  </a:lnTo>
                  <a:lnTo>
                    <a:pt x="5" y="1215"/>
                  </a:lnTo>
                  <a:lnTo>
                    <a:pt x="3" y="1219"/>
                  </a:lnTo>
                  <a:lnTo>
                    <a:pt x="1" y="1227"/>
                  </a:lnTo>
                  <a:lnTo>
                    <a:pt x="0" y="1235"/>
                  </a:lnTo>
                  <a:lnTo>
                    <a:pt x="1" y="1243"/>
                  </a:lnTo>
                  <a:lnTo>
                    <a:pt x="3" y="1251"/>
                  </a:lnTo>
                  <a:lnTo>
                    <a:pt x="7" y="1258"/>
                  </a:lnTo>
                  <a:lnTo>
                    <a:pt x="12" y="1264"/>
                  </a:lnTo>
                  <a:lnTo>
                    <a:pt x="18" y="1269"/>
                  </a:lnTo>
                  <a:lnTo>
                    <a:pt x="25" y="1273"/>
                  </a:lnTo>
                  <a:lnTo>
                    <a:pt x="33" y="1276"/>
                  </a:lnTo>
                  <a:lnTo>
                    <a:pt x="42" y="1279"/>
                  </a:lnTo>
                  <a:lnTo>
                    <a:pt x="52" y="1282"/>
                  </a:lnTo>
                  <a:lnTo>
                    <a:pt x="63" y="1283"/>
                  </a:lnTo>
                  <a:lnTo>
                    <a:pt x="85" y="1286"/>
                  </a:lnTo>
                  <a:lnTo>
                    <a:pt x="135" y="1288"/>
                  </a:lnTo>
                  <a:lnTo>
                    <a:pt x="184" y="1291"/>
                  </a:lnTo>
                  <a:lnTo>
                    <a:pt x="206" y="1293"/>
                  </a:lnTo>
                  <a:lnTo>
                    <a:pt x="227" y="1298"/>
                  </a:lnTo>
                  <a:lnTo>
                    <a:pt x="244" y="1304"/>
                  </a:lnTo>
                  <a:lnTo>
                    <a:pt x="251" y="1308"/>
                  </a:lnTo>
                  <a:lnTo>
                    <a:pt x="257" y="1313"/>
                  </a:lnTo>
                  <a:lnTo>
                    <a:pt x="262" y="1319"/>
                  </a:lnTo>
                  <a:lnTo>
                    <a:pt x="264" y="1322"/>
                  </a:lnTo>
                  <a:lnTo>
                    <a:pt x="266" y="1326"/>
                  </a:lnTo>
                  <a:lnTo>
                    <a:pt x="268" y="1334"/>
                  </a:lnTo>
                  <a:lnTo>
                    <a:pt x="269" y="1342"/>
                  </a:lnTo>
                  <a:lnTo>
                    <a:pt x="268" y="1351"/>
                  </a:lnTo>
                  <a:lnTo>
                    <a:pt x="266" y="1359"/>
                  </a:lnTo>
                  <a:lnTo>
                    <a:pt x="262" y="1365"/>
                  </a:lnTo>
                  <a:lnTo>
                    <a:pt x="257" y="1371"/>
                  </a:lnTo>
                  <a:lnTo>
                    <a:pt x="251" y="1376"/>
                  </a:lnTo>
                  <a:lnTo>
                    <a:pt x="244" y="1380"/>
                  </a:lnTo>
                  <a:lnTo>
                    <a:pt x="236" y="1384"/>
                  </a:lnTo>
                  <a:lnTo>
                    <a:pt x="227" y="1387"/>
                  </a:lnTo>
                  <a:lnTo>
                    <a:pt x="217" y="1389"/>
                  </a:lnTo>
                  <a:lnTo>
                    <a:pt x="206" y="1391"/>
                  </a:lnTo>
                  <a:lnTo>
                    <a:pt x="184" y="1393"/>
                  </a:lnTo>
                  <a:lnTo>
                    <a:pt x="135" y="1396"/>
                  </a:lnTo>
                  <a:lnTo>
                    <a:pt x="85" y="1398"/>
                  </a:lnTo>
                  <a:lnTo>
                    <a:pt x="63" y="1401"/>
                  </a:lnTo>
                  <a:lnTo>
                    <a:pt x="42" y="1405"/>
                  </a:lnTo>
                  <a:lnTo>
                    <a:pt x="25" y="1412"/>
                  </a:lnTo>
                  <a:lnTo>
                    <a:pt x="18" y="1416"/>
                  </a:lnTo>
                  <a:lnTo>
                    <a:pt x="12" y="1421"/>
                  </a:lnTo>
                  <a:lnTo>
                    <a:pt x="7" y="1427"/>
                  </a:lnTo>
                  <a:lnTo>
                    <a:pt x="5" y="1430"/>
                  </a:lnTo>
                  <a:lnTo>
                    <a:pt x="3" y="1433"/>
                  </a:lnTo>
                  <a:lnTo>
                    <a:pt x="1" y="1441"/>
                  </a:lnTo>
                  <a:lnTo>
                    <a:pt x="0" y="1450"/>
                  </a:lnTo>
                  <a:lnTo>
                    <a:pt x="1" y="1458"/>
                  </a:lnTo>
                  <a:lnTo>
                    <a:pt x="3" y="1466"/>
                  </a:lnTo>
                  <a:lnTo>
                    <a:pt x="7" y="1473"/>
                  </a:lnTo>
                  <a:lnTo>
                    <a:pt x="12" y="1479"/>
                  </a:lnTo>
                  <a:lnTo>
                    <a:pt x="18" y="1484"/>
                  </a:lnTo>
                  <a:lnTo>
                    <a:pt x="25" y="1488"/>
                  </a:lnTo>
                  <a:lnTo>
                    <a:pt x="33" y="1491"/>
                  </a:lnTo>
                  <a:lnTo>
                    <a:pt x="42" y="1494"/>
                  </a:lnTo>
                  <a:lnTo>
                    <a:pt x="52" y="1497"/>
                  </a:lnTo>
                  <a:lnTo>
                    <a:pt x="63" y="1498"/>
                  </a:lnTo>
                  <a:lnTo>
                    <a:pt x="85" y="1501"/>
                  </a:lnTo>
                  <a:lnTo>
                    <a:pt x="135" y="1503"/>
                  </a:lnTo>
                  <a:lnTo>
                    <a:pt x="184" y="1506"/>
                  </a:lnTo>
                  <a:lnTo>
                    <a:pt x="206" y="1508"/>
                  </a:lnTo>
                  <a:lnTo>
                    <a:pt x="227" y="1513"/>
                  </a:lnTo>
                  <a:lnTo>
                    <a:pt x="244" y="1519"/>
                  </a:lnTo>
                  <a:lnTo>
                    <a:pt x="251" y="1523"/>
                  </a:lnTo>
                  <a:lnTo>
                    <a:pt x="257" y="1528"/>
                  </a:lnTo>
                  <a:lnTo>
                    <a:pt x="262" y="1534"/>
                  </a:lnTo>
                  <a:lnTo>
                    <a:pt x="264" y="1537"/>
                  </a:lnTo>
                  <a:lnTo>
                    <a:pt x="266" y="1541"/>
                  </a:lnTo>
                  <a:lnTo>
                    <a:pt x="268" y="1549"/>
                  </a:lnTo>
                  <a:lnTo>
                    <a:pt x="269" y="1557"/>
                  </a:lnTo>
                  <a:lnTo>
                    <a:pt x="268" y="1566"/>
                  </a:lnTo>
                  <a:lnTo>
                    <a:pt x="264" y="1572"/>
                  </a:lnTo>
                  <a:lnTo>
                    <a:pt x="259" y="1578"/>
                  </a:lnTo>
                  <a:lnTo>
                    <a:pt x="253" y="1582"/>
                  </a:lnTo>
                  <a:lnTo>
                    <a:pt x="245" y="1585"/>
                  </a:lnTo>
                  <a:lnTo>
                    <a:pt x="236" y="1588"/>
                  </a:lnTo>
                  <a:lnTo>
                    <a:pt x="215" y="1594"/>
                  </a:lnTo>
                  <a:lnTo>
                    <a:pt x="193" y="1601"/>
                  </a:lnTo>
                  <a:lnTo>
                    <a:pt x="172" y="1613"/>
                  </a:lnTo>
                  <a:lnTo>
                    <a:pt x="161" y="1620"/>
                  </a:lnTo>
                  <a:lnTo>
                    <a:pt x="157" y="1625"/>
                  </a:lnTo>
                  <a:lnTo>
                    <a:pt x="152" y="1630"/>
                  </a:lnTo>
                  <a:lnTo>
                    <a:pt x="144" y="1642"/>
                  </a:lnTo>
                  <a:lnTo>
                    <a:pt x="140" y="1648"/>
                  </a:lnTo>
                  <a:lnTo>
                    <a:pt x="137" y="1656"/>
                  </a:lnTo>
                  <a:lnTo>
                    <a:pt x="133" y="1665"/>
                  </a:lnTo>
                  <a:lnTo>
                    <a:pt x="130" y="1670"/>
                  </a:lnTo>
                  <a:lnTo>
                    <a:pt x="130" y="1673"/>
                  </a:lnTo>
                  <a:lnTo>
                    <a:pt x="129" y="1677"/>
                  </a:lnTo>
                  <a:lnTo>
                    <a:pt x="128" y="1691"/>
                  </a:lnTo>
                  <a:lnTo>
                    <a:pt x="128" y="1719"/>
                  </a:lnTo>
                  <a:lnTo>
                    <a:pt x="128" y="1748"/>
                  </a:lnTo>
                  <a:lnTo>
                    <a:pt x="127" y="1788"/>
                  </a:lnTo>
                  <a:lnTo>
                    <a:pt x="128" y="1832"/>
                  </a:lnTo>
                </a:path>
              </a:pathLst>
            </a:custGeom>
            <a:noFill/>
            <a:ln w="30163">
              <a:solidFill>
                <a:srgbClr val="FF0000"/>
              </a:solidFill>
              <a:prstDash val="solid"/>
              <a:round/>
              <a:headEnd/>
              <a:tailEnd/>
            </a:ln>
          </p:spPr>
          <p:txBody>
            <a:bodyPr/>
            <a:lstStyle/>
            <a:p>
              <a:endParaRPr lang="en-IN"/>
            </a:p>
          </p:txBody>
        </p:sp>
        <p:sp>
          <p:nvSpPr>
            <p:cNvPr id="11382" name="Freeform 42"/>
            <p:cNvSpPr>
              <a:spLocks/>
            </p:cNvSpPr>
            <p:nvPr/>
          </p:nvSpPr>
          <p:spPr bwMode="auto">
            <a:xfrm>
              <a:off x="1586" y="1296"/>
              <a:ext cx="38" cy="107"/>
            </a:xfrm>
            <a:custGeom>
              <a:avLst/>
              <a:gdLst>
                <a:gd name="T0" fmla="*/ 0 w 115"/>
                <a:gd name="T1" fmla="*/ 0 h 319"/>
                <a:gd name="T2" fmla="*/ 57 w 115"/>
                <a:gd name="T3" fmla="*/ 319 h 319"/>
                <a:gd name="T4" fmla="*/ 115 w 115"/>
                <a:gd name="T5" fmla="*/ 0 h 319"/>
                <a:gd name="T6" fmla="*/ 0 w 115"/>
                <a:gd name="T7" fmla="*/ 0 h 319"/>
                <a:gd name="T8" fmla="*/ 0 60000 65536"/>
                <a:gd name="T9" fmla="*/ 0 60000 65536"/>
                <a:gd name="T10" fmla="*/ 0 60000 65536"/>
                <a:gd name="T11" fmla="*/ 0 60000 65536"/>
                <a:gd name="T12" fmla="*/ 0 w 115"/>
                <a:gd name="T13" fmla="*/ 0 h 319"/>
                <a:gd name="T14" fmla="*/ 115 w 115"/>
                <a:gd name="T15" fmla="*/ 319 h 319"/>
              </a:gdLst>
              <a:ahLst/>
              <a:cxnLst>
                <a:cxn ang="T8">
                  <a:pos x="T0" y="T1"/>
                </a:cxn>
                <a:cxn ang="T9">
                  <a:pos x="T2" y="T3"/>
                </a:cxn>
                <a:cxn ang="T10">
                  <a:pos x="T4" y="T5"/>
                </a:cxn>
                <a:cxn ang="T11">
                  <a:pos x="T6" y="T7"/>
                </a:cxn>
              </a:cxnLst>
              <a:rect l="T12" t="T13" r="T14" b="T15"/>
              <a:pathLst>
                <a:path w="115" h="319">
                  <a:moveTo>
                    <a:pt x="0" y="0"/>
                  </a:moveTo>
                  <a:lnTo>
                    <a:pt x="57" y="319"/>
                  </a:lnTo>
                  <a:lnTo>
                    <a:pt x="115" y="0"/>
                  </a:lnTo>
                  <a:lnTo>
                    <a:pt x="0" y="0"/>
                  </a:lnTo>
                  <a:close/>
                </a:path>
              </a:pathLst>
            </a:custGeom>
            <a:solidFill>
              <a:srgbClr val="FF0000"/>
            </a:solidFill>
            <a:ln w="30163">
              <a:solidFill>
                <a:srgbClr val="FF0000"/>
              </a:solidFill>
              <a:prstDash val="solid"/>
              <a:round/>
              <a:headEnd/>
              <a:tailEnd/>
            </a:ln>
          </p:spPr>
          <p:txBody>
            <a:bodyPr/>
            <a:lstStyle/>
            <a:p>
              <a:endParaRPr lang="en-IN"/>
            </a:p>
          </p:txBody>
        </p:sp>
      </p:grpSp>
      <p:grpSp>
        <p:nvGrpSpPr>
          <p:cNvPr id="6" name="Group 43"/>
          <p:cNvGrpSpPr>
            <a:grpSpLocks/>
          </p:cNvGrpSpPr>
          <p:nvPr/>
        </p:nvGrpSpPr>
        <p:grpSpPr bwMode="auto">
          <a:xfrm>
            <a:off x="1398588" y="3048000"/>
            <a:ext cx="82550" cy="2479675"/>
            <a:chOff x="960" y="1547"/>
            <a:chExt cx="52" cy="1215"/>
          </a:xfrm>
        </p:grpSpPr>
        <p:sp>
          <p:nvSpPr>
            <p:cNvPr id="11378" name="Freeform 44"/>
            <p:cNvSpPr>
              <a:spLocks/>
            </p:cNvSpPr>
            <p:nvPr/>
          </p:nvSpPr>
          <p:spPr bwMode="auto">
            <a:xfrm>
              <a:off x="976" y="2644"/>
              <a:ext cx="21" cy="118"/>
            </a:xfrm>
            <a:custGeom>
              <a:avLst/>
              <a:gdLst>
                <a:gd name="T0" fmla="*/ 0 w 114"/>
                <a:gd name="T1" fmla="*/ 0 h 319"/>
                <a:gd name="T2" fmla="*/ 57 w 114"/>
                <a:gd name="T3" fmla="*/ 319 h 319"/>
                <a:gd name="T4" fmla="*/ 114 w 114"/>
                <a:gd name="T5" fmla="*/ 0 h 319"/>
                <a:gd name="T6" fmla="*/ 0 w 114"/>
                <a:gd name="T7" fmla="*/ 0 h 319"/>
                <a:gd name="T8" fmla="*/ 0 60000 65536"/>
                <a:gd name="T9" fmla="*/ 0 60000 65536"/>
                <a:gd name="T10" fmla="*/ 0 60000 65536"/>
                <a:gd name="T11" fmla="*/ 0 60000 65536"/>
                <a:gd name="T12" fmla="*/ 0 w 114"/>
                <a:gd name="T13" fmla="*/ 0 h 319"/>
                <a:gd name="T14" fmla="*/ 114 w 114"/>
                <a:gd name="T15" fmla="*/ 319 h 319"/>
              </a:gdLst>
              <a:ahLst/>
              <a:cxnLst>
                <a:cxn ang="T8">
                  <a:pos x="T0" y="T1"/>
                </a:cxn>
                <a:cxn ang="T9">
                  <a:pos x="T2" y="T3"/>
                </a:cxn>
                <a:cxn ang="T10">
                  <a:pos x="T4" y="T5"/>
                </a:cxn>
                <a:cxn ang="T11">
                  <a:pos x="T6" y="T7"/>
                </a:cxn>
              </a:cxnLst>
              <a:rect l="T12" t="T13" r="T14" b="T15"/>
              <a:pathLst>
                <a:path w="114" h="319">
                  <a:moveTo>
                    <a:pt x="0" y="0"/>
                  </a:moveTo>
                  <a:lnTo>
                    <a:pt x="57" y="319"/>
                  </a:lnTo>
                  <a:lnTo>
                    <a:pt x="114" y="0"/>
                  </a:lnTo>
                  <a:lnTo>
                    <a:pt x="0" y="0"/>
                  </a:lnTo>
                  <a:close/>
                </a:path>
              </a:pathLst>
            </a:custGeom>
            <a:solidFill>
              <a:srgbClr val="FF0000"/>
            </a:solidFill>
            <a:ln w="30163">
              <a:solidFill>
                <a:srgbClr val="FF0000"/>
              </a:solidFill>
              <a:prstDash val="solid"/>
              <a:round/>
              <a:headEnd/>
              <a:tailEnd/>
            </a:ln>
          </p:spPr>
          <p:txBody>
            <a:bodyPr/>
            <a:lstStyle/>
            <a:p>
              <a:endParaRPr lang="en-IN"/>
            </a:p>
          </p:txBody>
        </p:sp>
        <p:sp>
          <p:nvSpPr>
            <p:cNvPr id="11379" name="Freeform 45"/>
            <p:cNvSpPr>
              <a:spLocks/>
            </p:cNvSpPr>
            <p:nvPr/>
          </p:nvSpPr>
          <p:spPr bwMode="auto">
            <a:xfrm>
              <a:off x="960" y="1547"/>
              <a:ext cx="52" cy="579"/>
            </a:xfrm>
            <a:custGeom>
              <a:avLst/>
              <a:gdLst>
                <a:gd name="T0" fmla="*/ 66 w 68"/>
                <a:gd name="T1" fmla="*/ 22 h 902"/>
                <a:gd name="T2" fmla="*/ 57 w 68"/>
                <a:gd name="T3" fmla="*/ 41 h 902"/>
                <a:gd name="T4" fmla="*/ 33 w 68"/>
                <a:gd name="T5" fmla="*/ 44 h 902"/>
                <a:gd name="T6" fmla="*/ 3 w 68"/>
                <a:gd name="T7" fmla="*/ 51 h 902"/>
                <a:gd name="T8" fmla="*/ 1 w 68"/>
                <a:gd name="T9" fmla="*/ 77 h 902"/>
                <a:gd name="T10" fmla="*/ 11 w 68"/>
                <a:gd name="T11" fmla="*/ 93 h 902"/>
                <a:gd name="T12" fmla="*/ 47 w 68"/>
                <a:gd name="T13" fmla="*/ 100 h 902"/>
                <a:gd name="T14" fmla="*/ 67 w 68"/>
                <a:gd name="T15" fmla="*/ 118 h 902"/>
                <a:gd name="T16" fmla="*/ 66 w 68"/>
                <a:gd name="T17" fmla="*/ 144 h 902"/>
                <a:gd name="T18" fmla="*/ 52 w 68"/>
                <a:gd name="T19" fmla="*/ 159 h 902"/>
                <a:gd name="T20" fmla="*/ 16 w 68"/>
                <a:gd name="T21" fmla="*/ 165 h 902"/>
                <a:gd name="T22" fmla="*/ 1 w 68"/>
                <a:gd name="T23" fmla="*/ 184 h 902"/>
                <a:gd name="T24" fmla="*/ 3 w 68"/>
                <a:gd name="T25" fmla="*/ 210 h 902"/>
                <a:gd name="T26" fmla="*/ 17 w 68"/>
                <a:gd name="T27" fmla="*/ 222 h 902"/>
                <a:gd name="T28" fmla="*/ 57 w 68"/>
                <a:gd name="T29" fmla="*/ 230 h 902"/>
                <a:gd name="T30" fmla="*/ 67 w 68"/>
                <a:gd name="T31" fmla="*/ 251 h 902"/>
                <a:gd name="T32" fmla="*/ 63 w 68"/>
                <a:gd name="T33" fmla="*/ 276 h 902"/>
                <a:gd name="T34" fmla="*/ 47 w 68"/>
                <a:gd name="T35" fmla="*/ 287 h 902"/>
                <a:gd name="T36" fmla="*/ 11 w 68"/>
                <a:gd name="T37" fmla="*/ 293 h 902"/>
                <a:gd name="T38" fmla="*/ 1 w 68"/>
                <a:gd name="T39" fmla="*/ 309 h 902"/>
                <a:gd name="T40" fmla="*/ 3 w 68"/>
                <a:gd name="T41" fmla="*/ 336 h 902"/>
                <a:gd name="T42" fmla="*/ 16 w 68"/>
                <a:gd name="T43" fmla="*/ 348 h 902"/>
                <a:gd name="T44" fmla="*/ 52 w 68"/>
                <a:gd name="T45" fmla="*/ 354 h 902"/>
                <a:gd name="T46" fmla="*/ 67 w 68"/>
                <a:gd name="T47" fmla="*/ 371 h 902"/>
                <a:gd name="T48" fmla="*/ 66 w 68"/>
                <a:gd name="T49" fmla="*/ 396 h 902"/>
                <a:gd name="T50" fmla="*/ 57 w 68"/>
                <a:gd name="T51" fmla="*/ 409 h 902"/>
                <a:gd name="T52" fmla="*/ 21 w 68"/>
                <a:gd name="T53" fmla="*/ 415 h 902"/>
                <a:gd name="T54" fmla="*/ 2 w 68"/>
                <a:gd name="T55" fmla="*/ 432 h 902"/>
                <a:gd name="T56" fmla="*/ 1 w 68"/>
                <a:gd name="T57" fmla="*/ 455 h 902"/>
                <a:gd name="T58" fmla="*/ 11 w 68"/>
                <a:gd name="T59" fmla="*/ 472 h 902"/>
                <a:gd name="T60" fmla="*/ 52 w 68"/>
                <a:gd name="T61" fmla="*/ 480 h 902"/>
                <a:gd name="T62" fmla="*/ 67 w 68"/>
                <a:gd name="T63" fmla="*/ 497 h 902"/>
                <a:gd name="T64" fmla="*/ 66 w 68"/>
                <a:gd name="T65" fmla="*/ 522 h 902"/>
                <a:gd name="T66" fmla="*/ 55 w 68"/>
                <a:gd name="T67" fmla="*/ 536 h 902"/>
                <a:gd name="T68" fmla="*/ 11 w 68"/>
                <a:gd name="T69" fmla="*/ 546 h 902"/>
                <a:gd name="T70" fmla="*/ 1 w 68"/>
                <a:gd name="T71" fmla="*/ 562 h 902"/>
                <a:gd name="T72" fmla="*/ 3 w 68"/>
                <a:gd name="T73" fmla="*/ 589 h 902"/>
                <a:gd name="T74" fmla="*/ 16 w 68"/>
                <a:gd name="T75" fmla="*/ 600 h 902"/>
                <a:gd name="T76" fmla="*/ 61 w 68"/>
                <a:gd name="T77" fmla="*/ 613 h 902"/>
                <a:gd name="T78" fmla="*/ 67 w 68"/>
                <a:gd name="T79" fmla="*/ 630 h 902"/>
                <a:gd name="T80" fmla="*/ 63 w 68"/>
                <a:gd name="T81" fmla="*/ 655 h 902"/>
                <a:gd name="T82" fmla="*/ 47 w 68"/>
                <a:gd name="T83" fmla="*/ 665 h 902"/>
                <a:gd name="T84" fmla="*/ 5 w 68"/>
                <a:gd name="T85" fmla="*/ 678 h 902"/>
                <a:gd name="T86" fmla="*/ 0 w 68"/>
                <a:gd name="T87" fmla="*/ 698 h 902"/>
                <a:gd name="T88" fmla="*/ 6 w 68"/>
                <a:gd name="T89" fmla="*/ 720 h 902"/>
                <a:gd name="T90" fmla="*/ 34 w 68"/>
                <a:gd name="T91" fmla="*/ 729 h 902"/>
                <a:gd name="T92" fmla="*/ 65 w 68"/>
                <a:gd name="T93" fmla="*/ 744 h 902"/>
                <a:gd name="T94" fmla="*/ 67 w 68"/>
                <a:gd name="T95" fmla="*/ 766 h 902"/>
                <a:gd name="T96" fmla="*/ 59 w 68"/>
                <a:gd name="T97" fmla="*/ 786 h 902"/>
                <a:gd name="T98" fmla="*/ 21 w 68"/>
                <a:gd name="T99" fmla="*/ 794 h 902"/>
                <a:gd name="T100" fmla="*/ 2 w 68"/>
                <a:gd name="T101" fmla="*/ 811 h 902"/>
                <a:gd name="T102" fmla="*/ 1 w 68"/>
                <a:gd name="T103" fmla="*/ 834 h 902"/>
                <a:gd name="T104" fmla="*/ 11 w 68"/>
                <a:gd name="T105" fmla="*/ 850 h 902"/>
                <a:gd name="T106" fmla="*/ 52 w 68"/>
                <a:gd name="T107" fmla="*/ 859 h 902"/>
                <a:gd name="T108" fmla="*/ 67 w 68"/>
                <a:gd name="T109" fmla="*/ 876 h 902"/>
                <a:gd name="T110" fmla="*/ 64 w 68"/>
                <a:gd name="T111" fmla="*/ 902 h 9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
                <a:gd name="T169" fmla="*/ 0 h 902"/>
                <a:gd name="T170" fmla="*/ 68 w 68"/>
                <a:gd name="T171" fmla="*/ 902 h 90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 h="902">
                  <a:moveTo>
                    <a:pt x="67" y="0"/>
                  </a:moveTo>
                  <a:lnTo>
                    <a:pt x="67" y="3"/>
                  </a:lnTo>
                  <a:lnTo>
                    <a:pt x="68" y="6"/>
                  </a:lnTo>
                  <a:lnTo>
                    <a:pt x="68" y="10"/>
                  </a:lnTo>
                  <a:lnTo>
                    <a:pt x="67" y="17"/>
                  </a:lnTo>
                  <a:lnTo>
                    <a:pt x="66" y="22"/>
                  </a:lnTo>
                  <a:lnTo>
                    <a:pt x="65" y="27"/>
                  </a:lnTo>
                  <a:lnTo>
                    <a:pt x="64" y="31"/>
                  </a:lnTo>
                  <a:lnTo>
                    <a:pt x="62" y="34"/>
                  </a:lnTo>
                  <a:lnTo>
                    <a:pt x="60" y="37"/>
                  </a:lnTo>
                  <a:lnTo>
                    <a:pt x="58" y="40"/>
                  </a:lnTo>
                  <a:lnTo>
                    <a:pt x="57" y="41"/>
                  </a:lnTo>
                  <a:lnTo>
                    <a:pt x="56" y="41"/>
                  </a:lnTo>
                  <a:lnTo>
                    <a:pt x="53" y="43"/>
                  </a:lnTo>
                  <a:lnTo>
                    <a:pt x="51" y="44"/>
                  </a:lnTo>
                  <a:lnTo>
                    <a:pt x="48" y="44"/>
                  </a:lnTo>
                  <a:lnTo>
                    <a:pt x="45" y="45"/>
                  </a:lnTo>
                  <a:lnTo>
                    <a:pt x="33" y="44"/>
                  </a:lnTo>
                  <a:lnTo>
                    <a:pt x="20" y="43"/>
                  </a:lnTo>
                  <a:lnTo>
                    <a:pt x="15" y="43"/>
                  </a:lnTo>
                  <a:lnTo>
                    <a:pt x="10" y="44"/>
                  </a:lnTo>
                  <a:lnTo>
                    <a:pt x="6" y="47"/>
                  </a:lnTo>
                  <a:lnTo>
                    <a:pt x="4" y="48"/>
                  </a:lnTo>
                  <a:lnTo>
                    <a:pt x="3" y="51"/>
                  </a:lnTo>
                  <a:lnTo>
                    <a:pt x="2" y="54"/>
                  </a:lnTo>
                  <a:lnTo>
                    <a:pt x="1" y="57"/>
                  </a:lnTo>
                  <a:lnTo>
                    <a:pt x="0" y="62"/>
                  </a:lnTo>
                  <a:lnTo>
                    <a:pt x="0" y="67"/>
                  </a:lnTo>
                  <a:lnTo>
                    <a:pt x="0" y="72"/>
                  </a:lnTo>
                  <a:lnTo>
                    <a:pt x="1" y="77"/>
                  </a:lnTo>
                  <a:lnTo>
                    <a:pt x="2" y="80"/>
                  </a:lnTo>
                  <a:lnTo>
                    <a:pt x="3" y="84"/>
                  </a:lnTo>
                  <a:lnTo>
                    <a:pt x="5" y="87"/>
                  </a:lnTo>
                  <a:lnTo>
                    <a:pt x="6" y="89"/>
                  </a:lnTo>
                  <a:lnTo>
                    <a:pt x="8" y="91"/>
                  </a:lnTo>
                  <a:lnTo>
                    <a:pt x="11" y="93"/>
                  </a:lnTo>
                  <a:lnTo>
                    <a:pt x="16" y="95"/>
                  </a:lnTo>
                  <a:lnTo>
                    <a:pt x="17" y="96"/>
                  </a:lnTo>
                  <a:lnTo>
                    <a:pt x="19" y="97"/>
                  </a:lnTo>
                  <a:lnTo>
                    <a:pt x="21" y="97"/>
                  </a:lnTo>
                  <a:lnTo>
                    <a:pt x="34" y="98"/>
                  </a:lnTo>
                  <a:lnTo>
                    <a:pt x="47" y="100"/>
                  </a:lnTo>
                  <a:lnTo>
                    <a:pt x="52" y="101"/>
                  </a:lnTo>
                  <a:lnTo>
                    <a:pt x="57" y="104"/>
                  </a:lnTo>
                  <a:lnTo>
                    <a:pt x="61" y="108"/>
                  </a:lnTo>
                  <a:lnTo>
                    <a:pt x="65" y="113"/>
                  </a:lnTo>
                  <a:lnTo>
                    <a:pt x="66" y="117"/>
                  </a:lnTo>
                  <a:lnTo>
                    <a:pt x="67" y="118"/>
                  </a:lnTo>
                  <a:lnTo>
                    <a:pt x="67" y="120"/>
                  </a:lnTo>
                  <a:lnTo>
                    <a:pt x="67" y="125"/>
                  </a:lnTo>
                  <a:lnTo>
                    <a:pt x="68" y="130"/>
                  </a:lnTo>
                  <a:lnTo>
                    <a:pt x="67" y="135"/>
                  </a:lnTo>
                  <a:lnTo>
                    <a:pt x="67" y="140"/>
                  </a:lnTo>
                  <a:lnTo>
                    <a:pt x="66" y="144"/>
                  </a:lnTo>
                  <a:lnTo>
                    <a:pt x="65" y="147"/>
                  </a:lnTo>
                  <a:lnTo>
                    <a:pt x="63" y="150"/>
                  </a:lnTo>
                  <a:lnTo>
                    <a:pt x="61" y="152"/>
                  </a:lnTo>
                  <a:lnTo>
                    <a:pt x="59" y="155"/>
                  </a:lnTo>
                  <a:lnTo>
                    <a:pt x="57" y="156"/>
                  </a:lnTo>
                  <a:lnTo>
                    <a:pt x="52" y="159"/>
                  </a:lnTo>
                  <a:lnTo>
                    <a:pt x="51" y="159"/>
                  </a:lnTo>
                  <a:lnTo>
                    <a:pt x="49" y="160"/>
                  </a:lnTo>
                  <a:lnTo>
                    <a:pt x="47" y="160"/>
                  </a:lnTo>
                  <a:lnTo>
                    <a:pt x="34" y="162"/>
                  </a:lnTo>
                  <a:lnTo>
                    <a:pt x="21" y="163"/>
                  </a:lnTo>
                  <a:lnTo>
                    <a:pt x="16" y="165"/>
                  </a:lnTo>
                  <a:lnTo>
                    <a:pt x="11" y="167"/>
                  </a:lnTo>
                  <a:lnTo>
                    <a:pt x="6" y="171"/>
                  </a:lnTo>
                  <a:lnTo>
                    <a:pt x="3" y="176"/>
                  </a:lnTo>
                  <a:lnTo>
                    <a:pt x="2" y="180"/>
                  </a:lnTo>
                  <a:lnTo>
                    <a:pt x="1" y="181"/>
                  </a:lnTo>
                  <a:lnTo>
                    <a:pt x="1" y="184"/>
                  </a:lnTo>
                  <a:lnTo>
                    <a:pt x="0" y="188"/>
                  </a:lnTo>
                  <a:lnTo>
                    <a:pt x="0" y="193"/>
                  </a:lnTo>
                  <a:lnTo>
                    <a:pt x="0" y="198"/>
                  </a:lnTo>
                  <a:lnTo>
                    <a:pt x="1" y="203"/>
                  </a:lnTo>
                  <a:lnTo>
                    <a:pt x="2" y="207"/>
                  </a:lnTo>
                  <a:lnTo>
                    <a:pt x="3" y="210"/>
                  </a:lnTo>
                  <a:lnTo>
                    <a:pt x="5" y="213"/>
                  </a:lnTo>
                  <a:lnTo>
                    <a:pt x="6" y="215"/>
                  </a:lnTo>
                  <a:lnTo>
                    <a:pt x="8" y="218"/>
                  </a:lnTo>
                  <a:lnTo>
                    <a:pt x="11" y="219"/>
                  </a:lnTo>
                  <a:lnTo>
                    <a:pt x="16" y="222"/>
                  </a:lnTo>
                  <a:lnTo>
                    <a:pt x="17" y="222"/>
                  </a:lnTo>
                  <a:lnTo>
                    <a:pt x="19" y="223"/>
                  </a:lnTo>
                  <a:lnTo>
                    <a:pt x="21" y="224"/>
                  </a:lnTo>
                  <a:lnTo>
                    <a:pt x="34" y="225"/>
                  </a:lnTo>
                  <a:lnTo>
                    <a:pt x="47" y="227"/>
                  </a:lnTo>
                  <a:lnTo>
                    <a:pt x="52" y="228"/>
                  </a:lnTo>
                  <a:lnTo>
                    <a:pt x="57" y="230"/>
                  </a:lnTo>
                  <a:lnTo>
                    <a:pt x="61" y="234"/>
                  </a:lnTo>
                  <a:lnTo>
                    <a:pt x="65" y="239"/>
                  </a:lnTo>
                  <a:lnTo>
                    <a:pt x="66" y="243"/>
                  </a:lnTo>
                  <a:lnTo>
                    <a:pt x="67" y="245"/>
                  </a:lnTo>
                  <a:lnTo>
                    <a:pt x="67" y="247"/>
                  </a:lnTo>
                  <a:lnTo>
                    <a:pt x="67" y="251"/>
                  </a:lnTo>
                  <a:lnTo>
                    <a:pt x="68" y="257"/>
                  </a:lnTo>
                  <a:lnTo>
                    <a:pt x="67" y="261"/>
                  </a:lnTo>
                  <a:lnTo>
                    <a:pt x="67" y="266"/>
                  </a:lnTo>
                  <a:lnTo>
                    <a:pt x="66" y="270"/>
                  </a:lnTo>
                  <a:lnTo>
                    <a:pt x="65" y="273"/>
                  </a:lnTo>
                  <a:lnTo>
                    <a:pt x="63" y="276"/>
                  </a:lnTo>
                  <a:lnTo>
                    <a:pt x="62" y="277"/>
                  </a:lnTo>
                  <a:lnTo>
                    <a:pt x="61" y="278"/>
                  </a:lnTo>
                  <a:lnTo>
                    <a:pt x="59" y="281"/>
                  </a:lnTo>
                  <a:lnTo>
                    <a:pt x="57" y="282"/>
                  </a:lnTo>
                  <a:lnTo>
                    <a:pt x="52" y="285"/>
                  </a:lnTo>
                  <a:lnTo>
                    <a:pt x="47" y="287"/>
                  </a:lnTo>
                  <a:lnTo>
                    <a:pt x="43" y="287"/>
                  </a:lnTo>
                  <a:lnTo>
                    <a:pt x="40" y="287"/>
                  </a:lnTo>
                  <a:lnTo>
                    <a:pt x="34" y="288"/>
                  </a:lnTo>
                  <a:lnTo>
                    <a:pt x="21" y="289"/>
                  </a:lnTo>
                  <a:lnTo>
                    <a:pt x="16" y="291"/>
                  </a:lnTo>
                  <a:lnTo>
                    <a:pt x="11" y="293"/>
                  </a:lnTo>
                  <a:lnTo>
                    <a:pt x="6" y="297"/>
                  </a:lnTo>
                  <a:lnTo>
                    <a:pt x="5" y="299"/>
                  </a:lnTo>
                  <a:lnTo>
                    <a:pt x="3" y="302"/>
                  </a:lnTo>
                  <a:lnTo>
                    <a:pt x="2" y="306"/>
                  </a:lnTo>
                  <a:lnTo>
                    <a:pt x="1" y="308"/>
                  </a:lnTo>
                  <a:lnTo>
                    <a:pt x="1" y="309"/>
                  </a:lnTo>
                  <a:lnTo>
                    <a:pt x="0" y="314"/>
                  </a:lnTo>
                  <a:lnTo>
                    <a:pt x="0" y="319"/>
                  </a:lnTo>
                  <a:lnTo>
                    <a:pt x="0" y="324"/>
                  </a:lnTo>
                  <a:lnTo>
                    <a:pt x="1" y="329"/>
                  </a:lnTo>
                  <a:lnTo>
                    <a:pt x="2" y="333"/>
                  </a:lnTo>
                  <a:lnTo>
                    <a:pt x="3" y="336"/>
                  </a:lnTo>
                  <a:lnTo>
                    <a:pt x="5" y="339"/>
                  </a:lnTo>
                  <a:lnTo>
                    <a:pt x="5" y="341"/>
                  </a:lnTo>
                  <a:lnTo>
                    <a:pt x="6" y="342"/>
                  </a:lnTo>
                  <a:lnTo>
                    <a:pt x="8" y="344"/>
                  </a:lnTo>
                  <a:lnTo>
                    <a:pt x="11" y="345"/>
                  </a:lnTo>
                  <a:lnTo>
                    <a:pt x="16" y="348"/>
                  </a:lnTo>
                  <a:lnTo>
                    <a:pt x="21" y="349"/>
                  </a:lnTo>
                  <a:lnTo>
                    <a:pt x="25" y="350"/>
                  </a:lnTo>
                  <a:lnTo>
                    <a:pt x="28" y="351"/>
                  </a:lnTo>
                  <a:lnTo>
                    <a:pt x="34" y="351"/>
                  </a:lnTo>
                  <a:lnTo>
                    <a:pt x="47" y="352"/>
                  </a:lnTo>
                  <a:lnTo>
                    <a:pt x="52" y="354"/>
                  </a:lnTo>
                  <a:lnTo>
                    <a:pt x="57" y="356"/>
                  </a:lnTo>
                  <a:lnTo>
                    <a:pt x="61" y="360"/>
                  </a:lnTo>
                  <a:lnTo>
                    <a:pt x="63" y="362"/>
                  </a:lnTo>
                  <a:lnTo>
                    <a:pt x="65" y="365"/>
                  </a:lnTo>
                  <a:lnTo>
                    <a:pt x="66" y="369"/>
                  </a:lnTo>
                  <a:lnTo>
                    <a:pt x="67" y="371"/>
                  </a:lnTo>
                  <a:lnTo>
                    <a:pt x="67" y="373"/>
                  </a:lnTo>
                  <a:lnTo>
                    <a:pt x="67" y="378"/>
                  </a:lnTo>
                  <a:lnTo>
                    <a:pt x="68" y="382"/>
                  </a:lnTo>
                  <a:lnTo>
                    <a:pt x="67" y="388"/>
                  </a:lnTo>
                  <a:lnTo>
                    <a:pt x="67" y="392"/>
                  </a:lnTo>
                  <a:lnTo>
                    <a:pt x="66" y="396"/>
                  </a:lnTo>
                  <a:lnTo>
                    <a:pt x="65" y="399"/>
                  </a:lnTo>
                  <a:lnTo>
                    <a:pt x="63" y="402"/>
                  </a:lnTo>
                  <a:lnTo>
                    <a:pt x="62" y="404"/>
                  </a:lnTo>
                  <a:lnTo>
                    <a:pt x="61" y="405"/>
                  </a:lnTo>
                  <a:lnTo>
                    <a:pt x="59" y="407"/>
                  </a:lnTo>
                  <a:lnTo>
                    <a:pt x="57" y="409"/>
                  </a:lnTo>
                  <a:lnTo>
                    <a:pt x="52" y="411"/>
                  </a:lnTo>
                  <a:lnTo>
                    <a:pt x="47" y="413"/>
                  </a:lnTo>
                  <a:lnTo>
                    <a:pt x="43" y="413"/>
                  </a:lnTo>
                  <a:lnTo>
                    <a:pt x="40" y="413"/>
                  </a:lnTo>
                  <a:lnTo>
                    <a:pt x="34" y="414"/>
                  </a:lnTo>
                  <a:lnTo>
                    <a:pt x="21" y="415"/>
                  </a:lnTo>
                  <a:lnTo>
                    <a:pt x="16" y="417"/>
                  </a:lnTo>
                  <a:lnTo>
                    <a:pt x="11" y="419"/>
                  </a:lnTo>
                  <a:lnTo>
                    <a:pt x="6" y="423"/>
                  </a:lnTo>
                  <a:lnTo>
                    <a:pt x="5" y="426"/>
                  </a:lnTo>
                  <a:lnTo>
                    <a:pt x="3" y="429"/>
                  </a:lnTo>
                  <a:lnTo>
                    <a:pt x="2" y="432"/>
                  </a:lnTo>
                  <a:lnTo>
                    <a:pt x="1" y="434"/>
                  </a:lnTo>
                  <a:lnTo>
                    <a:pt x="1" y="436"/>
                  </a:lnTo>
                  <a:lnTo>
                    <a:pt x="0" y="441"/>
                  </a:lnTo>
                  <a:lnTo>
                    <a:pt x="0" y="446"/>
                  </a:lnTo>
                  <a:lnTo>
                    <a:pt x="0" y="451"/>
                  </a:lnTo>
                  <a:lnTo>
                    <a:pt x="1" y="455"/>
                  </a:lnTo>
                  <a:lnTo>
                    <a:pt x="2" y="459"/>
                  </a:lnTo>
                  <a:lnTo>
                    <a:pt x="3" y="463"/>
                  </a:lnTo>
                  <a:lnTo>
                    <a:pt x="5" y="466"/>
                  </a:lnTo>
                  <a:lnTo>
                    <a:pt x="6" y="468"/>
                  </a:lnTo>
                  <a:lnTo>
                    <a:pt x="8" y="470"/>
                  </a:lnTo>
                  <a:lnTo>
                    <a:pt x="11" y="472"/>
                  </a:lnTo>
                  <a:lnTo>
                    <a:pt x="13" y="473"/>
                  </a:lnTo>
                  <a:lnTo>
                    <a:pt x="16" y="474"/>
                  </a:lnTo>
                  <a:lnTo>
                    <a:pt x="21" y="476"/>
                  </a:lnTo>
                  <a:lnTo>
                    <a:pt x="34" y="477"/>
                  </a:lnTo>
                  <a:lnTo>
                    <a:pt x="47" y="479"/>
                  </a:lnTo>
                  <a:lnTo>
                    <a:pt x="52" y="480"/>
                  </a:lnTo>
                  <a:lnTo>
                    <a:pt x="57" y="483"/>
                  </a:lnTo>
                  <a:lnTo>
                    <a:pt x="61" y="486"/>
                  </a:lnTo>
                  <a:lnTo>
                    <a:pt x="63" y="489"/>
                  </a:lnTo>
                  <a:lnTo>
                    <a:pt x="65" y="492"/>
                  </a:lnTo>
                  <a:lnTo>
                    <a:pt x="66" y="495"/>
                  </a:lnTo>
                  <a:lnTo>
                    <a:pt x="67" y="497"/>
                  </a:lnTo>
                  <a:lnTo>
                    <a:pt x="67" y="499"/>
                  </a:lnTo>
                  <a:lnTo>
                    <a:pt x="67" y="503"/>
                  </a:lnTo>
                  <a:lnTo>
                    <a:pt x="68" y="509"/>
                  </a:lnTo>
                  <a:lnTo>
                    <a:pt x="67" y="513"/>
                  </a:lnTo>
                  <a:lnTo>
                    <a:pt x="67" y="518"/>
                  </a:lnTo>
                  <a:lnTo>
                    <a:pt x="66" y="522"/>
                  </a:lnTo>
                  <a:lnTo>
                    <a:pt x="65" y="526"/>
                  </a:lnTo>
                  <a:lnTo>
                    <a:pt x="63" y="529"/>
                  </a:lnTo>
                  <a:lnTo>
                    <a:pt x="61" y="531"/>
                  </a:lnTo>
                  <a:lnTo>
                    <a:pt x="59" y="533"/>
                  </a:lnTo>
                  <a:lnTo>
                    <a:pt x="57" y="535"/>
                  </a:lnTo>
                  <a:lnTo>
                    <a:pt x="55" y="536"/>
                  </a:lnTo>
                  <a:lnTo>
                    <a:pt x="52" y="537"/>
                  </a:lnTo>
                  <a:lnTo>
                    <a:pt x="47" y="539"/>
                  </a:lnTo>
                  <a:lnTo>
                    <a:pt x="34" y="540"/>
                  </a:lnTo>
                  <a:lnTo>
                    <a:pt x="21" y="542"/>
                  </a:lnTo>
                  <a:lnTo>
                    <a:pt x="16" y="543"/>
                  </a:lnTo>
                  <a:lnTo>
                    <a:pt x="11" y="546"/>
                  </a:lnTo>
                  <a:lnTo>
                    <a:pt x="6" y="549"/>
                  </a:lnTo>
                  <a:lnTo>
                    <a:pt x="5" y="552"/>
                  </a:lnTo>
                  <a:lnTo>
                    <a:pt x="3" y="555"/>
                  </a:lnTo>
                  <a:lnTo>
                    <a:pt x="2" y="558"/>
                  </a:lnTo>
                  <a:lnTo>
                    <a:pt x="1" y="560"/>
                  </a:lnTo>
                  <a:lnTo>
                    <a:pt x="1" y="562"/>
                  </a:lnTo>
                  <a:lnTo>
                    <a:pt x="0" y="567"/>
                  </a:lnTo>
                  <a:lnTo>
                    <a:pt x="0" y="572"/>
                  </a:lnTo>
                  <a:lnTo>
                    <a:pt x="0" y="577"/>
                  </a:lnTo>
                  <a:lnTo>
                    <a:pt x="1" y="582"/>
                  </a:lnTo>
                  <a:lnTo>
                    <a:pt x="2" y="585"/>
                  </a:lnTo>
                  <a:lnTo>
                    <a:pt x="3" y="589"/>
                  </a:lnTo>
                  <a:lnTo>
                    <a:pt x="5" y="592"/>
                  </a:lnTo>
                  <a:lnTo>
                    <a:pt x="6" y="594"/>
                  </a:lnTo>
                  <a:lnTo>
                    <a:pt x="8" y="596"/>
                  </a:lnTo>
                  <a:lnTo>
                    <a:pt x="11" y="598"/>
                  </a:lnTo>
                  <a:lnTo>
                    <a:pt x="13" y="599"/>
                  </a:lnTo>
                  <a:lnTo>
                    <a:pt x="16" y="600"/>
                  </a:lnTo>
                  <a:lnTo>
                    <a:pt x="21" y="602"/>
                  </a:lnTo>
                  <a:lnTo>
                    <a:pt x="34" y="603"/>
                  </a:lnTo>
                  <a:lnTo>
                    <a:pt x="47" y="605"/>
                  </a:lnTo>
                  <a:lnTo>
                    <a:pt x="52" y="606"/>
                  </a:lnTo>
                  <a:lnTo>
                    <a:pt x="57" y="609"/>
                  </a:lnTo>
                  <a:lnTo>
                    <a:pt x="61" y="613"/>
                  </a:lnTo>
                  <a:lnTo>
                    <a:pt x="63" y="615"/>
                  </a:lnTo>
                  <a:lnTo>
                    <a:pt x="65" y="618"/>
                  </a:lnTo>
                  <a:lnTo>
                    <a:pt x="66" y="622"/>
                  </a:lnTo>
                  <a:lnTo>
                    <a:pt x="67" y="623"/>
                  </a:lnTo>
                  <a:lnTo>
                    <a:pt x="67" y="625"/>
                  </a:lnTo>
                  <a:lnTo>
                    <a:pt x="67" y="630"/>
                  </a:lnTo>
                  <a:lnTo>
                    <a:pt x="68" y="635"/>
                  </a:lnTo>
                  <a:lnTo>
                    <a:pt x="67" y="640"/>
                  </a:lnTo>
                  <a:lnTo>
                    <a:pt x="67" y="645"/>
                  </a:lnTo>
                  <a:lnTo>
                    <a:pt x="66" y="649"/>
                  </a:lnTo>
                  <a:lnTo>
                    <a:pt x="65" y="652"/>
                  </a:lnTo>
                  <a:lnTo>
                    <a:pt x="63" y="655"/>
                  </a:lnTo>
                  <a:lnTo>
                    <a:pt x="61" y="657"/>
                  </a:lnTo>
                  <a:lnTo>
                    <a:pt x="59" y="659"/>
                  </a:lnTo>
                  <a:lnTo>
                    <a:pt x="57" y="661"/>
                  </a:lnTo>
                  <a:lnTo>
                    <a:pt x="55" y="663"/>
                  </a:lnTo>
                  <a:lnTo>
                    <a:pt x="52" y="663"/>
                  </a:lnTo>
                  <a:lnTo>
                    <a:pt x="47" y="665"/>
                  </a:lnTo>
                  <a:lnTo>
                    <a:pt x="34" y="666"/>
                  </a:lnTo>
                  <a:lnTo>
                    <a:pt x="21" y="668"/>
                  </a:lnTo>
                  <a:lnTo>
                    <a:pt x="16" y="669"/>
                  </a:lnTo>
                  <a:lnTo>
                    <a:pt x="11" y="672"/>
                  </a:lnTo>
                  <a:lnTo>
                    <a:pt x="6" y="676"/>
                  </a:lnTo>
                  <a:lnTo>
                    <a:pt x="5" y="678"/>
                  </a:lnTo>
                  <a:lnTo>
                    <a:pt x="3" y="681"/>
                  </a:lnTo>
                  <a:lnTo>
                    <a:pt x="2" y="685"/>
                  </a:lnTo>
                  <a:lnTo>
                    <a:pt x="1" y="686"/>
                  </a:lnTo>
                  <a:lnTo>
                    <a:pt x="1" y="689"/>
                  </a:lnTo>
                  <a:lnTo>
                    <a:pt x="0" y="693"/>
                  </a:lnTo>
                  <a:lnTo>
                    <a:pt x="0" y="698"/>
                  </a:lnTo>
                  <a:lnTo>
                    <a:pt x="0" y="703"/>
                  </a:lnTo>
                  <a:lnTo>
                    <a:pt x="1" y="707"/>
                  </a:lnTo>
                  <a:lnTo>
                    <a:pt x="2" y="712"/>
                  </a:lnTo>
                  <a:lnTo>
                    <a:pt x="3" y="715"/>
                  </a:lnTo>
                  <a:lnTo>
                    <a:pt x="5" y="718"/>
                  </a:lnTo>
                  <a:lnTo>
                    <a:pt x="6" y="720"/>
                  </a:lnTo>
                  <a:lnTo>
                    <a:pt x="8" y="722"/>
                  </a:lnTo>
                  <a:lnTo>
                    <a:pt x="11" y="724"/>
                  </a:lnTo>
                  <a:lnTo>
                    <a:pt x="13" y="726"/>
                  </a:lnTo>
                  <a:lnTo>
                    <a:pt x="16" y="726"/>
                  </a:lnTo>
                  <a:lnTo>
                    <a:pt x="21" y="728"/>
                  </a:lnTo>
                  <a:lnTo>
                    <a:pt x="34" y="729"/>
                  </a:lnTo>
                  <a:lnTo>
                    <a:pt x="47" y="731"/>
                  </a:lnTo>
                  <a:lnTo>
                    <a:pt x="52" y="732"/>
                  </a:lnTo>
                  <a:lnTo>
                    <a:pt x="57" y="735"/>
                  </a:lnTo>
                  <a:lnTo>
                    <a:pt x="61" y="739"/>
                  </a:lnTo>
                  <a:lnTo>
                    <a:pt x="63" y="741"/>
                  </a:lnTo>
                  <a:lnTo>
                    <a:pt x="65" y="744"/>
                  </a:lnTo>
                  <a:lnTo>
                    <a:pt x="66" y="747"/>
                  </a:lnTo>
                  <a:lnTo>
                    <a:pt x="67" y="749"/>
                  </a:lnTo>
                  <a:lnTo>
                    <a:pt x="67" y="752"/>
                  </a:lnTo>
                  <a:lnTo>
                    <a:pt x="67" y="756"/>
                  </a:lnTo>
                  <a:lnTo>
                    <a:pt x="68" y="761"/>
                  </a:lnTo>
                  <a:lnTo>
                    <a:pt x="67" y="766"/>
                  </a:lnTo>
                  <a:lnTo>
                    <a:pt x="67" y="771"/>
                  </a:lnTo>
                  <a:lnTo>
                    <a:pt x="66" y="774"/>
                  </a:lnTo>
                  <a:lnTo>
                    <a:pt x="65" y="778"/>
                  </a:lnTo>
                  <a:lnTo>
                    <a:pt x="63" y="781"/>
                  </a:lnTo>
                  <a:lnTo>
                    <a:pt x="61" y="783"/>
                  </a:lnTo>
                  <a:lnTo>
                    <a:pt x="59" y="786"/>
                  </a:lnTo>
                  <a:lnTo>
                    <a:pt x="57" y="787"/>
                  </a:lnTo>
                  <a:lnTo>
                    <a:pt x="55" y="789"/>
                  </a:lnTo>
                  <a:lnTo>
                    <a:pt x="52" y="790"/>
                  </a:lnTo>
                  <a:lnTo>
                    <a:pt x="47" y="791"/>
                  </a:lnTo>
                  <a:lnTo>
                    <a:pt x="34" y="793"/>
                  </a:lnTo>
                  <a:lnTo>
                    <a:pt x="21" y="794"/>
                  </a:lnTo>
                  <a:lnTo>
                    <a:pt x="16" y="796"/>
                  </a:lnTo>
                  <a:lnTo>
                    <a:pt x="11" y="798"/>
                  </a:lnTo>
                  <a:lnTo>
                    <a:pt x="6" y="802"/>
                  </a:lnTo>
                  <a:lnTo>
                    <a:pt x="5" y="804"/>
                  </a:lnTo>
                  <a:lnTo>
                    <a:pt x="3" y="807"/>
                  </a:lnTo>
                  <a:lnTo>
                    <a:pt x="2" y="811"/>
                  </a:lnTo>
                  <a:lnTo>
                    <a:pt x="1" y="813"/>
                  </a:lnTo>
                  <a:lnTo>
                    <a:pt x="1" y="814"/>
                  </a:lnTo>
                  <a:lnTo>
                    <a:pt x="0" y="819"/>
                  </a:lnTo>
                  <a:lnTo>
                    <a:pt x="0" y="824"/>
                  </a:lnTo>
                  <a:lnTo>
                    <a:pt x="0" y="829"/>
                  </a:lnTo>
                  <a:lnTo>
                    <a:pt x="1" y="834"/>
                  </a:lnTo>
                  <a:lnTo>
                    <a:pt x="2" y="838"/>
                  </a:lnTo>
                  <a:lnTo>
                    <a:pt x="3" y="841"/>
                  </a:lnTo>
                  <a:lnTo>
                    <a:pt x="5" y="844"/>
                  </a:lnTo>
                  <a:lnTo>
                    <a:pt x="6" y="847"/>
                  </a:lnTo>
                  <a:lnTo>
                    <a:pt x="8" y="849"/>
                  </a:lnTo>
                  <a:lnTo>
                    <a:pt x="11" y="850"/>
                  </a:lnTo>
                  <a:lnTo>
                    <a:pt x="13" y="852"/>
                  </a:lnTo>
                  <a:lnTo>
                    <a:pt x="16" y="853"/>
                  </a:lnTo>
                  <a:lnTo>
                    <a:pt x="21" y="854"/>
                  </a:lnTo>
                  <a:lnTo>
                    <a:pt x="34" y="856"/>
                  </a:lnTo>
                  <a:lnTo>
                    <a:pt x="47" y="857"/>
                  </a:lnTo>
                  <a:lnTo>
                    <a:pt x="52" y="859"/>
                  </a:lnTo>
                  <a:lnTo>
                    <a:pt x="57" y="861"/>
                  </a:lnTo>
                  <a:lnTo>
                    <a:pt x="61" y="865"/>
                  </a:lnTo>
                  <a:lnTo>
                    <a:pt x="63" y="867"/>
                  </a:lnTo>
                  <a:lnTo>
                    <a:pt x="65" y="870"/>
                  </a:lnTo>
                  <a:lnTo>
                    <a:pt x="66" y="874"/>
                  </a:lnTo>
                  <a:lnTo>
                    <a:pt x="67" y="876"/>
                  </a:lnTo>
                  <a:lnTo>
                    <a:pt x="67" y="878"/>
                  </a:lnTo>
                  <a:lnTo>
                    <a:pt x="67" y="883"/>
                  </a:lnTo>
                  <a:lnTo>
                    <a:pt x="68" y="887"/>
                  </a:lnTo>
                  <a:lnTo>
                    <a:pt x="67" y="893"/>
                  </a:lnTo>
                  <a:lnTo>
                    <a:pt x="67" y="896"/>
                  </a:lnTo>
                  <a:lnTo>
                    <a:pt x="64" y="902"/>
                  </a:lnTo>
                </a:path>
              </a:pathLst>
            </a:custGeom>
            <a:noFill/>
            <a:ln w="30163">
              <a:solidFill>
                <a:srgbClr val="FF0000"/>
              </a:solidFill>
              <a:prstDash val="solid"/>
              <a:round/>
              <a:headEnd/>
              <a:tailEnd/>
            </a:ln>
          </p:spPr>
          <p:txBody>
            <a:bodyPr/>
            <a:lstStyle/>
            <a:p>
              <a:endParaRPr lang="en-IN"/>
            </a:p>
          </p:txBody>
        </p:sp>
        <p:sp>
          <p:nvSpPr>
            <p:cNvPr id="11380" name="Freeform 46"/>
            <p:cNvSpPr>
              <a:spLocks/>
            </p:cNvSpPr>
            <p:nvPr/>
          </p:nvSpPr>
          <p:spPr bwMode="auto">
            <a:xfrm>
              <a:off x="960" y="2019"/>
              <a:ext cx="52" cy="681"/>
            </a:xfrm>
            <a:custGeom>
              <a:avLst/>
              <a:gdLst>
                <a:gd name="T0" fmla="*/ 67 w 68"/>
                <a:gd name="T1" fmla="*/ 15 h 1061"/>
                <a:gd name="T2" fmla="*/ 64 w 68"/>
                <a:gd name="T3" fmla="*/ 43 h 1061"/>
                <a:gd name="T4" fmla="*/ 53 w 68"/>
                <a:gd name="T5" fmla="*/ 55 h 1061"/>
                <a:gd name="T6" fmla="*/ 15 w 68"/>
                <a:gd name="T7" fmla="*/ 55 h 1061"/>
                <a:gd name="T8" fmla="*/ 1 w 68"/>
                <a:gd name="T9" fmla="*/ 69 h 1061"/>
                <a:gd name="T10" fmla="*/ 3 w 68"/>
                <a:gd name="T11" fmla="*/ 96 h 1061"/>
                <a:gd name="T12" fmla="*/ 17 w 68"/>
                <a:gd name="T13" fmla="*/ 108 h 1061"/>
                <a:gd name="T14" fmla="*/ 57 w 68"/>
                <a:gd name="T15" fmla="*/ 116 h 1061"/>
                <a:gd name="T16" fmla="*/ 67 w 68"/>
                <a:gd name="T17" fmla="*/ 137 h 1061"/>
                <a:gd name="T18" fmla="*/ 63 w 68"/>
                <a:gd name="T19" fmla="*/ 162 h 1061"/>
                <a:gd name="T20" fmla="*/ 49 w 68"/>
                <a:gd name="T21" fmla="*/ 172 h 1061"/>
                <a:gd name="T22" fmla="*/ 6 w 68"/>
                <a:gd name="T23" fmla="*/ 183 h 1061"/>
                <a:gd name="T24" fmla="*/ 0 w 68"/>
                <a:gd name="T25" fmla="*/ 205 h 1061"/>
                <a:gd name="T26" fmla="*/ 6 w 68"/>
                <a:gd name="T27" fmla="*/ 227 h 1061"/>
                <a:gd name="T28" fmla="*/ 21 w 68"/>
                <a:gd name="T29" fmla="*/ 236 h 1061"/>
                <a:gd name="T30" fmla="*/ 65 w 68"/>
                <a:gd name="T31" fmla="*/ 251 h 1061"/>
                <a:gd name="T32" fmla="*/ 67 w 68"/>
                <a:gd name="T33" fmla="*/ 273 h 1061"/>
                <a:gd name="T34" fmla="*/ 61 w 68"/>
                <a:gd name="T35" fmla="*/ 290 h 1061"/>
                <a:gd name="T36" fmla="*/ 40 w 68"/>
                <a:gd name="T37" fmla="*/ 299 h 1061"/>
                <a:gd name="T38" fmla="*/ 5 w 68"/>
                <a:gd name="T39" fmla="*/ 311 h 1061"/>
                <a:gd name="T40" fmla="*/ 0 w 68"/>
                <a:gd name="T41" fmla="*/ 331 h 1061"/>
                <a:gd name="T42" fmla="*/ 5 w 68"/>
                <a:gd name="T43" fmla="*/ 353 h 1061"/>
                <a:gd name="T44" fmla="*/ 25 w 68"/>
                <a:gd name="T45" fmla="*/ 362 h 1061"/>
                <a:gd name="T46" fmla="*/ 61 w 68"/>
                <a:gd name="T47" fmla="*/ 372 h 1061"/>
                <a:gd name="T48" fmla="*/ 67 w 68"/>
                <a:gd name="T49" fmla="*/ 390 h 1061"/>
                <a:gd name="T50" fmla="*/ 63 w 68"/>
                <a:gd name="T51" fmla="*/ 414 h 1061"/>
                <a:gd name="T52" fmla="*/ 47 w 68"/>
                <a:gd name="T53" fmla="*/ 425 h 1061"/>
                <a:gd name="T54" fmla="*/ 11 w 68"/>
                <a:gd name="T55" fmla="*/ 431 h 1061"/>
                <a:gd name="T56" fmla="*/ 1 w 68"/>
                <a:gd name="T57" fmla="*/ 448 h 1061"/>
                <a:gd name="T58" fmla="*/ 3 w 68"/>
                <a:gd name="T59" fmla="*/ 475 h 1061"/>
                <a:gd name="T60" fmla="*/ 16 w 68"/>
                <a:gd name="T61" fmla="*/ 486 h 1061"/>
                <a:gd name="T62" fmla="*/ 61 w 68"/>
                <a:gd name="T63" fmla="*/ 498 h 1061"/>
                <a:gd name="T64" fmla="*/ 67 w 68"/>
                <a:gd name="T65" fmla="*/ 515 h 1061"/>
                <a:gd name="T66" fmla="*/ 63 w 68"/>
                <a:gd name="T67" fmla="*/ 541 h 1061"/>
                <a:gd name="T68" fmla="*/ 47 w 68"/>
                <a:gd name="T69" fmla="*/ 551 h 1061"/>
                <a:gd name="T70" fmla="*/ 5 w 68"/>
                <a:gd name="T71" fmla="*/ 564 h 1061"/>
                <a:gd name="T72" fmla="*/ 0 w 68"/>
                <a:gd name="T73" fmla="*/ 584 h 1061"/>
                <a:gd name="T74" fmla="*/ 6 w 68"/>
                <a:gd name="T75" fmla="*/ 606 h 1061"/>
                <a:gd name="T76" fmla="*/ 34 w 68"/>
                <a:gd name="T77" fmla="*/ 615 h 1061"/>
                <a:gd name="T78" fmla="*/ 65 w 68"/>
                <a:gd name="T79" fmla="*/ 630 h 1061"/>
                <a:gd name="T80" fmla="*/ 67 w 68"/>
                <a:gd name="T81" fmla="*/ 652 h 1061"/>
                <a:gd name="T82" fmla="*/ 59 w 68"/>
                <a:gd name="T83" fmla="*/ 671 h 1061"/>
                <a:gd name="T84" fmla="*/ 21 w 68"/>
                <a:gd name="T85" fmla="*/ 680 h 1061"/>
                <a:gd name="T86" fmla="*/ 2 w 68"/>
                <a:gd name="T87" fmla="*/ 697 h 1061"/>
                <a:gd name="T88" fmla="*/ 1 w 68"/>
                <a:gd name="T89" fmla="*/ 719 h 1061"/>
                <a:gd name="T90" fmla="*/ 11 w 68"/>
                <a:gd name="T91" fmla="*/ 736 h 1061"/>
                <a:gd name="T92" fmla="*/ 52 w 68"/>
                <a:gd name="T93" fmla="*/ 744 h 1061"/>
                <a:gd name="T94" fmla="*/ 67 w 68"/>
                <a:gd name="T95" fmla="*/ 761 h 1061"/>
                <a:gd name="T96" fmla="*/ 66 w 68"/>
                <a:gd name="T97" fmla="*/ 786 h 1061"/>
                <a:gd name="T98" fmla="*/ 55 w 68"/>
                <a:gd name="T99" fmla="*/ 801 h 1061"/>
                <a:gd name="T100" fmla="*/ 11 w 68"/>
                <a:gd name="T101" fmla="*/ 810 h 1061"/>
                <a:gd name="T102" fmla="*/ 1 w 68"/>
                <a:gd name="T103" fmla="*/ 826 h 1061"/>
                <a:gd name="T104" fmla="*/ 3 w 68"/>
                <a:gd name="T105" fmla="*/ 853 h 1061"/>
                <a:gd name="T106" fmla="*/ 16 w 68"/>
                <a:gd name="T107" fmla="*/ 865 h 1061"/>
                <a:gd name="T108" fmla="*/ 61 w 68"/>
                <a:gd name="T109" fmla="*/ 877 h 1061"/>
                <a:gd name="T110" fmla="*/ 67 w 68"/>
                <a:gd name="T111" fmla="*/ 895 h 1061"/>
                <a:gd name="T112" fmla="*/ 62 w 68"/>
                <a:gd name="T113" fmla="*/ 916 h 1061"/>
                <a:gd name="T114" fmla="*/ 40 w 68"/>
                <a:gd name="T115" fmla="*/ 939 h 1061"/>
                <a:gd name="T116" fmla="*/ 33 w 68"/>
                <a:gd name="T117" fmla="*/ 966 h 1061"/>
                <a:gd name="T118" fmla="*/ 32 w 68"/>
                <a:gd name="T119" fmla="*/ 1061 h 106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8"/>
                <a:gd name="T181" fmla="*/ 0 h 1061"/>
                <a:gd name="T182" fmla="*/ 68 w 68"/>
                <a:gd name="T183" fmla="*/ 1061 h 106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8" h="1061">
                  <a:moveTo>
                    <a:pt x="62" y="0"/>
                  </a:moveTo>
                  <a:lnTo>
                    <a:pt x="64" y="3"/>
                  </a:lnTo>
                  <a:lnTo>
                    <a:pt x="65" y="6"/>
                  </a:lnTo>
                  <a:lnTo>
                    <a:pt x="66" y="9"/>
                  </a:lnTo>
                  <a:lnTo>
                    <a:pt x="67" y="12"/>
                  </a:lnTo>
                  <a:lnTo>
                    <a:pt x="67" y="15"/>
                  </a:lnTo>
                  <a:lnTo>
                    <a:pt x="68" y="18"/>
                  </a:lnTo>
                  <a:lnTo>
                    <a:pt x="68" y="22"/>
                  </a:lnTo>
                  <a:lnTo>
                    <a:pt x="67" y="29"/>
                  </a:lnTo>
                  <a:lnTo>
                    <a:pt x="66" y="34"/>
                  </a:lnTo>
                  <a:lnTo>
                    <a:pt x="65" y="39"/>
                  </a:lnTo>
                  <a:lnTo>
                    <a:pt x="64" y="43"/>
                  </a:lnTo>
                  <a:lnTo>
                    <a:pt x="62" y="46"/>
                  </a:lnTo>
                  <a:lnTo>
                    <a:pt x="60" y="49"/>
                  </a:lnTo>
                  <a:lnTo>
                    <a:pt x="58" y="52"/>
                  </a:lnTo>
                  <a:lnTo>
                    <a:pt x="57" y="53"/>
                  </a:lnTo>
                  <a:lnTo>
                    <a:pt x="56" y="53"/>
                  </a:lnTo>
                  <a:lnTo>
                    <a:pt x="53" y="55"/>
                  </a:lnTo>
                  <a:lnTo>
                    <a:pt x="51" y="56"/>
                  </a:lnTo>
                  <a:lnTo>
                    <a:pt x="48" y="56"/>
                  </a:lnTo>
                  <a:lnTo>
                    <a:pt x="45" y="57"/>
                  </a:lnTo>
                  <a:lnTo>
                    <a:pt x="33" y="56"/>
                  </a:lnTo>
                  <a:lnTo>
                    <a:pt x="20" y="55"/>
                  </a:lnTo>
                  <a:lnTo>
                    <a:pt x="15" y="55"/>
                  </a:lnTo>
                  <a:lnTo>
                    <a:pt x="10" y="56"/>
                  </a:lnTo>
                  <a:lnTo>
                    <a:pt x="6" y="59"/>
                  </a:lnTo>
                  <a:lnTo>
                    <a:pt x="4" y="60"/>
                  </a:lnTo>
                  <a:lnTo>
                    <a:pt x="3" y="63"/>
                  </a:lnTo>
                  <a:lnTo>
                    <a:pt x="2" y="66"/>
                  </a:lnTo>
                  <a:lnTo>
                    <a:pt x="1" y="69"/>
                  </a:lnTo>
                  <a:lnTo>
                    <a:pt x="0" y="74"/>
                  </a:lnTo>
                  <a:lnTo>
                    <a:pt x="0" y="79"/>
                  </a:lnTo>
                  <a:lnTo>
                    <a:pt x="0" y="84"/>
                  </a:lnTo>
                  <a:lnTo>
                    <a:pt x="1" y="89"/>
                  </a:lnTo>
                  <a:lnTo>
                    <a:pt x="2" y="92"/>
                  </a:lnTo>
                  <a:lnTo>
                    <a:pt x="3" y="96"/>
                  </a:lnTo>
                  <a:lnTo>
                    <a:pt x="5" y="99"/>
                  </a:lnTo>
                  <a:lnTo>
                    <a:pt x="6" y="101"/>
                  </a:lnTo>
                  <a:lnTo>
                    <a:pt x="8" y="103"/>
                  </a:lnTo>
                  <a:lnTo>
                    <a:pt x="11" y="105"/>
                  </a:lnTo>
                  <a:lnTo>
                    <a:pt x="16" y="107"/>
                  </a:lnTo>
                  <a:lnTo>
                    <a:pt x="17" y="108"/>
                  </a:lnTo>
                  <a:lnTo>
                    <a:pt x="19" y="109"/>
                  </a:lnTo>
                  <a:lnTo>
                    <a:pt x="21" y="109"/>
                  </a:lnTo>
                  <a:lnTo>
                    <a:pt x="34" y="110"/>
                  </a:lnTo>
                  <a:lnTo>
                    <a:pt x="47" y="112"/>
                  </a:lnTo>
                  <a:lnTo>
                    <a:pt x="52" y="113"/>
                  </a:lnTo>
                  <a:lnTo>
                    <a:pt x="57" y="116"/>
                  </a:lnTo>
                  <a:lnTo>
                    <a:pt x="61" y="120"/>
                  </a:lnTo>
                  <a:lnTo>
                    <a:pt x="65" y="125"/>
                  </a:lnTo>
                  <a:lnTo>
                    <a:pt x="66" y="129"/>
                  </a:lnTo>
                  <a:lnTo>
                    <a:pt x="67" y="130"/>
                  </a:lnTo>
                  <a:lnTo>
                    <a:pt x="67" y="132"/>
                  </a:lnTo>
                  <a:lnTo>
                    <a:pt x="67" y="137"/>
                  </a:lnTo>
                  <a:lnTo>
                    <a:pt x="68" y="142"/>
                  </a:lnTo>
                  <a:lnTo>
                    <a:pt x="67" y="147"/>
                  </a:lnTo>
                  <a:lnTo>
                    <a:pt x="67" y="152"/>
                  </a:lnTo>
                  <a:lnTo>
                    <a:pt x="66" y="156"/>
                  </a:lnTo>
                  <a:lnTo>
                    <a:pt x="65" y="159"/>
                  </a:lnTo>
                  <a:lnTo>
                    <a:pt x="63" y="162"/>
                  </a:lnTo>
                  <a:lnTo>
                    <a:pt x="61" y="164"/>
                  </a:lnTo>
                  <a:lnTo>
                    <a:pt x="59" y="167"/>
                  </a:lnTo>
                  <a:lnTo>
                    <a:pt x="57" y="168"/>
                  </a:lnTo>
                  <a:lnTo>
                    <a:pt x="52" y="171"/>
                  </a:lnTo>
                  <a:lnTo>
                    <a:pt x="51" y="171"/>
                  </a:lnTo>
                  <a:lnTo>
                    <a:pt x="49" y="172"/>
                  </a:lnTo>
                  <a:lnTo>
                    <a:pt x="47" y="172"/>
                  </a:lnTo>
                  <a:lnTo>
                    <a:pt x="34" y="174"/>
                  </a:lnTo>
                  <a:lnTo>
                    <a:pt x="21" y="175"/>
                  </a:lnTo>
                  <a:lnTo>
                    <a:pt x="16" y="177"/>
                  </a:lnTo>
                  <a:lnTo>
                    <a:pt x="11" y="179"/>
                  </a:lnTo>
                  <a:lnTo>
                    <a:pt x="6" y="183"/>
                  </a:lnTo>
                  <a:lnTo>
                    <a:pt x="3" y="188"/>
                  </a:lnTo>
                  <a:lnTo>
                    <a:pt x="2" y="192"/>
                  </a:lnTo>
                  <a:lnTo>
                    <a:pt x="1" y="193"/>
                  </a:lnTo>
                  <a:lnTo>
                    <a:pt x="1" y="196"/>
                  </a:lnTo>
                  <a:lnTo>
                    <a:pt x="0" y="200"/>
                  </a:lnTo>
                  <a:lnTo>
                    <a:pt x="0" y="205"/>
                  </a:lnTo>
                  <a:lnTo>
                    <a:pt x="0" y="210"/>
                  </a:lnTo>
                  <a:lnTo>
                    <a:pt x="1" y="215"/>
                  </a:lnTo>
                  <a:lnTo>
                    <a:pt x="2" y="219"/>
                  </a:lnTo>
                  <a:lnTo>
                    <a:pt x="3" y="222"/>
                  </a:lnTo>
                  <a:lnTo>
                    <a:pt x="5" y="225"/>
                  </a:lnTo>
                  <a:lnTo>
                    <a:pt x="6" y="227"/>
                  </a:lnTo>
                  <a:lnTo>
                    <a:pt x="8" y="230"/>
                  </a:lnTo>
                  <a:lnTo>
                    <a:pt x="11" y="231"/>
                  </a:lnTo>
                  <a:lnTo>
                    <a:pt x="16" y="234"/>
                  </a:lnTo>
                  <a:lnTo>
                    <a:pt x="17" y="234"/>
                  </a:lnTo>
                  <a:lnTo>
                    <a:pt x="19" y="235"/>
                  </a:lnTo>
                  <a:lnTo>
                    <a:pt x="21" y="236"/>
                  </a:lnTo>
                  <a:lnTo>
                    <a:pt x="34" y="237"/>
                  </a:lnTo>
                  <a:lnTo>
                    <a:pt x="47" y="239"/>
                  </a:lnTo>
                  <a:lnTo>
                    <a:pt x="52" y="240"/>
                  </a:lnTo>
                  <a:lnTo>
                    <a:pt x="57" y="242"/>
                  </a:lnTo>
                  <a:lnTo>
                    <a:pt x="61" y="246"/>
                  </a:lnTo>
                  <a:lnTo>
                    <a:pt x="65" y="251"/>
                  </a:lnTo>
                  <a:lnTo>
                    <a:pt x="66" y="255"/>
                  </a:lnTo>
                  <a:lnTo>
                    <a:pt x="67" y="257"/>
                  </a:lnTo>
                  <a:lnTo>
                    <a:pt x="67" y="259"/>
                  </a:lnTo>
                  <a:lnTo>
                    <a:pt x="67" y="263"/>
                  </a:lnTo>
                  <a:lnTo>
                    <a:pt x="68" y="269"/>
                  </a:lnTo>
                  <a:lnTo>
                    <a:pt x="67" y="273"/>
                  </a:lnTo>
                  <a:lnTo>
                    <a:pt x="67" y="278"/>
                  </a:lnTo>
                  <a:lnTo>
                    <a:pt x="66" y="282"/>
                  </a:lnTo>
                  <a:lnTo>
                    <a:pt x="65" y="285"/>
                  </a:lnTo>
                  <a:lnTo>
                    <a:pt x="63" y="288"/>
                  </a:lnTo>
                  <a:lnTo>
                    <a:pt x="62" y="289"/>
                  </a:lnTo>
                  <a:lnTo>
                    <a:pt x="61" y="290"/>
                  </a:lnTo>
                  <a:lnTo>
                    <a:pt x="59" y="293"/>
                  </a:lnTo>
                  <a:lnTo>
                    <a:pt x="57" y="294"/>
                  </a:lnTo>
                  <a:lnTo>
                    <a:pt x="52" y="297"/>
                  </a:lnTo>
                  <a:lnTo>
                    <a:pt x="47" y="299"/>
                  </a:lnTo>
                  <a:lnTo>
                    <a:pt x="43" y="299"/>
                  </a:lnTo>
                  <a:lnTo>
                    <a:pt x="40" y="299"/>
                  </a:lnTo>
                  <a:lnTo>
                    <a:pt x="34" y="300"/>
                  </a:lnTo>
                  <a:lnTo>
                    <a:pt x="21" y="301"/>
                  </a:lnTo>
                  <a:lnTo>
                    <a:pt x="16" y="303"/>
                  </a:lnTo>
                  <a:lnTo>
                    <a:pt x="11" y="305"/>
                  </a:lnTo>
                  <a:lnTo>
                    <a:pt x="6" y="309"/>
                  </a:lnTo>
                  <a:lnTo>
                    <a:pt x="5" y="311"/>
                  </a:lnTo>
                  <a:lnTo>
                    <a:pt x="3" y="314"/>
                  </a:lnTo>
                  <a:lnTo>
                    <a:pt x="2" y="318"/>
                  </a:lnTo>
                  <a:lnTo>
                    <a:pt x="1" y="320"/>
                  </a:lnTo>
                  <a:lnTo>
                    <a:pt x="1" y="321"/>
                  </a:lnTo>
                  <a:lnTo>
                    <a:pt x="0" y="326"/>
                  </a:lnTo>
                  <a:lnTo>
                    <a:pt x="0" y="331"/>
                  </a:lnTo>
                  <a:lnTo>
                    <a:pt x="0" y="336"/>
                  </a:lnTo>
                  <a:lnTo>
                    <a:pt x="1" y="341"/>
                  </a:lnTo>
                  <a:lnTo>
                    <a:pt x="2" y="345"/>
                  </a:lnTo>
                  <a:lnTo>
                    <a:pt x="3" y="348"/>
                  </a:lnTo>
                  <a:lnTo>
                    <a:pt x="5" y="351"/>
                  </a:lnTo>
                  <a:lnTo>
                    <a:pt x="5" y="353"/>
                  </a:lnTo>
                  <a:lnTo>
                    <a:pt x="6" y="354"/>
                  </a:lnTo>
                  <a:lnTo>
                    <a:pt x="8" y="356"/>
                  </a:lnTo>
                  <a:lnTo>
                    <a:pt x="11" y="357"/>
                  </a:lnTo>
                  <a:lnTo>
                    <a:pt x="16" y="360"/>
                  </a:lnTo>
                  <a:lnTo>
                    <a:pt x="21" y="361"/>
                  </a:lnTo>
                  <a:lnTo>
                    <a:pt x="25" y="362"/>
                  </a:lnTo>
                  <a:lnTo>
                    <a:pt x="28" y="363"/>
                  </a:lnTo>
                  <a:lnTo>
                    <a:pt x="34" y="363"/>
                  </a:lnTo>
                  <a:lnTo>
                    <a:pt x="47" y="364"/>
                  </a:lnTo>
                  <a:lnTo>
                    <a:pt x="52" y="366"/>
                  </a:lnTo>
                  <a:lnTo>
                    <a:pt x="57" y="368"/>
                  </a:lnTo>
                  <a:lnTo>
                    <a:pt x="61" y="372"/>
                  </a:lnTo>
                  <a:lnTo>
                    <a:pt x="63" y="374"/>
                  </a:lnTo>
                  <a:lnTo>
                    <a:pt x="65" y="377"/>
                  </a:lnTo>
                  <a:lnTo>
                    <a:pt x="66" y="381"/>
                  </a:lnTo>
                  <a:lnTo>
                    <a:pt x="67" y="383"/>
                  </a:lnTo>
                  <a:lnTo>
                    <a:pt x="67" y="385"/>
                  </a:lnTo>
                  <a:lnTo>
                    <a:pt x="67" y="390"/>
                  </a:lnTo>
                  <a:lnTo>
                    <a:pt x="68" y="394"/>
                  </a:lnTo>
                  <a:lnTo>
                    <a:pt x="67" y="400"/>
                  </a:lnTo>
                  <a:lnTo>
                    <a:pt x="67" y="404"/>
                  </a:lnTo>
                  <a:lnTo>
                    <a:pt x="66" y="408"/>
                  </a:lnTo>
                  <a:lnTo>
                    <a:pt x="65" y="411"/>
                  </a:lnTo>
                  <a:lnTo>
                    <a:pt x="63" y="414"/>
                  </a:lnTo>
                  <a:lnTo>
                    <a:pt x="62" y="416"/>
                  </a:lnTo>
                  <a:lnTo>
                    <a:pt x="61" y="417"/>
                  </a:lnTo>
                  <a:lnTo>
                    <a:pt x="59" y="419"/>
                  </a:lnTo>
                  <a:lnTo>
                    <a:pt x="57" y="421"/>
                  </a:lnTo>
                  <a:lnTo>
                    <a:pt x="52" y="423"/>
                  </a:lnTo>
                  <a:lnTo>
                    <a:pt x="47" y="425"/>
                  </a:lnTo>
                  <a:lnTo>
                    <a:pt x="43" y="425"/>
                  </a:lnTo>
                  <a:lnTo>
                    <a:pt x="40" y="425"/>
                  </a:lnTo>
                  <a:lnTo>
                    <a:pt x="34" y="426"/>
                  </a:lnTo>
                  <a:lnTo>
                    <a:pt x="21" y="427"/>
                  </a:lnTo>
                  <a:lnTo>
                    <a:pt x="16" y="429"/>
                  </a:lnTo>
                  <a:lnTo>
                    <a:pt x="11" y="431"/>
                  </a:lnTo>
                  <a:lnTo>
                    <a:pt x="6" y="435"/>
                  </a:lnTo>
                  <a:lnTo>
                    <a:pt x="5" y="438"/>
                  </a:lnTo>
                  <a:lnTo>
                    <a:pt x="3" y="441"/>
                  </a:lnTo>
                  <a:lnTo>
                    <a:pt x="2" y="444"/>
                  </a:lnTo>
                  <a:lnTo>
                    <a:pt x="1" y="446"/>
                  </a:lnTo>
                  <a:lnTo>
                    <a:pt x="1" y="448"/>
                  </a:lnTo>
                  <a:lnTo>
                    <a:pt x="0" y="453"/>
                  </a:lnTo>
                  <a:lnTo>
                    <a:pt x="0" y="458"/>
                  </a:lnTo>
                  <a:lnTo>
                    <a:pt x="0" y="463"/>
                  </a:lnTo>
                  <a:lnTo>
                    <a:pt x="1" y="467"/>
                  </a:lnTo>
                  <a:lnTo>
                    <a:pt x="2" y="471"/>
                  </a:lnTo>
                  <a:lnTo>
                    <a:pt x="3" y="475"/>
                  </a:lnTo>
                  <a:lnTo>
                    <a:pt x="5" y="478"/>
                  </a:lnTo>
                  <a:lnTo>
                    <a:pt x="6" y="480"/>
                  </a:lnTo>
                  <a:lnTo>
                    <a:pt x="8" y="482"/>
                  </a:lnTo>
                  <a:lnTo>
                    <a:pt x="11" y="484"/>
                  </a:lnTo>
                  <a:lnTo>
                    <a:pt x="13" y="485"/>
                  </a:lnTo>
                  <a:lnTo>
                    <a:pt x="16" y="486"/>
                  </a:lnTo>
                  <a:lnTo>
                    <a:pt x="21" y="488"/>
                  </a:lnTo>
                  <a:lnTo>
                    <a:pt x="34" y="489"/>
                  </a:lnTo>
                  <a:lnTo>
                    <a:pt x="47" y="491"/>
                  </a:lnTo>
                  <a:lnTo>
                    <a:pt x="52" y="492"/>
                  </a:lnTo>
                  <a:lnTo>
                    <a:pt x="57" y="495"/>
                  </a:lnTo>
                  <a:lnTo>
                    <a:pt x="61" y="498"/>
                  </a:lnTo>
                  <a:lnTo>
                    <a:pt x="63" y="501"/>
                  </a:lnTo>
                  <a:lnTo>
                    <a:pt x="65" y="504"/>
                  </a:lnTo>
                  <a:lnTo>
                    <a:pt x="66" y="507"/>
                  </a:lnTo>
                  <a:lnTo>
                    <a:pt x="67" y="509"/>
                  </a:lnTo>
                  <a:lnTo>
                    <a:pt x="67" y="511"/>
                  </a:lnTo>
                  <a:lnTo>
                    <a:pt x="67" y="515"/>
                  </a:lnTo>
                  <a:lnTo>
                    <a:pt x="68" y="521"/>
                  </a:lnTo>
                  <a:lnTo>
                    <a:pt x="67" y="525"/>
                  </a:lnTo>
                  <a:lnTo>
                    <a:pt x="67" y="530"/>
                  </a:lnTo>
                  <a:lnTo>
                    <a:pt x="66" y="534"/>
                  </a:lnTo>
                  <a:lnTo>
                    <a:pt x="65" y="538"/>
                  </a:lnTo>
                  <a:lnTo>
                    <a:pt x="63" y="541"/>
                  </a:lnTo>
                  <a:lnTo>
                    <a:pt x="61" y="543"/>
                  </a:lnTo>
                  <a:lnTo>
                    <a:pt x="59" y="545"/>
                  </a:lnTo>
                  <a:lnTo>
                    <a:pt x="57" y="547"/>
                  </a:lnTo>
                  <a:lnTo>
                    <a:pt x="55" y="548"/>
                  </a:lnTo>
                  <a:lnTo>
                    <a:pt x="52" y="549"/>
                  </a:lnTo>
                  <a:lnTo>
                    <a:pt x="47" y="551"/>
                  </a:lnTo>
                  <a:lnTo>
                    <a:pt x="34" y="552"/>
                  </a:lnTo>
                  <a:lnTo>
                    <a:pt x="21" y="554"/>
                  </a:lnTo>
                  <a:lnTo>
                    <a:pt x="16" y="555"/>
                  </a:lnTo>
                  <a:lnTo>
                    <a:pt x="11" y="558"/>
                  </a:lnTo>
                  <a:lnTo>
                    <a:pt x="6" y="561"/>
                  </a:lnTo>
                  <a:lnTo>
                    <a:pt x="5" y="564"/>
                  </a:lnTo>
                  <a:lnTo>
                    <a:pt x="3" y="567"/>
                  </a:lnTo>
                  <a:lnTo>
                    <a:pt x="2" y="570"/>
                  </a:lnTo>
                  <a:lnTo>
                    <a:pt x="1" y="572"/>
                  </a:lnTo>
                  <a:lnTo>
                    <a:pt x="1" y="574"/>
                  </a:lnTo>
                  <a:lnTo>
                    <a:pt x="0" y="579"/>
                  </a:lnTo>
                  <a:lnTo>
                    <a:pt x="0" y="584"/>
                  </a:lnTo>
                  <a:lnTo>
                    <a:pt x="0" y="589"/>
                  </a:lnTo>
                  <a:lnTo>
                    <a:pt x="1" y="594"/>
                  </a:lnTo>
                  <a:lnTo>
                    <a:pt x="2" y="597"/>
                  </a:lnTo>
                  <a:lnTo>
                    <a:pt x="3" y="601"/>
                  </a:lnTo>
                  <a:lnTo>
                    <a:pt x="5" y="604"/>
                  </a:lnTo>
                  <a:lnTo>
                    <a:pt x="6" y="606"/>
                  </a:lnTo>
                  <a:lnTo>
                    <a:pt x="8" y="608"/>
                  </a:lnTo>
                  <a:lnTo>
                    <a:pt x="11" y="610"/>
                  </a:lnTo>
                  <a:lnTo>
                    <a:pt x="13" y="611"/>
                  </a:lnTo>
                  <a:lnTo>
                    <a:pt x="16" y="612"/>
                  </a:lnTo>
                  <a:lnTo>
                    <a:pt x="21" y="614"/>
                  </a:lnTo>
                  <a:lnTo>
                    <a:pt x="34" y="615"/>
                  </a:lnTo>
                  <a:lnTo>
                    <a:pt x="47" y="617"/>
                  </a:lnTo>
                  <a:lnTo>
                    <a:pt x="52" y="618"/>
                  </a:lnTo>
                  <a:lnTo>
                    <a:pt x="57" y="621"/>
                  </a:lnTo>
                  <a:lnTo>
                    <a:pt x="61" y="625"/>
                  </a:lnTo>
                  <a:lnTo>
                    <a:pt x="63" y="627"/>
                  </a:lnTo>
                  <a:lnTo>
                    <a:pt x="65" y="630"/>
                  </a:lnTo>
                  <a:lnTo>
                    <a:pt x="66" y="634"/>
                  </a:lnTo>
                  <a:lnTo>
                    <a:pt x="67" y="635"/>
                  </a:lnTo>
                  <a:lnTo>
                    <a:pt x="67" y="637"/>
                  </a:lnTo>
                  <a:lnTo>
                    <a:pt x="67" y="642"/>
                  </a:lnTo>
                  <a:lnTo>
                    <a:pt x="68" y="647"/>
                  </a:lnTo>
                  <a:lnTo>
                    <a:pt x="67" y="652"/>
                  </a:lnTo>
                  <a:lnTo>
                    <a:pt x="67" y="657"/>
                  </a:lnTo>
                  <a:lnTo>
                    <a:pt x="66" y="661"/>
                  </a:lnTo>
                  <a:lnTo>
                    <a:pt x="65" y="664"/>
                  </a:lnTo>
                  <a:lnTo>
                    <a:pt x="63" y="667"/>
                  </a:lnTo>
                  <a:lnTo>
                    <a:pt x="61" y="669"/>
                  </a:lnTo>
                  <a:lnTo>
                    <a:pt x="59" y="671"/>
                  </a:lnTo>
                  <a:lnTo>
                    <a:pt x="57" y="673"/>
                  </a:lnTo>
                  <a:lnTo>
                    <a:pt x="55" y="675"/>
                  </a:lnTo>
                  <a:lnTo>
                    <a:pt x="52" y="675"/>
                  </a:lnTo>
                  <a:lnTo>
                    <a:pt x="47" y="677"/>
                  </a:lnTo>
                  <a:lnTo>
                    <a:pt x="34" y="678"/>
                  </a:lnTo>
                  <a:lnTo>
                    <a:pt x="21" y="680"/>
                  </a:lnTo>
                  <a:lnTo>
                    <a:pt x="16" y="681"/>
                  </a:lnTo>
                  <a:lnTo>
                    <a:pt x="11" y="684"/>
                  </a:lnTo>
                  <a:lnTo>
                    <a:pt x="6" y="688"/>
                  </a:lnTo>
                  <a:lnTo>
                    <a:pt x="5" y="690"/>
                  </a:lnTo>
                  <a:lnTo>
                    <a:pt x="3" y="693"/>
                  </a:lnTo>
                  <a:lnTo>
                    <a:pt x="2" y="697"/>
                  </a:lnTo>
                  <a:lnTo>
                    <a:pt x="1" y="698"/>
                  </a:lnTo>
                  <a:lnTo>
                    <a:pt x="1" y="701"/>
                  </a:lnTo>
                  <a:lnTo>
                    <a:pt x="0" y="705"/>
                  </a:lnTo>
                  <a:lnTo>
                    <a:pt x="0" y="710"/>
                  </a:lnTo>
                  <a:lnTo>
                    <a:pt x="0" y="715"/>
                  </a:lnTo>
                  <a:lnTo>
                    <a:pt x="1" y="719"/>
                  </a:lnTo>
                  <a:lnTo>
                    <a:pt x="2" y="724"/>
                  </a:lnTo>
                  <a:lnTo>
                    <a:pt x="3" y="727"/>
                  </a:lnTo>
                  <a:lnTo>
                    <a:pt x="5" y="730"/>
                  </a:lnTo>
                  <a:lnTo>
                    <a:pt x="6" y="732"/>
                  </a:lnTo>
                  <a:lnTo>
                    <a:pt x="8" y="734"/>
                  </a:lnTo>
                  <a:lnTo>
                    <a:pt x="11" y="736"/>
                  </a:lnTo>
                  <a:lnTo>
                    <a:pt x="13" y="738"/>
                  </a:lnTo>
                  <a:lnTo>
                    <a:pt x="16" y="738"/>
                  </a:lnTo>
                  <a:lnTo>
                    <a:pt x="21" y="740"/>
                  </a:lnTo>
                  <a:lnTo>
                    <a:pt x="34" y="741"/>
                  </a:lnTo>
                  <a:lnTo>
                    <a:pt x="47" y="743"/>
                  </a:lnTo>
                  <a:lnTo>
                    <a:pt x="52" y="744"/>
                  </a:lnTo>
                  <a:lnTo>
                    <a:pt x="57" y="747"/>
                  </a:lnTo>
                  <a:lnTo>
                    <a:pt x="61" y="751"/>
                  </a:lnTo>
                  <a:lnTo>
                    <a:pt x="63" y="753"/>
                  </a:lnTo>
                  <a:lnTo>
                    <a:pt x="65" y="756"/>
                  </a:lnTo>
                  <a:lnTo>
                    <a:pt x="66" y="759"/>
                  </a:lnTo>
                  <a:lnTo>
                    <a:pt x="67" y="761"/>
                  </a:lnTo>
                  <a:lnTo>
                    <a:pt x="67" y="764"/>
                  </a:lnTo>
                  <a:lnTo>
                    <a:pt x="67" y="768"/>
                  </a:lnTo>
                  <a:lnTo>
                    <a:pt x="68" y="773"/>
                  </a:lnTo>
                  <a:lnTo>
                    <a:pt x="67" y="778"/>
                  </a:lnTo>
                  <a:lnTo>
                    <a:pt x="67" y="783"/>
                  </a:lnTo>
                  <a:lnTo>
                    <a:pt x="66" y="786"/>
                  </a:lnTo>
                  <a:lnTo>
                    <a:pt x="65" y="790"/>
                  </a:lnTo>
                  <a:lnTo>
                    <a:pt x="63" y="793"/>
                  </a:lnTo>
                  <a:lnTo>
                    <a:pt x="61" y="795"/>
                  </a:lnTo>
                  <a:lnTo>
                    <a:pt x="59" y="798"/>
                  </a:lnTo>
                  <a:lnTo>
                    <a:pt x="57" y="799"/>
                  </a:lnTo>
                  <a:lnTo>
                    <a:pt x="55" y="801"/>
                  </a:lnTo>
                  <a:lnTo>
                    <a:pt x="52" y="802"/>
                  </a:lnTo>
                  <a:lnTo>
                    <a:pt x="47" y="803"/>
                  </a:lnTo>
                  <a:lnTo>
                    <a:pt x="34" y="805"/>
                  </a:lnTo>
                  <a:lnTo>
                    <a:pt x="21" y="806"/>
                  </a:lnTo>
                  <a:lnTo>
                    <a:pt x="16" y="808"/>
                  </a:lnTo>
                  <a:lnTo>
                    <a:pt x="11" y="810"/>
                  </a:lnTo>
                  <a:lnTo>
                    <a:pt x="6" y="814"/>
                  </a:lnTo>
                  <a:lnTo>
                    <a:pt x="5" y="816"/>
                  </a:lnTo>
                  <a:lnTo>
                    <a:pt x="3" y="819"/>
                  </a:lnTo>
                  <a:lnTo>
                    <a:pt x="2" y="823"/>
                  </a:lnTo>
                  <a:lnTo>
                    <a:pt x="1" y="825"/>
                  </a:lnTo>
                  <a:lnTo>
                    <a:pt x="1" y="826"/>
                  </a:lnTo>
                  <a:lnTo>
                    <a:pt x="0" y="831"/>
                  </a:lnTo>
                  <a:lnTo>
                    <a:pt x="0" y="836"/>
                  </a:lnTo>
                  <a:lnTo>
                    <a:pt x="0" y="841"/>
                  </a:lnTo>
                  <a:lnTo>
                    <a:pt x="1" y="846"/>
                  </a:lnTo>
                  <a:lnTo>
                    <a:pt x="2" y="850"/>
                  </a:lnTo>
                  <a:lnTo>
                    <a:pt x="3" y="853"/>
                  </a:lnTo>
                  <a:lnTo>
                    <a:pt x="5" y="856"/>
                  </a:lnTo>
                  <a:lnTo>
                    <a:pt x="6" y="859"/>
                  </a:lnTo>
                  <a:lnTo>
                    <a:pt x="8" y="861"/>
                  </a:lnTo>
                  <a:lnTo>
                    <a:pt x="11" y="862"/>
                  </a:lnTo>
                  <a:lnTo>
                    <a:pt x="13" y="864"/>
                  </a:lnTo>
                  <a:lnTo>
                    <a:pt x="16" y="865"/>
                  </a:lnTo>
                  <a:lnTo>
                    <a:pt x="21" y="866"/>
                  </a:lnTo>
                  <a:lnTo>
                    <a:pt x="34" y="868"/>
                  </a:lnTo>
                  <a:lnTo>
                    <a:pt x="47" y="869"/>
                  </a:lnTo>
                  <a:lnTo>
                    <a:pt x="52" y="871"/>
                  </a:lnTo>
                  <a:lnTo>
                    <a:pt x="57" y="873"/>
                  </a:lnTo>
                  <a:lnTo>
                    <a:pt x="61" y="877"/>
                  </a:lnTo>
                  <a:lnTo>
                    <a:pt x="63" y="879"/>
                  </a:lnTo>
                  <a:lnTo>
                    <a:pt x="65" y="882"/>
                  </a:lnTo>
                  <a:lnTo>
                    <a:pt x="66" y="886"/>
                  </a:lnTo>
                  <a:lnTo>
                    <a:pt x="67" y="888"/>
                  </a:lnTo>
                  <a:lnTo>
                    <a:pt x="67" y="890"/>
                  </a:lnTo>
                  <a:lnTo>
                    <a:pt x="67" y="895"/>
                  </a:lnTo>
                  <a:lnTo>
                    <a:pt x="68" y="899"/>
                  </a:lnTo>
                  <a:lnTo>
                    <a:pt x="67" y="905"/>
                  </a:lnTo>
                  <a:lnTo>
                    <a:pt x="67" y="908"/>
                  </a:lnTo>
                  <a:lnTo>
                    <a:pt x="65" y="912"/>
                  </a:lnTo>
                  <a:lnTo>
                    <a:pt x="64" y="914"/>
                  </a:lnTo>
                  <a:lnTo>
                    <a:pt x="62" y="916"/>
                  </a:lnTo>
                  <a:lnTo>
                    <a:pt x="59" y="918"/>
                  </a:lnTo>
                  <a:lnTo>
                    <a:pt x="54" y="921"/>
                  </a:lnTo>
                  <a:lnTo>
                    <a:pt x="49" y="925"/>
                  </a:lnTo>
                  <a:lnTo>
                    <a:pt x="43" y="932"/>
                  </a:lnTo>
                  <a:lnTo>
                    <a:pt x="41" y="936"/>
                  </a:lnTo>
                  <a:lnTo>
                    <a:pt x="40" y="939"/>
                  </a:lnTo>
                  <a:lnTo>
                    <a:pt x="38" y="942"/>
                  </a:lnTo>
                  <a:lnTo>
                    <a:pt x="36" y="949"/>
                  </a:lnTo>
                  <a:lnTo>
                    <a:pt x="35" y="953"/>
                  </a:lnTo>
                  <a:lnTo>
                    <a:pt x="35" y="958"/>
                  </a:lnTo>
                  <a:lnTo>
                    <a:pt x="33" y="963"/>
                  </a:lnTo>
                  <a:lnTo>
                    <a:pt x="33" y="966"/>
                  </a:lnTo>
                  <a:lnTo>
                    <a:pt x="33" y="970"/>
                  </a:lnTo>
                  <a:lnTo>
                    <a:pt x="32" y="978"/>
                  </a:lnTo>
                  <a:lnTo>
                    <a:pt x="32" y="995"/>
                  </a:lnTo>
                  <a:lnTo>
                    <a:pt x="32" y="1012"/>
                  </a:lnTo>
                  <a:lnTo>
                    <a:pt x="32" y="1035"/>
                  </a:lnTo>
                  <a:lnTo>
                    <a:pt x="32" y="1061"/>
                  </a:lnTo>
                </a:path>
              </a:pathLst>
            </a:custGeom>
            <a:noFill/>
            <a:ln w="30163">
              <a:solidFill>
                <a:srgbClr val="FF0000"/>
              </a:solidFill>
              <a:prstDash val="solid"/>
              <a:round/>
              <a:headEnd/>
              <a:tailEnd/>
            </a:ln>
          </p:spPr>
          <p:txBody>
            <a:bodyPr/>
            <a:lstStyle/>
            <a:p>
              <a:endParaRPr lang="en-IN"/>
            </a:p>
          </p:txBody>
        </p:sp>
      </p:grpSp>
      <p:grpSp>
        <p:nvGrpSpPr>
          <p:cNvPr id="7" name="Group 47"/>
          <p:cNvGrpSpPr>
            <a:grpSpLocks/>
          </p:cNvGrpSpPr>
          <p:nvPr/>
        </p:nvGrpSpPr>
        <p:grpSpPr bwMode="auto">
          <a:xfrm>
            <a:off x="4724400" y="3048000"/>
            <a:ext cx="76200" cy="2327275"/>
            <a:chOff x="4224" y="698"/>
            <a:chExt cx="73" cy="2806"/>
          </a:xfrm>
        </p:grpSpPr>
        <p:sp>
          <p:nvSpPr>
            <p:cNvPr id="11374" name="Freeform 48"/>
            <p:cNvSpPr>
              <a:spLocks/>
            </p:cNvSpPr>
            <p:nvPr/>
          </p:nvSpPr>
          <p:spPr bwMode="auto">
            <a:xfrm>
              <a:off x="4229" y="698"/>
              <a:ext cx="68" cy="934"/>
            </a:xfrm>
            <a:custGeom>
              <a:avLst/>
              <a:gdLst>
                <a:gd name="T0" fmla="*/ 59 w 68"/>
                <a:gd name="T1" fmla="*/ 12 h 934"/>
                <a:gd name="T2" fmla="*/ 67 w 68"/>
                <a:gd name="T3" fmla="*/ 31 h 934"/>
                <a:gd name="T4" fmla="*/ 64 w 68"/>
                <a:gd name="T5" fmla="*/ 59 h 934"/>
                <a:gd name="T6" fmla="*/ 53 w 68"/>
                <a:gd name="T7" fmla="*/ 71 h 934"/>
                <a:gd name="T8" fmla="*/ 15 w 68"/>
                <a:gd name="T9" fmla="*/ 71 h 934"/>
                <a:gd name="T10" fmla="*/ 1 w 68"/>
                <a:gd name="T11" fmla="*/ 85 h 934"/>
                <a:gd name="T12" fmla="*/ 3 w 68"/>
                <a:gd name="T13" fmla="*/ 112 h 934"/>
                <a:gd name="T14" fmla="*/ 17 w 68"/>
                <a:gd name="T15" fmla="*/ 124 h 934"/>
                <a:gd name="T16" fmla="*/ 57 w 68"/>
                <a:gd name="T17" fmla="*/ 132 h 934"/>
                <a:gd name="T18" fmla="*/ 67 w 68"/>
                <a:gd name="T19" fmla="*/ 153 h 934"/>
                <a:gd name="T20" fmla="*/ 63 w 68"/>
                <a:gd name="T21" fmla="*/ 178 h 934"/>
                <a:gd name="T22" fmla="*/ 49 w 68"/>
                <a:gd name="T23" fmla="*/ 188 h 934"/>
                <a:gd name="T24" fmla="*/ 6 w 68"/>
                <a:gd name="T25" fmla="*/ 199 h 934"/>
                <a:gd name="T26" fmla="*/ 0 w 68"/>
                <a:gd name="T27" fmla="*/ 221 h 934"/>
                <a:gd name="T28" fmla="*/ 6 w 68"/>
                <a:gd name="T29" fmla="*/ 243 h 934"/>
                <a:gd name="T30" fmla="*/ 21 w 68"/>
                <a:gd name="T31" fmla="*/ 252 h 934"/>
                <a:gd name="T32" fmla="*/ 65 w 68"/>
                <a:gd name="T33" fmla="*/ 267 h 934"/>
                <a:gd name="T34" fmla="*/ 67 w 68"/>
                <a:gd name="T35" fmla="*/ 289 h 934"/>
                <a:gd name="T36" fmla="*/ 61 w 68"/>
                <a:gd name="T37" fmla="*/ 306 h 934"/>
                <a:gd name="T38" fmla="*/ 40 w 68"/>
                <a:gd name="T39" fmla="*/ 315 h 934"/>
                <a:gd name="T40" fmla="*/ 5 w 68"/>
                <a:gd name="T41" fmla="*/ 327 h 934"/>
                <a:gd name="T42" fmla="*/ 0 w 68"/>
                <a:gd name="T43" fmla="*/ 347 h 934"/>
                <a:gd name="T44" fmla="*/ 5 w 68"/>
                <a:gd name="T45" fmla="*/ 369 h 934"/>
                <a:gd name="T46" fmla="*/ 25 w 68"/>
                <a:gd name="T47" fmla="*/ 378 h 934"/>
                <a:gd name="T48" fmla="*/ 61 w 68"/>
                <a:gd name="T49" fmla="*/ 388 h 934"/>
                <a:gd name="T50" fmla="*/ 67 w 68"/>
                <a:gd name="T51" fmla="*/ 406 h 934"/>
                <a:gd name="T52" fmla="*/ 63 w 68"/>
                <a:gd name="T53" fmla="*/ 430 h 934"/>
                <a:gd name="T54" fmla="*/ 47 w 68"/>
                <a:gd name="T55" fmla="*/ 441 h 934"/>
                <a:gd name="T56" fmla="*/ 11 w 68"/>
                <a:gd name="T57" fmla="*/ 447 h 934"/>
                <a:gd name="T58" fmla="*/ 1 w 68"/>
                <a:gd name="T59" fmla="*/ 464 h 934"/>
                <a:gd name="T60" fmla="*/ 3 w 68"/>
                <a:gd name="T61" fmla="*/ 491 h 934"/>
                <a:gd name="T62" fmla="*/ 16 w 68"/>
                <a:gd name="T63" fmla="*/ 502 h 934"/>
                <a:gd name="T64" fmla="*/ 61 w 68"/>
                <a:gd name="T65" fmla="*/ 514 h 934"/>
                <a:gd name="T66" fmla="*/ 67 w 68"/>
                <a:gd name="T67" fmla="*/ 531 h 934"/>
                <a:gd name="T68" fmla="*/ 63 w 68"/>
                <a:gd name="T69" fmla="*/ 557 h 934"/>
                <a:gd name="T70" fmla="*/ 47 w 68"/>
                <a:gd name="T71" fmla="*/ 567 h 934"/>
                <a:gd name="T72" fmla="*/ 5 w 68"/>
                <a:gd name="T73" fmla="*/ 580 h 934"/>
                <a:gd name="T74" fmla="*/ 0 w 68"/>
                <a:gd name="T75" fmla="*/ 600 h 934"/>
                <a:gd name="T76" fmla="*/ 6 w 68"/>
                <a:gd name="T77" fmla="*/ 622 h 934"/>
                <a:gd name="T78" fmla="*/ 34 w 68"/>
                <a:gd name="T79" fmla="*/ 631 h 934"/>
                <a:gd name="T80" fmla="*/ 65 w 68"/>
                <a:gd name="T81" fmla="*/ 646 h 934"/>
                <a:gd name="T82" fmla="*/ 67 w 68"/>
                <a:gd name="T83" fmla="*/ 668 h 934"/>
                <a:gd name="T84" fmla="*/ 59 w 68"/>
                <a:gd name="T85" fmla="*/ 687 h 934"/>
                <a:gd name="T86" fmla="*/ 21 w 68"/>
                <a:gd name="T87" fmla="*/ 696 h 934"/>
                <a:gd name="T88" fmla="*/ 2 w 68"/>
                <a:gd name="T89" fmla="*/ 713 h 934"/>
                <a:gd name="T90" fmla="*/ 1 w 68"/>
                <a:gd name="T91" fmla="*/ 735 h 934"/>
                <a:gd name="T92" fmla="*/ 11 w 68"/>
                <a:gd name="T93" fmla="*/ 752 h 934"/>
                <a:gd name="T94" fmla="*/ 52 w 68"/>
                <a:gd name="T95" fmla="*/ 760 h 934"/>
                <a:gd name="T96" fmla="*/ 67 w 68"/>
                <a:gd name="T97" fmla="*/ 777 h 934"/>
                <a:gd name="T98" fmla="*/ 66 w 68"/>
                <a:gd name="T99" fmla="*/ 802 h 934"/>
                <a:gd name="T100" fmla="*/ 55 w 68"/>
                <a:gd name="T101" fmla="*/ 817 h 934"/>
                <a:gd name="T102" fmla="*/ 11 w 68"/>
                <a:gd name="T103" fmla="*/ 826 h 934"/>
                <a:gd name="T104" fmla="*/ 1 w 68"/>
                <a:gd name="T105" fmla="*/ 842 h 934"/>
                <a:gd name="T106" fmla="*/ 3 w 68"/>
                <a:gd name="T107" fmla="*/ 869 h 934"/>
                <a:gd name="T108" fmla="*/ 16 w 68"/>
                <a:gd name="T109" fmla="*/ 881 h 934"/>
                <a:gd name="T110" fmla="*/ 61 w 68"/>
                <a:gd name="T111" fmla="*/ 893 h 934"/>
                <a:gd name="T112" fmla="*/ 67 w 68"/>
                <a:gd name="T113" fmla="*/ 911 h 934"/>
                <a:gd name="T114" fmla="*/ 62 w 68"/>
                <a:gd name="T115" fmla="*/ 932 h 9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
                <a:gd name="T175" fmla="*/ 0 h 934"/>
                <a:gd name="T176" fmla="*/ 68 w 68"/>
                <a:gd name="T177" fmla="*/ 934 h 93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 h="934">
                  <a:moveTo>
                    <a:pt x="33" y="0"/>
                  </a:moveTo>
                  <a:lnTo>
                    <a:pt x="37" y="2"/>
                  </a:lnTo>
                  <a:lnTo>
                    <a:pt x="40" y="4"/>
                  </a:lnTo>
                  <a:lnTo>
                    <a:pt x="49" y="6"/>
                  </a:lnTo>
                  <a:lnTo>
                    <a:pt x="56" y="9"/>
                  </a:lnTo>
                  <a:lnTo>
                    <a:pt x="59" y="12"/>
                  </a:lnTo>
                  <a:lnTo>
                    <a:pt x="62" y="16"/>
                  </a:lnTo>
                  <a:lnTo>
                    <a:pt x="64" y="19"/>
                  </a:lnTo>
                  <a:lnTo>
                    <a:pt x="65" y="22"/>
                  </a:lnTo>
                  <a:lnTo>
                    <a:pt x="66" y="25"/>
                  </a:lnTo>
                  <a:lnTo>
                    <a:pt x="67" y="28"/>
                  </a:lnTo>
                  <a:lnTo>
                    <a:pt x="67" y="31"/>
                  </a:lnTo>
                  <a:lnTo>
                    <a:pt x="68" y="34"/>
                  </a:lnTo>
                  <a:lnTo>
                    <a:pt x="68" y="38"/>
                  </a:lnTo>
                  <a:lnTo>
                    <a:pt x="67" y="45"/>
                  </a:lnTo>
                  <a:lnTo>
                    <a:pt x="66" y="50"/>
                  </a:lnTo>
                  <a:lnTo>
                    <a:pt x="65" y="55"/>
                  </a:lnTo>
                  <a:lnTo>
                    <a:pt x="64" y="59"/>
                  </a:lnTo>
                  <a:lnTo>
                    <a:pt x="62" y="62"/>
                  </a:lnTo>
                  <a:lnTo>
                    <a:pt x="60" y="65"/>
                  </a:lnTo>
                  <a:lnTo>
                    <a:pt x="58" y="68"/>
                  </a:lnTo>
                  <a:lnTo>
                    <a:pt x="57" y="69"/>
                  </a:lnTo>
                  <a:lnTo>
                    <a:pt x="56" y="69"/>
                  </a:lnTo>
                  <a:lnTo>
                    <a:pt x="53" y="71"/>
                  </a:lnTo>
                  <a:lnTo>
                    <a:pt x="51" y="72"/>
                  </a:lnTo>
                  <a:lnTo>
                    <a:pt x="48" y="72"/>
                  </a:lnTo>
                  <a:lnTo>
                    <a:pt x="45" y="73"/>
                  </a:lnTo>
                  <a:lnTo>
                    <a:pt x="33" y="72"/>
                  </a:lnTo>
                  <a:lnTo>
                    <a:pt x="20" y="71"/>
                  </a:lnTo>
                  <a:lnTo>
                    <a:pt x="15" y="71"/>
                  </a:lnTo>
                  <a:lnTo>
                    <a:pt x="10" y="72"/>
                  </a:lnTo>
                  <a:lnTo>
                    <a:pt x="6" y="75"/>
                  </a:lnTo>
                  <a:lnTo>
                    <a:pt x="4" y="76"/>
                  </a:lnTo>
                  <a:lnTo>
                    <a:pt x="3" y="79"/>
                  </a:lnTo>
                  <a:lnTo>
                    <a:pt x="2" y="82"/>
                  </a:lnTo>
                  <a:lnTo>
                    <a:pt x="1" y="85"/>
                  </a:lnTo>
                  <a:lnTo>
                    <a:pt x="0" y="90"/>
                  </a:lnTo>
                  <a:lnTo>
                    <a:pt x="0" y="95"/>
                  </a:lnTo>
                  <a:lnTo>
                    <a:pt x="0" y="100"/>
                  </a:lnTo>
                  <a:lnTo>
                    <a:pt x="1" y="105"/>
                  </a:lnTo>
                  <a:lnTo>
                    <a:pt x="2" y="108"/>
                  </a:lnTo>
                  <a:lnTo>
                    <a:pt x="3" y="112"/>
                  </a:lnTo>
                  <a:lnTo>
                    <a:pt x="5" y="115"/>
                  </a:lnTo>
                  <a:lnTo>
                    <a:pt x="6" y="117"/>
                  </a:lnTo>
                  <a:lnTo>
                    <a:pt x="8" y="119"/>
                  </a:lnTo>
                  <a:lnTo>
                    <a:pt x="11" y="121"/>
                  </a:lnTo>
                  <a:lnTo>
                    <a:pt x="16" y="123"/>
                  </a:lnTo>
                  <a:lnTo>
                    <a:pt x="17" y="124"/>
                  </a:lnTo>
                  <a:lnTo>
                    <a:pt x="19" y="125"/>
                  </a:lnTo>
                  <a:lnTo>
                    <a:pt x="21" y="125"/>
                  </a:lnTo>
                  <a:lnTo>
                    <a:pt x="34" y="126"/>
                  </a:lnTo>
                  <a:lnTo>
                    <a:pt x="47" y="128"/>
                  </a:lnTo>
                  <a:lnTo>
                    <a:pt x="52" y="129"/>
                  </a:lnTo>
                  <a:lnTo>
                    <a:pt x="57" y="132"/>
                  </a:lnTo>
                  <a:lnTo>
                    <a:pt x="61" y="136"/>
                  </a:lnTo>
                  <a:lnTo>
                    <a:pt x="65" y="141"/>
                  </a:lnTo>
                  <a:lnTo>
                    <a:pt x="66" y="145"/>
                  </a:lnTo>
                  <a:lnTo>
                    <a:pt x="67" y="146"/>
                  </a:lnTo>
                  <a:lnTo>
                    <a:pt x="67" y="148"/>
                  </a:lnTo>
                  <a:lnTo>
                    <a:pt x="67" y="153"/>
                  </a:lnTo>
                  <a:lnTo>
                    <a:pt x="68" y="158"/>
                  </a:lnTo>
                  <a:lnTo>
                    <a:pt x="67" y="163"/>
                  </a:lnTo>
                  <a:lnTo>
                    <a:pt x="67" y="168"/>
                  </a:lnTo>
                  <a:lnTo>
                    <a:pt x="66" y="172"/>
                  </a:lnTo>
                  <a:lnTo>
                    <a:pt x="65" y="175"/>
                  </a:lnTo>
                  <a:lnTo>
                    <a:pt x="63" y="178"/>
                  </a:lnTo>
                  <a:lnTo>
                    <a:pt x="61" y="180"/>
                  </a:lnTo>
                  <a:lnTo>
                    <a:pt x="59" y="183"/>
                  </a:lnTo>
                  <a:lnTo>
                    <a:pt x="57" y="184"/>
                  </a:lnTo>
                  <a:lnTo>
                    <a:pt x="52" y="187"/>
                  </a:lnTo>
                  <a:lnTo>
                    <a:pt x="51" y="187"/>
                  </a:lnTo>
                  <a:lnTo>
                    <a:pt x="49" y="188"/>
                  </a:lnTo>
                  <a:lnTo>
                    <a:pt x="47" y="188"/>
                  </a:lnTo>
                  <a:lnTo>
                    <a:pt x="34" y="190"/>
                  </a:lnTo>
                  <a:lnTo>
                    <a:pt x="21" y="191"/>
                  </a:lnTo>
                  <a:lnTo>
                    <a:pt x="16" y="193"/>
                  </a:lnTo>
                  <a:lnTo>
                    <a:pt x="11" y="195"/>
                  </a:lnTo>
                  <a:lnTo>
                    <a:pt x="6" y="199"/>
                  </a:lnTo>
                  <a:lnTo>
                    <a:pt x="3" y="204"/>
                  </a:lnTo>
                  <a:lnTo>
                    <a:pt x="2" y="208"/>
                  </a:lnTo>
                  <a:lnTo>
                    <a:pt x="1" y="209"/>
                  </a:lnTo>
                  <a:lnTo>
                    <a:pt x="1" y="212"/>
                  </a:lnTo>
                  <a:lnTo>
                    <a:pt x="0" y="216"/>
                  </a:lnTo>
                  <a:lnTo>
                    <a:pt x="0" y="221"/>
                  </a:lnTo>
                  <a:lnTo>
                    <a:pt x="0" y="226"/>
                  </a:lnTo>
                  <a:lnTo>
                    <a:pt x="1" y="231"/>
                  </a:lnTo>
                  <a:lnTo>
                    <a:pt x="2" y="235"/>
                  </a:lnTo>
                  <a:lnTo>
                    <a:pt x="3" y="238"/>
                  </a:lnTo>
                  <a:lnTo>
                    <a:pt x="5" y="241"/>
                  </a:lnTo>
                  <a:lnTo>
                    <a:pt x="6" y="243"/>
                  </a:lnTo>
                  <a:lnTo>
                    <a:pt x="8" y="246"/>
                  </a:lnTo>
                  <a:lnTo>
                    <a:pt x="11" y="247"/>
                  </a:lnTo>
                  <a:lnTo>
                    <a:pt x="16" y="250"/>
                  </a:lnTo>
                  <a:lnTo>
                    <a:pt x="17" y="250"/>
                  </a:lnTo>
                  <a:lnTo>
                    <a:pt x="19" y="251"/>
                  </a:lnTo>
                  <a:lnTo>
                    <a:pt x="21" y="252"/>
                  </a:lnTo>
                  <a:lnTo>
                    <a:pt x="34" y="253"/>
                  </a:lnTo>
                  <a:lnTo>
                    <a:pt x="47" y="255"/>
                  </a:lnTo>
                  <a:lnTo>
                    <a:pt x="52" y="256"/>
                  </a:lnTo>
                  <a:lnTo>
                    <a:pt x="57" y="258"/>
                  </a:lnTo>
                  <a:lnTo>
                    <a:pt x="61" y="262"/>
                  </a:lnTo>
                  <a:lnTo>
                    <a:pt x="65" y="267"/>
                  </a:lnTo>
                  <a:lnTo>
                    <a:pt x="66" y="271"/>
                  </a:lnTo>
                  <a:lnTo>
                    <a:pt x="67" y="273"/>
                  </a:lnTo>
                  <a:lnTo>
                    <a:pt x="67" y="275"/>
                  </a:lnTo>
                  <a:lnTo>
                    <a:pt x="67" y="279"/>
                  </a:lnTo>
                  <a:lnTo>
                    <a:pt x="68" y="285"/>
                  </a:lnTo>
                  <a:lnTo>
                    <a:pt x="67" y="289"/>
                  </a:lnTo>
                  <a:lnTo>
                    <a:pt x="67" y="294"/>
                  </a:lnTo>
                  <a:lnTo>
                    <a:pt x="66" y="298"/>
                  </a:lnTo>
                  <a:lnTo>
                    <a:pt x="65" y="301"/>
                  </a:lnTo>
                  <a:lnTo>
                    <a:pt x="63" y="304"/>
                  </a:lnTo>
                  <a:lnTo>
                    <a:pt x="62" y="305"/>
                  </a:lnTo>
                  <a:lnTo>
                    <a:pt x="61" y="306"/>
                  </a:lnTo>
                  <a:lnTo>
                    <a:pt x="59" y="309"/>
                  </a:lnTo>
                  <a:lnTo>
                    <a:pt x="57" y="310"/>
                  </a:lnTo>
                  <a:lnTo>
                    <a:pt x="52" y="313"/>
                  </a:lnTo>
                  <a:lnTo>
                    <a:pt x="47" y="315"/>
                  </a:lnTo>
                  <a:lnTo>
                    <a:pt x="43" y="315"/>
                  </a:lnTo>
                  <a:lnTo>
                    <a:pt x="40" y="315"/>
                  </a:lnTo>
                  <a:lnTo>
                    <a:pt x="34" y="316"/>
                  </a:lnTo>
                  <a:lnTo>
                    <a:pt x="21" y="317"/>
                  </a:lnTo>
                  <a:lnTo>
                    <a:pt x="16" y="319"/>
                  </a:lnTo>
                  <a:lnTo>
                    <a:pt x="11" y="321"/>
                  </a:lnTo>
                  <a:lnTo>
                    <a:pt x="6" y="325"/>
                  </a:lnTo>
                  <a:lnTo>
                    <a:pt x="5" y="327"/>
                  </a:lnTo>
                  <a:lnTo>
                    <a:pt x="3" y="330"/>
                  </a:lnTo>
                  <a:lnTo>
                    <a:pt x="2" y="334"/>
                  </a:lnTo>
                  <a:lnTo>
                    <a:pt x="1" y="336"/>
                  </a:lnTo>
                  <a:lnTo>
                    <a:pt x="1" y="337"/>
                  </a:lnTo>
                  <a:lnTo>
                    <a:pt x="0" y="342"/>
                  </a:lnTo>
                  <a:lnTo>
                    <a:pt x="0" y="347"/>
                  </a:lnTo>
                  <a:lnTo>
                    <a:pt x="0" y="352"/>
                  </a:lnTo>
                  <a:lnTo>
                    <a:pt x="1" y="357"/>
                  </a:lnTo>
                  <a:lnTo>
                    <a:pt x="2" y="361"/>
                  </a:lnTo>
                  <a:lnTo>
                    <a:pt x="3" y="364"/>
                  </a:lnTo>
                  <a:lnTo>
                    <a:pt x="5" y="367"/>
                  </a:lnTo>
                  <a:lnTo>
                    <a:pt x="5" y="369"/>
                  </a:lnTo>
                  <a:lnTo>
                    <a:pt x="6" y="370"/>
                  </a:lnTo>
                  <a:lnTo>
                    <a:pt x="8" y="372"/>
                  </a:lnTo>
                  <a:lnTo>
                    <a:pt x="11" y="373"/>
                  </a:lnTo>
                  <a:lnTo>
                    <a:pt x="16" y="376"/>
                  </a:lnTo>
                  <a:lnTo>
                    <a:pt x="21" y="377"/>
                  </a:lnTo>
                  <a:lnTo>
                    <a:pt x="25" y="378"/>
                  </a:lnTo>
                  <a:lnTo>
                    <a:pt x="28" y="379"/>
                  </a:lnTo>
                  <a:lnTo>
                    <a:pt x="34" y="379"/>
                  </a:lnTo>
                  <a:lnTo>
                    <a:pt x="47" y="380"/>
                  </a:lnTo>
                  <a:lnTo>
                    <a:pt x="52" y="382"/>
                  </a:lnTo>
                  <a:lnTo>
                    <a:pt x="57" y="384"/>
                  </a:lnTo>
                  <a:lnTo>
                    <a:pt x="61" y="388"/>
                  </a:lnTo>
                  <a:lnTo>
                    <a:pt x="63" y="390"/>
                  </a:lnTo>
                  <a:lnTo>
                    <a:pt x="65" y="393"/>
                  </a:lnTo>
                  <a:lnTo>
                    <a:pt x="66" y="397"/>
                  </a:lnTo>
                  <a:lnTo>
                    <a:pt x="67" y="399"/>
                  </a:lnTo>
                  <a:lnTo>
                    <a:pt x="67" y="401"/>
                  </a:lnTo>
                  <a:lnTo>
                    <a:pt x="67" y="406"/>
                  </a:lnTo>
                  <a:lnTo>
                    <a:pt x="68" y="410"/>
                  </a:lnTo>
                  <a:lnTo>
                    <a:pt x="67" y="416"/>
                  </a:lnTo>
                  <a:lnTo>
                    <a:pt x="67" y="420"/>
                  </a:lnTo>
                  <a:lnTo>
                    <a:pt x="66" y="424"/>
                  </a:lnTo>
                  <a:lnTo>
                    <a:pt x="65" y="427"/>
                  </a:lnTo>
                  <a:lnTo>
                    <a:pt x="63" y="430"/>
                  </a:lnTo>
                  <a:lnTo>
                    <a:pt x="62" y="432"/>
                  </a:lnTo>
                  <a:lnTo>
                    <a:pt x="61" y="433"/>
                  </a:lnTo>
                  <a:lnTo>
                    <a:pt x="59" y="435"/>
                  </a:lnTo>
                  <a:lnTo>
                    <a:pt x="57" y="437"/>
                  </a:lnTo>
                  <a:lnTo>
                    <a:pt x="52" y="439"/>
                  </a:lnTo>
                  <a:lnTo>
                    <a:pt x="47" y="441"/>
                  </a:lnTo>
                  <a:lnTo>
                    <a:pt x="43" y="441"/>
                  </a:lnTo>
                  <a:lnTo>
                    <a:pt x="40" y="441"/>
                  </a:lnTo>
                  <a:lnTo>
                    <a:pt x="34" y="442"/>
                  </a:lnTo>
                  <a:lnTo>
                    <a:pt x="21" y="443"/>
                  </a:lnTo>
                  <a:lnTo>
                    <a:pt x="16" y="445"/>
                  </a:lnTo>
                  <a:lnTo>
                    <a:pt x="11" y="447"/>
                  </a:lnTo>
                  <a:lnTo>
                    <a:pt x="6" y="451"/>
                  </a:lnTo>
                  <a:lnTo>
                    <a:pt x="5" y="454"/>
                  </a:lnTo>
                  <a:lnTo>
                    <a:pt x="3" y="457"/>
                  </a:lnTo>
                  <a:lnTo>
                    <a:pt x="2" y="460"/>
                  </a:lnTo>
                  <a:lnTo>
                    <a:pt x="1" y="462"/>
                  </a:lnTo>
                  <a:lnTo>
                    <a:pt x="1" y="464"/>
                  </a:lnTo>
                  <a:lnTo>
                    <a:pt x="0" y="469"/>
                  </a:lnTo>
                  <a:lnTo>
                    <a:pt x="0" y="474"/>
                  </a:lnTo>
                  <a:lnTo>
                    <a:pt x="0" y="479"/>
                  </a:lnTo>
                  <a:lnTo>
                    <a:pt x="1" y="483"/>
                  </a:lnTo>
                  <a:lnTo>
                    <a:pt x="2" y="487"/>
                  </a:lnTo>
                  <a:lnTo>
                    <a:pt x="3" y="491"/>
                  </a:lnTo>
                  <a:lnTo>
                    <a:pt x="5" y="494"/>
                  </a:lnTo>
                  <a:lnTo>
                    <a:pt x="6" y="496"/>
                  </a:lnTo>
                  <a:lnTo>
                    <a:pt x="8" y="498"/>
                  </a:lnTo>
                  <a:lnTo>
                    <a:pt x="11" y="500"/>
                  </a:lnTo>
                  <a:lnTo>
                    <a:pt x="13" y="501"/>
                  </a:lnTo>
                  <a:lnTo>
                    <a:pt x="16" y="502"/>
                  </a:lnTo>
                  <a:lnTo>
                    <a:pt x="21" y="504"/>
                  </a:lnTo>
                  <a:lnTo>
                    <a:pt x="34" y="505"/>
                  </a:lnTo>
                  <a:lnTo>
                    <a:pt x="47" y="507"/>
                  </a:lnTo>
                  <a:lnTo>
                    <a:pt x="52" y="508"/>
                  </a:lnTo>
                  <a:lnTo>
                    <a:pt x="57" y="511"/>
                  </a:lnTo>
                  <a:lnTo>
                    <a:pt x="61" y="514"/>
                  </a:lnTo>
                  <a:lnTo>
                    <a:pt x="63" y="517"/>
                  </a:lnTo>
                  <a:lnTo>
                    <a:pt x="65" y="520"/>
                  </a:lnTo>
                  <a:lnTo>
                    <a:pt x="66" y="523"/>
                  </a:lnTo>
                  <a:lnTo>
                    <a:pt x="67" y="525"/>
                  </a:lnTo>
                  <a:lnTo>
                    <a:pt x="67" y="527"/>
                  </a:lnTo>
                  <a:lnTo>
                    <a:pt x="67" y="531"/>
                  </a:lnTo>
                  <a:lnTo>
                    <a:pt x="68" y="537"/>
                  </a:lnTo>
                  <a:lnTo>
                    <a:pt x="67" y="541"/>
                  </a:lnTo>
                  <a:lnTo>
                    <a:pt x="67" y="546"/>
                  </a:lnTo>
                  <a:lnTo>
                    <a:pt x="66" y="550"/>
                  </a:lnTo>
                  <a:lnTo>
                    <a:pt x="65" y="554"/>
                  </a:lnTo>
                  <a:lnTo>
                    <a:pt x="63" y="557"/>
                  </a:lnTo>
                  <a:lnTo>
                    <a:pt x="61" y="559"/>
                  </a:lnTo>
                  <a:lnTo>
                    <a:pt x="59" y="561"/>
                  </a:lnTo>
                  <a:lnTo>
                    <a:pt x="57" y="563"/>
                  </a:lnTo>
                  <a:lnTo>
                    <a:pt x="55" y="564"/>
                  </a:lnTo>
                  <a:lnTo>
                    <a:pt x="52" y="565"/>
                  </a:lnTo>
                  <a:lnTo>
                    <a:pt x="47" y="567"/>
                  </a:lnTo>
                  <a:lnTo>
                    <a:pt x="34" y="568"/>
                  </a:lnTo>
                  <a:lnTo>
                    <a:pt x="21" y="570"/>
                  </a:lnTo>
                  <a:lnTo>
                    <a:pt x="16" y="571"/>
                  </a:lnTo>
                  <a:lnTo>
                    <a:pt x="11" y="574"/>
                  </a:lnTo>
                  <a:lnTo>
                    <a:pt x="6" y="577"/>
                  </a:lnTo>
                  <a:lnTo>
                    <a:pt x="5" y="580"/>
                  </a:lnTo>
                  <a:lnTo>
                    <a:pt x="3" y="583"/>
                  </a:lnTo>
                  <a:lnTo>
                    <a:pt x="2" y="586"/>
                  </a:lnTo>
                  <a:lnTo>
                    <a:pt x="1" y="588"/>
                  </a:lnTo>
                  <a:lnTo>
                    <a:pt x="1" y="590"/>
                  </a:lnTo>
                  <a:lnTo>
                    <a:pt x="0" y="595"/>
                  </a:lnTo>
                  <a:lnTo>
                    <a:pt x="0" y="600"/>
                  </a:lnTo>
                  <a:lnTo>
                    <a:pt x="0" y="605"/>
                  </a:lnTo>
                  <a:lnTo>
                    <a:pt x="1" y="610"/>
                  </a:lnTo>
                  <a:lnTo>
                    <a:pt x="2" y="613"/>
                  </a:lnTo>
                  <a:lnTo>
                    <a:pt x="3" y="617"/>
                  </a:lnTo>
                  <a:lnTo>
                    <a:pt x="5" y="620"/>
                  </a:lnTo>
                  <a:lnTo>
                    <a:pt x="6" y="622"/>
                  </a:lnTo>
                  <a:lnTo>
                    <a:pt x="8" y="624"/>
                  </a:lnTo>
                  <a:lnTo>
                    <a:pt x="11" y="626"/>
                  </a:lnTo>
                  <a:lnTo>
                    <a:pt x="13" y="627"/>
                  </a:lnTo>
                  <a:lnTo>
                    <a:pt x="16" y="628"/>
                  </a:lnTo>
                  <a:lnTo>
                    <a:pt x="21" y="630"/>
                  </a:lnTo>
                  <a:lnTo>
                    <a:pt x="34" y="631"/>
                  </a:lnTo>
                  <a:lnTo>
                    <a:pt x="47" y="633"/>
                  </a:lnTo>
                  <a:lnTo>
                    <a:pt x="52" y="634"/>
                  </a:lnTo>
                  <a:lnTo>
                    <a:pt x="57" y="637"/>
                  </a:lnTo>
                  <a:lnTo>
                    <a:pt x="61" y="641"/>
                  </a:lnTo>
                  <a:lnTo>
                    <a:pt x="63" y="643"/>
                  </a:lnTo>
                  <a:lnTo>
                    <a:pt x="65" y="646"/>
                  </a:lnTo>
                  <a:lnTo>
                    <a:pt x="66" y="650"/>
                  </a:lnTo>
                  <a:lnTo>
                    <a:pt x="67" y="651"/>
                  </a:lnTo>
                  <a:lnTo>
                    <a:pt x="67" y="653"/>
                  </a:lnTo>
                  <a:lnTo>
                    <a:pt x="67" y="658"/>
                  </a:lnTo>
                  <a:lnTo>
                    <a:pt x="68" y="663"/>
                  </a:lnTo>
                  <a:lnTo>
                    <a:pt x="67" y="668"/>
                  </a:lnTo>
                  <a:lnTo>
                    <a:pt x="67" y="673"/>
                  </a:lnTo>
                  <a:lnTo>
                    <a:pt x="66" y="677"/>
                  </a:lnTo>
                  <a:lnTo>
                    <a:pt x="65" y="680"/>
                  </a:lnTo>
                  <a:lnTo>
                    <a:pt x="63" y="683"/>
                  </a:lnTo>
                  <a:lnTo>
                    <a:pt x="61" y="685"/>
                  </a:lnTo>
                  <a:lnTo>
                    <a:pt x="59" y="687"/>
                  </a:lnTo>
                  <a:lnTo>
                    <a:pt x="57" y="689"/>
                  </a:lnTo>
                  <a:lnTo>
                    <a:pt x="55" y="691"/>
                  </a:lnTo>
                  <a:lnTo>
                    <a:pt x="52" y="691"/>
                  </a:lnTo>
                  <a:lnTo>
                    <a:pt x="47" y="693"/>
                  </a:lnTo>
                  <a:lnTo>
                    <a:pt x="34" y="694"/>
                  </a:lnTo>
                  <a:lnTo>
                    <a:pt x="21" y="696"/>
                  </a:lnTo>
                  <a:lnTo>
                    <a:pt x="16" y="697"/>
                  </a:lnTo>
                  <a:lnTo>
                    <a:pt x="11" y="700"/>
                  </a:lnTo>
                  <a:lnTo>
                    <a:pt x="6" y="704"/>
                  </a:lnTo>
                  <a:lnTo>
                    <a:pt x="5" y="706"/>
                  </a:lnTo>
                  <a:lnTo>
                    <a:pt x="3" y="709"/>
                  </a:lnTo>
                  <a:lnTo>
                    <a:pt x="2" y="713"/>
                  </a:lnTo>
                  <a:lnTo>
                    <a:pt x="1" y="714"/>
                  </a:lnTo>
                  <a:lnTo>
                    <a:pt x="1" y="717"/>
                  </a:lnTo>
                  <a:lnTo>
                    <a:pt x="0" y="721"/>
                  </a:lnTo>
                  <a:lnTo>
                    <a:pt x="0" y="726"/>
                  </a:lnTo>
                  <a:lnTo>
                    <a:pt x="0" y="731"/>
                  </a:lnTo>
                  <a:lnTo>
                    <a:pt x="1" y="735"/>
                  </a:lnTo>
                  <a:lnTo>
                    <a:pt x="2" y="740"/>
                  </a:lnTo>
                  <a:lnTo>
                    <a:pt x="3" y="743"/>
                  </a:lnTo>
                  <a:lnTo>
                    <a:pt x="5" y="746"/>
                  </a:lnTo>
                  <a:lnTo>
                    <a:pt x="6" y="748"/>
                  </a:lnTo>
                  <a:lnTo>
                    <a:pt x="8" y="750"/>
                  </a:lnTo>
                  <a:lnTo>
                    <a:pt x="11" y="752"/>
                  </a:lnTo>
                  <a:lnTo>
                    <a:pt x="13" y="754"/>
                  </a:lnTo>
                  <a:lnTo>
                    <a:pt x="16" y="754"/>
                  </a:lnTo>
                  <a:lnTo>
                    <a:pt x="21" y="756"/>
                  </a:lnTo>
                  <a:lnTo>
                    <a:pt x="34" y="757"/>
                  </a:lnTo>
                  <a:lnTo>
                    <a:pt x="47" y="759"/>
                  </a:lnTo>
                  <a:lnTo>
                    <a:pt x="52" y="760"/>
                  </a:lnTo>
                  <a:lnTo>
                    <a:pt x="57" y="763"/>
                  </a:lnTo>
                  <a:lnTo>
                    <a:pt x="61" y="767"/>
                  </a:lnTo>
                  <a:lnTo>
                    <a:pt x="63" y="769"/>
                  </a:lnTo>
                  <a:lnTo>
                    <a:pt x="65" y="772"/>
                  </a:lnTo>
                  <a:lnTo>
                    <a:pt x="66" y="775"/>
                  </a:lnTo>
                  <a:lnTo>
                    <a:pt x="67" y="777"/>
                  </a:lnTo>
                  <a:lnTo>
                    <a:pt x="67" y="780"/>
                  </a:lnTo>
                  <a:lnTo>
                    <a:pt x="67" y="784"/>
                  </a:lnTo>
                  <a:lnTo>
                    <a:pt x="68" y="789"/>
                  </a:lnTo>
                  <a:lnTo>
                    <a:pt x="67" y="794"/>
                  </a:lnTo>
                  <a:lnTo>
                    <a:pt x="67" y="799"/>
                  </a:lnTo>
                  <a:lnTo>
                    <a:pt x="66" y="802"/>
                  </a:lnTo>
                  <a:lnTo>
                    <a:pt x="65" y="806"/>
                  </a:lnTo>
                  <a:lnTo>
                    <a:pt x="63" y="809"/>
                  </a:lnTo>
                  <a:lnTo>
                    <a:pt x="61" y="811"/>
                  </a:lnTo>
                  <a:lnTo>
                    <a:pt x="59" y="814"/>
                  </a:lnTo>
                  <a:lnTo>
                    <a:pt x="57" y="815"/>
                  </a:lnTo>
                  <a:lnTo>
                    <a:pt x="55" y="817"/>
                  </a:lnTo>
                  <a:lnTo>
                    <a:pt x="52" y="818"/>
                  </a:lnTo>
                  <a:lnTo>
                    <a:pt x="47" y="819"/>
                  </a:lnTo>
                  <a:lnTo>
                    <a:pt x="34" y="821"/>
                  </a:lnTo>
                  <a:lnTo>
                    <a:pt x="21" y="822"/>
                  </a:lnTo>
                  <a:lnTo>
                    <a:pt x="16" y="824"/>
                  </a:lnTo>
                  <a:lnTo>
                    <a:pt x="11" y="826"/>
                  </a:lnTo>
                  <a:lnTo>
                    <a:pt x="6" y="830"/>
                  </a:lnTo>
                  <a:lnTo>
                    <a:pt x="5" y="832"/>
                  </a:lnTo>
                  <a:lnTo>
                    <a:pt x="3" y="835"/>
                  </a:lnTo>
                  <a:lnTo>
                    <a:pt x="2" y="839"/>
                  </a:lnTo>
                  <a:lnTo>
                    <a:pt x="1" y="841"/>
                  </a:lnTo>
                  <a:lnTo>
                    <a:pt x="1" y="842"/>
                  </a:lnTo>
                  <a:lnTo>
                    <a:pt x="0" y="847"/>
                  </a:lnTo>
                  <a:lnTo>
                    <a:pt x="0" y="852"/>
                  </a:lnTo>
                  <a:lnTo>
                    <a:pt x="0" y="857"/>
                  </a:lnTo>
                  <a:lnTo>
                    <a:pt x="1" y="862"/>
                  </a:lnTo>
                  <a:lnTo>
                    <a:pt x="2" y="866"/>
                  </a:lnTo>
                  <a:lnTo>
                    <a:pt x="3" y="869"/>
                  </a:lnTo>
                  <a:lnTo>
                    <a:pt x="5" y="872"/>
                  </a:lnTo>
                  <a:lnTo>
                    <a:pt x="6" y="875"/>
                  </a:lnTo>
                  <a:lnTo>
                    <a:pt x="8" y="877"/>
                  </a:lnTo>
                  <a:lnTo>
                    <a:pt x="11" y="878"/>
                  </a:lnTo>
                  <a:lnTo>
                    <a:pt x="13" y="880"/>
                  </a:lnTo>
                  <a:lnTo>
                    <a:pt x="16" y="881"/>
                  </a:lnTo>
                  <a:lnTo>
                    <a:pt x="21" y="882"/>
                  </a:lnTo>
                  <a:lnTo>
                    <a:pt x="34" y="884"/>
                  </a:lnTo>
                  <a:lnTo>
                    <a:pt x="47" y="885"/>
                  </a:lnTo>
                  <a:lnTo>
                    <a:pt x="52" y="887"/>
                  </a:lnTo>
                  <a:lnTo>
                    <a:pt x="57" y="889"/>
                  </a:lnTo>
                  <a:lnTo>
                    <a:pt x="61" y="893"/>
                  </a:lnTo>
                  <a:lnTo>
                    <a:pt x="63" y="895"/>
                  </a:lnTo>
                  <a:lnTo>
                    <a:pt x="65" y="898"/>
                  </a:lnTo>
                  <a:lnTo>
                    <a:pt x="66" y="902"/>
                  </a:lnTo>
                  <a:lnTo>
                    <a:pt x="67" y="904"/>
                  </a:lnTo>
                  <a:lnTo>
                    <a:pt x="67" y="906"/>
                  </a:lnTo>
                  <a:lnTo>
                    <a:pt x="67" y="911"/>
                  </a:lnTo>
                  <a:lnTo>
                    <a:pt x="68" y="915"/>
                  </a:lnTo>
                  <a:lnTo>
                    <a:pt x="67" y="921"/>
                  </a:lnTo>
                  <a:lnTo>
                    <a:pt x="67" y="924"/>
                  </a:lnTo>
                  <a:lnTo>
                    <a:pt x="65" y="928"/>
                  </a:lnTo>
                  <a:lnTo>
                    <a:pt x="64" y="930"/>
                  </a:lnTo>
                  <a:lnTo>
                    <a:pt x="62" y="932"/>
                  </a:lnTo>
                  <a:lnTo>
                    <a:pt x="59" y="934"/>
                  </a:lnTo>
                </a:path>
              </a:pathLst>
            </a:custGeom>
            <a:noFill/>
            <a:ln w="30163">
              <a:solidFill>
                <a:srgbClr val="FF0000"/>
              </a:solidFill>
              <a:prstDash val="solid"/>
              <a:round/>
              <a:headEnd/>
              <a:tailEnd/>
            </a:ln>
          </p:spPr>
          <p:txBody>
            <a:bodyPr/>
            <a:lstStyle/>
            <a:p>
              <a:endParaRPr lang="en-IN"/>
            </a:p>
          </p:txBody>
        </p:sp>
        <p:sp>
          <p:nvSpPr>
            <p:cNvPr id="11375" name="Freeform 49"/>
            <p:cNvSpPr>
              <a:spLocks/>
            </p:cNvSpPr>
            <p:nvPr/>
          </p:nvSpPr>
          <p:spPr bwMode="auto">
            <a:xfrm>
              <a:off x="4245" y="3320"/>
              <a:ext cx="27" cy="184"/>
            </a:xfrm>
            <a:custGeom>
              <a:avLst/>
              <a:gdLst>
                <a:gd name="T0" fmla="*/ 0 w 114"/>
                <a:gd name="T1" fmla="*/ 0 h 319"/>
                <a:gd name="T2" fmla="*/ 57 w 114"/>
                <a:gd name="T3" fmla="*/ 319 h 319"/>
                <a:gd name="T4" fmla="*/ 114 w 114"/>
                <a:gd name="T5" fmla="*/ 0 h 319"/>
                <a:gd name="T6" fmla="*/ 0 w 114"/>
                <a:gd name="T7" fmla="*/ 0 h 319"/>
                <a:gd name="T8" fmla="*/ 0 60000 65536"/>
                <a:gd name="T9" fmla="*/ 0 60000 65536"/>
                <a:gd name="T10" fmla="*/ 0 60000 65536"/>
                <a:gd name="T11" fmla="*/ 0 60000 65536"/>
                <a:gd name="T12" fmla="*/ 0 w 114"/>
                <a:gd name="T13" fmla="*/ 0 h 319"/>
                <a:gd name="T14" fmla="*/ 114 w 114"/>
                <a:gd name="T15" fmla="*/ 319 h 319"/>
              </a:gdLst>
              <a:ahLst/>
              <a:cxnLst>
                <a:cxn ang="T8">
                  <a:pos x="T0" y="T1"/>
                </a:cxn>
                <a:cxn ang="T9">
                  <a:pos x="T2" y="T3"/>
                </a:cxn>
                <a:cxn ang="T10">
                  <a:pos x="T4" y="T5"/>
                </a:cxn>
                <a:cxn ang="T11">
                  <a:pos x="T6" y="T7"/>
                </a:cxn>
              </a:cxnLst>
              <a:rect l="T12" t="T13" r="T14" b="T15"/>
              <a:pathLst>
                <a:path w="114" h="319">
                  <a:moveTo>
                    <a:pt x="0" y="0"/>
                  </a:moveTo>
                  <a:lnTo>
                    <a:pt x="57" y="319"/>
                  </a:lnTo>
                  <a:lnTo>
                    <a:pt x="114" y="0"/>
                  </a:lnTo>
                  <a:lnTo>
                    <a:pt x="0" y="0"/>
                  </a:lnTo>
                  <a:close/>
                </a:path>
              </a:pathLst>
            </a:custGeom>
            <a:solidFill>
              <a:srgbClr val="FF0000"/>
            </a:solidFill>
            <a:ln w="30163">
              <a:solidFill>
                <a:srgbClr val="FF0000"/>
              </a:solidFill>
              <a:prstDash val="solid"/>
              <a:round/>
              <a:headEnd/>
              <a:tailEnd/>
            </a:ln>
          </p:spPr>
          <p:txBody>
            <a:bodyPr/>
            <a:lstStyle/>
            <a:p>
              <a:endParaRPr lang="en-IN"/>
            </a:p>
          </p:txBody>
        </p:sp>
        <p:sp>
          <p:nvSpPr>
            <p:cNvPr id="11376" name="Freeform 50"/>
            <p:cNvSpPr>
              <a:spLocks/>
            </p:cNvSpPr>
            <p:nvPr/>
          </p:nvSpPr>
          <p:spPr bwMode="auto">
            <a:xfrm>
              <a:off x="4224" y="1612"/>
              <a:ext cx="68" cy="902"/>
            </a:xfrm>
            <a:custGeom>
              <a:avLst/>
              <a:gdLst>
                <a:gd name="T0" fmla="*/ 66 w 68"/>
                <a:gd name="T1" fmla="*/ 22 h 902"/>
                <a:gd name="T2" fmla="*/ 57 w 68"/>
                <a:gd name="T3" fmla="*/ 41 h 902"/>
                <a:gd name="T4" fmla="*/ 33 w 68"/>
                <a:gd name="T5" fmla="*/ 44 h 902"/>
                <a:gd name="T6" fmla="*/ 3 w 68"/>
                <a:gd name="T7" fmla="*/ 51 h 902"/>
                <a:gd name="T8" fmla="*/ 1 w 68"/>
                <a:gd name="T9" fmla="*/ 77 h 902"/>
                <a:gd name="T10" fmla="*/ 11 w 68"/>
                <a:gd name="T11" fmla="*/ 93 h 902"/>
                <a:gd name="T12" fmla="*/ 47 w 68"/>
                <a:gd name="T13" fmla="*/ 100 h 902"/>
                <a:gd name="T14" fmla="*/ 67 w 68"/>
                <a:gd name="T15" fmla="*/ 118 h 902"/>
                <a:gd name="T16" fmla="*/ 66 w 68"/>
                <a:gd name="T17" fmla="*/ 144 h 902"/>
                <a:gd name="T18" fmla="*/ 52 w 68"/>
                <a:gd name="T19" fmla="*/ 159 h 902"/>
                <a:gd name="T20" fmla="*/ 16 w 68"/>
                <a:gd name="T21" fmla="*/ 165 h 902"/>
                <a:gd name="T22" fmla="*/ 1 w 68"/>
                <a:gd name="T23" fmla="*/ 184 h 902"/>
                <a:gd name="T24" fmla="*/ 3 w 68"/>
                <a:gd name="T25" fmla="*/ 210 h 902"/>
                <a:gd name="T26" fmla="*/ 17 w 68"/>
                <a:gd name="T27" fmla="*/ 222 h 902"/>
                <a:gd name="T28" fmla="*/ 57 w 68"/>
                <a:gd name="T29" fmla="*/ 230 h 902"/>
                <a:gd name="T30" fmla="*/ 67 w 68"/>
                <a:gd name="T31" fmla="*/ 251 h 902"/>
                <a:gd name="T32" fmla="*/ 63 w 68"/>
                <a:gd name="T33" fmla="*/ 276 h 902"/>
                <a:gd name="T34" fmla="*/ 47 w 68"/>
                <a:gd name="T35" fmla="*/ 287 h 902"/>
                <a:gd name="T36" fmla="*/ 11 w 68"/>
                <a:gd name="T37" fmla="*/ 293 h 902"/>
                <a:gd name="T38" fmla="*/ 1 w 68"/>
                <a:gd name="T39" fmla="*/ 309 h 902"/>
                <a:gd name="T40" fmla="*/ 3 w 68"/>
                <a:gd name="T41" fmla="*/ 336 h 902"/>
                <a:gd name="T42" fmla="*/ 16 w 68"/>
                <a:gd name="T43" fmla="*/ 348 h 902"/>
                <a:gd name="T44" fmla="*/ 52 w 68"/>
                <a:gd name="T45" fmla="*/ 354 h 902"/>
                <a:gd name="T46" fmla="*/ 67 w 68"/>
                <a:gd name="T47" fmla="*/ 371 h 902"/>
                <a:gd name="T48" fmla="*/ 66 w 68"/>
                <a:gd name="T49" fmla="*/ 396 h 902"/>
                <a:gd name="T50" fmla="*/ 57 w 68"/>
                <a:gd name="T51" fmla="*/ 409 h 902"/>
                <a:gd name="T52" fmla="*/ 21 w 68"/>
                <a:gd name="T53" fmla="*/ 415 h 902"/>
                <a:gd name="T54" fmla="*/ 2 w 68"/>
                <a:gd name="T55" fmla="*/ 432 h 902"/>
                <a:gd name="T56" fmla="*/ 1 w 68"/>
                <a:gd name="T57" fmla="*/ 455 h 902"/>
                <a:gd name="T58" fmla="*/ 11 w 68"/>
                <a:gd name="T59" fmla="*/ 472 h 902"/>
                <a:gd name="T60" fmla="*/ 52 w 68"/>
                <a:gd name="T61" fmla="*/ 480 h 902"/>
                <a:gd name="T62" fmla="*/ 67 w 68"/>
                <a:gd name="T63" fmla="*/ 497 h 902"/>
                <a:gd name="T64" fmla="*/ 66 w 68"/>
                <a:gd name="T65" fmla="*/ 522 h 902"/>
                <a:gd name="T66" fmla="*/ 55 w 68"/>
                <a:gd name="T67" fmla="*/ 536 h 902"/>
                <a:gd name="T68" fmla="*/ 11 w 68"/>
                <a:gd name="T69" fmla="*/ 546 h 902"/>
                <a:gd name="T70" fmla="*/ 1 w 68"/>
                <a:gd name="T71" fmla="*/ 562 h 902"/>
                <a:gd name="T72" fmla="*/ 3 w 68"/>
                <a:gd name="T73" fmla="*/ 589 h 902"/>
                <a:gd name="T74" fmla="*/ 16 w 68"/>
                <a:gd name="T75" fmla="*/ 600 h 902"/>
                <a:gd name="T76" fmla="*/ 61 w 68"/>
                <a:gd name="T77" fmla="*/ 613 h 902"/>
                <a:gd name="T78" fmla="*/ 67 w 68"/>
                <a:gd name="T79" fmla="*/ 630 h 902"/>
                <a:gd name="T80" fmla="*/ 63 w 68"/>
                <a:gd name="T81" fmla="*/ 655 h 902"/>
                <a:gd name="T82" fmla="*/ 47 w 68"/>
                <a:gd name="T83" fmla="*/ 665 h 902"/>
                <a:gd name="T84" fmla="*/ 5 w 68"/>
                <a:gd name="T85" fmla="*/ 678 h 902"/>
                <a:gd name="T86" fmla="*/ 0 w 68"/>
                <a:gd name="T87" fmla="*/ 698 h 902"/>
                <a:gd name="T88" fmla="*/ 6 w 68"/>
                <a:gd name="T89" fmla="*/ 720 h 902"/>
                <a:gd name="T90" fmla="*/ 34 w 68"/>
                <a:gd name="T91" fmla="*/ 729 h 902"/>
                <a:gd name="T92" fmla="*/ 65 w 68"/>
                <a:gd name="T93" fmla="*/ 744 h 902"/>
                <a:gd name="T94" fmla="*/ 67 w 68"/>
                <a:gd name="T95" fmla="*/ 766 h 902"/>
                <a:gd name="T96" fmla="*/ 59 w 68"/>
                <a:gd name="T97" fmla="*/ 786 h 902"/>
                <a:gd name="T98" fmla="*/ 21 w 68"/>
                <a:gd name="T99" fmla="*/ 794 h 902"/>
                <a:gd name="T100" fmla="*/ 2 w 68"/>
                <a:gd name="T101" fmla="*/ 811 h 902"/>
                <a:gd name="T102" fmla="*/ 1 w 68"/>
                <a:gd name="T103" fmla="*/ 834 h 902"/>
                <a:gd name="T104" fmla="*/ 11 w 68"/>
                <a:gd name="T105" fmla="*/ 850 h 902"/>
                <a:gd name="T106" fmla="*/ 52 w 68"/>
                <a:gd name="T107" fmla="*/ 859 h 902"/>
                <a:gd name="T108" fmla="*/ 67 w 68"/>
                <a:gd name="T109" fmla="*/ 876 h 902"/>
                <a:gd name="T110" fmla="*/ 64 w 68"/>
                <a:gd name="T111" fmla="*/ 902 h 9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
                <a:gd name="T169" fmla="*/ 0 h 902"/>
                <a:gd name="T170" fmla="*/ 68 w 68"/>
                <a:gd name="T171" fmla="*/ 902 h 90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 h="902">
                  <a:moveTo>
                    <a:pt x="67" y="0"/>
                  </a:moveTo>
                  <a:lnTo>
                    <a:pt x="67" y="3"/>
                  </a:lnTo>
                  <a:lnTo>
                    <a:pt x="68" y="6"/>
                  </a:lnTo>
                  <a:lnTo>
                    <a:pt x="68" y="10"/>
                  </a:lnTo>
                  <a:lnTo>
                    <a:pt x="67" y="17"/>
                  </a:lnTo>
                  <a:lnTo>
                    <a:pt x="66" y="22"/>
                  </a:lnTo>
                  <a:lnTo>
                    <a:pt x="65" y="27"/>
                  </a:lnTo>
                  <a:lnTo>
                    <a:pt x="64" y="31"/>
                  </a:lnTo>
                  <a:lnTo>
                    <a:pt x="62" y="34"/>
                  </a:lnTo>
                  <a:lnTo>
                    <a:pt x="60" y="37"/>
                  </a:lnTo>
                  <a:lnTo>
                    <a:pt x="58" y="40"/>
                  </a:lnTo>
                  <a:lnTo>
                    <a:pt x="57" y="41"/>
                  </a:lnTo>
                  <a:lnTo>
                    <a:pt x="56" y="41"/>
                  </a:lnTo>
                  <a:lnTo>
                    <a:pt x="53" y="43"/>
                  </a:lnTo>
                  <a:lnTo>
                    <a:pt x="51" y="44"/>
                  </a:lnTo>
                  <a:lnTo>
                    <a:pt x="48" y="44"/>
                  </a:lnTo>
                  <a:lnTo>
                    <a:pt x="45" y="45"/>
                  </a:lnTo>
                  <a:lnTo>
                    <a:pt x="33" y="44"/>
                  </a:lnTo>
                  <a:lnTo>
                    <a:pt x="20" y="43"/>
                  </a:lnTo>
                  <a:lnTo>
                    <a:pt x="15" y="43"/>
                  </a:lnTo>
                  <a:lnTo>
                    <a:pt x="10" y="44"/>
                  </a:lnTo>
                  <a:lnTo>
                    <a:pt x="6" y="47"/>
                  </a:lnTo>
                  <a:lnTo>
                    <a:pt x="4" y="48"/>
                  </a:lnTo>
                  <a:lnTo>
                    <a:pt x="3" y="51"/>
                  </a:lnTo>
                  <a:lnTo>
                    <a:pt x="2" y="54"/>
                  </a:lnTo>
                  <a:lnTo>
                    <a:pt x="1" y="57"/>
                  </a:lnTo>
                  <a:lnTo>
                    <a:pt x="0" y="62"/>
                  </a:lnTo>
                  <a:lnTo>
                    <a:pt x="0" y="67"/>
                  </a:lnTo>
                  <a:lnTo>
                    <a:pt x="0" y="72"/>
                  </a:lnTo>
                  <a:lnTo>
                    <a:pt x="1" y="77"/>
                  </a:lnTo>
                  <a:lnTo>
                    <a:pt x="2" y="80"/>
                  </a:lnTo>
                  <a:lnTo>
                    <a:pt x="3" y="84"/>
                  </a:lnTo>
                  <a:lnTo>
                    <a:pt x="5" y="87"/>
                  </a:lnTo>
                  <a:lnTo>
                    <a:pt x="6" y="89"/>
                  </a:lnTo>
                  <a:lnTo>
                    <a:pt x="8" y="91"/>
                  </a:lnTo>
                  <a:lnTo>
                    <a:pt x="11" y="93"/>
                  </a:lnTo>
                  <a:lnTo>
                    <a:pt x="16" y="95"/>
                  </a:lnTo>
                  <a:lnTo>
                    <a:pt x="17" y="96"/>
                  </a:lnTo>
                  <a:lnTo>
                    <a:pt x="19" y="97"/>
                  </a:lnTo>
                  <a:lnTo>
                    <a:pt x="21" y="97"/>
                  </a:lnTo>
                  <a:lnTo>
                    <a:pt x="34" y="98"/>
                  </a:lnTo>
                  <a:lnTo>
                    <a:pt x="47" y="100"/>
                  </a:lnTo>
                  <a:lnTo>
                    <a:pt x="52" y="101"/>
                  </a:lnTo>
                  <a:lnTo>
                    <a:pt x="57" y="104"/>
                  </a:lnTo>
                  <a:lnTo>
                    <a:pt x="61" y="108"/>
                  </a:lnTo>
                  <a:lnTo>
                    <a:pt x="65" y="113"/>
                  </a:lnTo>
                  <a:lnTo>
                    <a:pt x="66" y="117"/>
                  </a:lnTo>
                  <a:lnTo>
                    <a:pt x="67" y="118"/>
                  </a:lnTo>
                  <a:lnTo>
                    <a:pt x="67" y="120"/>
                  </a:lnTo>
                  <a:lnTo>
                    <a:pt x="67" y="125"/>
                  </a:lnTo>
                  <a:lnTo>
                    <a:pt x="68" y="130"/>
                  </a:lnTo>
                  <a:lnTo>
                    <a:pt x="67" y="135"/>
                  </a:lnTo>
                  <a:lnTo>
                    <a:pt x="67" y="140"/>
                  </a:lnTo>
                  <a:lnTo>
                    <a:pt x="66" y="144"/>
                  </a:lnTo>
                  <a:lnTo>
                    <a:pt x="65" y="147"/>
                  </a:lnTo>
                  <a:lnTo>
                    <a:pt x="63" y="150"/>
                  </a:lnTo>
                  <a:lnTo>
                    <a:pt x="61" y="152"/>
                  </a:lnTo>
                  <a:lnTo>
                    <a:pt x="59" y="155"/>
                  </a:lnTo>
                  <a:lnTo>
                    <a:pt x="57" y="156"/>
                  </a:lnTo>
                  <a:lnTo>
                    <a:pt x="52" y="159"/>
                  </a:lnTo>
                  <a:lnTo>
                    <a:pt x="51" y="159"/>
                  </a:lnTo>
                  <a:lnTo>
                    <a:pt x="49" y="160"/>
                  </a:lnTo>
                  <a:lnTo>
                    <a:pt x="47" y="160"/>
                  </a:lnTo>
                  <a:lnTo>
                    <a:pt x="34" y="162"/>
                  </a:lnTo>
                  <a:lnTo>
                    <a:pt x="21" y="163"/>
                  </a:lnTo>
                  <a:lnTo>
                    <a:pt x="16" y="165"/>
                  </a:lnTo>
                  <a:lnTo>
                    <a:pt x="11" y="167"/>
                  </a:lnTo>
                  <a:lnTo>
                    <a:pt x="6" y="171"/>
                  </a:lnTo>
                  <a:lnTo>
                    <a:pt x="3" y="176"/>
                  </a:lnTo>
                  <a:lnTo>
                    <a:pt x="2" y="180"/>
                  </a:lnTo>
                  <a:lnTo>
                    <a:pt x="1" y="181"/>
                  </a:lnTo>
                  <a:lnTo>
                    <a:pt x="1" y="184"/>
                  </a:lnTo>
                  <a:lnTo>
                    <a:pt x="0" y="188"/>
                  </a:lnTo>
                  <a:lnTo>
                    <a:pt x="0" y="193"/>
                  </a:lnTo>
                  <a:lnTo>
                    <a:pt x="0" y="198"/>
                  </a:lnTo>
                  <a:lnTo>
                    <a:pt x="1" y="203"/>
                  </a:lnTo>
                  <a:lnTo>
                    <a:pt x="2" y="207"/>
                  </a:lnTo>
                  <a:lnTo>
                    <a:pt x="3" y="210"/>
                  </a:lnTo>
                  <a:lnTo>
                    <a:pt x="5" y="213"/>
                  </a:lnTo>
                  <a:lnTo>
                    <a:pt x="6" y="215"/>
                  </a:lnTo>
                  <a:lnTo>
                    <a:pt x="8" y="218"/>
                  </a:lnTo>
                  <a:lnTo>
                    <a:pt x="11" y="219"/>
                  </a:lnTo>
                  <a:lnTo>
                    <a:pt x="16" y="222"/>
                  </a:lnTo>
                  <a:lnTo>
                    <a:pt x="17" y="222"/>
                  </a:lnTo>
                  <a:lnTo>
                    <a:pt x="19" y="223"/>
                  </a:lnTo>
                  <a:lnTo>
                    <a:pt x="21" y="224"/>
                  </a:lnTo>
                  <a:lnTo>
                    <a:pt x="34" y="225"/>
                  </a:lnTo>
                  <a:lnTo>
                    <a:pt x="47" y="227"/>
                  </a:lnTo>
                  <a:lnTo>
                    <a:pt x="52" y="228"/>
                  </a:lnTo>
                  <a:lnTo>
                    <a:pt x="57" y="230"/>
                  </a:lnTo>
                  <a:lnTo>
                    <a:pt x="61" y="234"/>
                  </a:lnTo>
                  <a:lnTo>
                    <a:pt x="65" y="239"/>
                  </a:lnTo>
                  <a:lnTo>
                    <a:pt x="66" y="243"/>
                  </a:lnTo>
                  <a:lnTo>
                    <a:pt x="67" y="245"/>
                  </a:lnTo>
                  <a:lnTo>
                    <a:pt x="67" y="247"/>
                  </a:lnTo>
                  <a:lnTo>
                    <a:pt x="67" y="251"/>
                  </a:lnTo>
                  <a:lnTo>
                    <a:pt x="68" y="257"/>
                  </a:lnTo>
                  <a:lnTo>
                    <a:pt x="67" y="261"/>
                  </a:lnTo>
                  <a:lnTo>
                    <a:pt x="67" y="266"/>
                  </a:lnTo>
                  <a:lnTo>
                    <a:pt x="66" y="270"/>
                  </a:lnTo>
                  <a:lnTo>
                    <a:pt x="65" y="273"/>
                  </a:lnTo>
                  <a:lnTo>
                    <a:pt x="63" y="276"/>
                  </a:lnTo>
                  <a:lnTo>
                    <a:pt x="62" y="277"/>
                  </a:lnTo>
                  <a:lnTo>
                    <a:pt x="61" y="278"/>
                  </a:lnTo>
                  <a:lnTo>
                    <a:pt x="59" y="281"/>
                  </a:lnTo>
                  <a:lnTo>
                    <a:pt x="57" y="282"/>
                  </a:lnTo>
                  <a:lnTo>
                    <a:pt x="52" y="285"/>
                  </a:lnTo>
                  <a:lnTo>
                    <a:pt x="47" y="287"/>
                  </a:lnTo>
                  <a:lnTo>
                    <a:pt x="43" y="287"/>
                  </a:lnTo>
                  <a:lnTo>
                    <a:pt x="40" y="287"/>
                  </a:lnTo>
                  <a:lnTo>
                    <a:pt x="34" y="288"/>
                  </a:lnTo>
                  <a:lnTo>
                    <a:pt x="21" y="289"/>
                  </a:lnTo>
                  <a:lnTo>
                    <a:pt x="16" y="291"/>
                  </a:lnTo>
                  <a:lnTo>
                    <a:pt x="11" y="293"/>
                  </a:lnTo>
                  <a:lnTo>
                    <a:pt x="6" y="297"/>
                  </a:lnTo>
                  <a:lnTo>
                    <a:pt x="5" y="299"/>
                  </a:lnTo>
                  <a:lnTo>
                    <a:pt x="3" y="302"/>
                  </a:lnTo>
                  <a:lnTo>
                    <a:pt x="2" y="306"/>
                  </a:lnTo>
                  <a:lnTo>
                    <a:pt x="1" y="308"/>
                  </a:lnTo>
                  <a:lnTo>
                    <a:pt x="1" y="309"/>
                  </a:lnTo>
                  <a:lnTo>
                    <a:pt x="0" y="314"/>
                  </a:lnTo>
                  <a:lnTo>
                    <a:pt x="0" y="319"/>
                  </a:lnTo>
                  <a:lnTo>
                    <a:pt x="0" y="324"/>
                  </a:lnTo>
                  <a:lnTo>
                    <a:pt x="1" y="329"/>
                  </a:lnTo>
                  <a:lnTo>
                    <a:pt x="2" y="333"/>
                  </a:lnTo>
                  <a:lnTo>
                    <a:pt x="3" y="336"/>
                  </a:lnTo>
                  <a:lnTo>
                    <a:pt x="5" y="339"/>
                  </a:lnTo>
                  <a:lnTo>
                    <a:pt x="5" y="341"/>
                  </a:lnTo>
                  <a:lnTo>
                    <a:pt x="6" y="342"/>
                  </a:lnTo>
                  <a:lnTo>
                    <a:pt x="8" y="344"/>
                  </a:lnTo>
                  <a:lnTo>
                    <a:pt x="11" y="345"/>
                  </a:lnTo>
                  <a:lnTo>
                    <a:pt x="16" y="348"/>
                  </a:lnTo>
                  <a:lnTo>
                    <a:pt x="21" y="349"/>
                  </a:lnTo>
                  <a:lnTo>
                    <a:pt x="25" y="350"/>
                  </a:lnTo>
                  <a:lnTo>
                    <a:pt x="28" y="351"/>
                  </a:lnTo>
                  <a:lnTo>
                    <a:pt x="34" y="351"/>
                  </a:lnTo>
                  <a:lnTo>
                    <a:pt x="47" y="352"/>
                  </a:lnTo>
                  <a:lnTo>
                    <a:pt x="52" y="354"/>
                  </a:lnTo>
                  <a:lnTo>
                    <a:pt x="57" y="356"/>
                  </a:lnTo>
                  <a:lnTo>
                    <a:pt x="61" y="360"/>
                  </a:lnTo>
                  <a:lnTo>
                    <a:pt x="63" y="362"/>
                  </a:lnTo>
                  <a:lnTo>
                    <a:pt x="65" y="365"/>
                  </a:lnTo>
                  <a:lnTo>
                    <a:pt x="66" y="369"/>
                  </a:lnTo>
                  <a:lnTo>
                    <a:pt x="67" y="371"/>
                  </a:lnTo>
                  <a:lnTo>
                    <a:pt x="67" y="373"/>
                  </a:lnTo>
                  <a:lnTo>
                    <a:pt x="67" y="378"/>
                  </a:lnTo>
                  <a:lnTo>
                    <a:pt x="68" y="382"/>
                  </a:lnTo>
                  <a:lnTo>
                    <a:pt x="67" y="388"/>
                  </a:lnTo>
                  <a:lnTo>
                    <a:pt x="67" y="392"/>
                  </a:lnTo>
                  <a:lnTo>
                    <a:pt x="66" y="396"/>
                  </a:lnTo>
                  <a:lnTo>
                    <a:pt x="65" y="399"/>
                  </a:lnTo>
                  <a:lnTo>
                    <a:pt x="63" y="402"/>
                  </a:lnTo>
                  <a:lnTo>
                    <a:pt x="62" y="404"/>
                  </a:lnTo>
                  <a:lnTo>
                    <a:pt x="61" y="405"/>
                  </a:lnTo>
                  <a:lnTo>
                    <a:pt x="59" y="407"/>
                  </a:lnTo>
                  <a:lnTo>
                    <a:pt x="57" y="409"/>
                  </a:lnTo>
                  <a:lnTo>
                    <a:pt x="52" y="411"/>
                  </a:lnTo>
                  <a:lnTo>
                    <a:pt x="47" y="413"/>
                  </a:lnTo>
                  <a:lnTo>
                    <a:pt x="43" y="413"/>
                  </a:lnTo>
                  <a:lnTo>
                    <a:pt x="40" y="413"/>
                  </a:lnTo>
                  <a:lnTo>
                    <a:pt x="34" y="414"/>
                  </a:lnTo>
                  <a:lnTo>
                    <a:pt x="21" y="415"/>
                  </a:lnTo>
                  <a:lnTo>
                    <a:pt x="16" y="417"/>
                  </a:lnTo>
                  <a:lnTo>
                    <a:pt x="11" y="419"/>
                  </a:lnTo>
                  <a:lnTo>
                    <a:pt x="6" y="423"/>
                  </a:lnTo>
                  <a:lnTo>
                    <a:pt x="5" y="426"/>
                  </a:lnTo>
                  <a:lnTo>
                    <a:pt x="3" y="429"/>
                  </a:lnTo>
                  <a:lnTo>
                    <a:pt x="2" y="432"/>
                  </a:lnTo>
                  <a:lnTo>
                    <a:pt x="1" y="434"/>
                  </a:lnTo>
                  <a:lnTo>
                    <a:pt x="1" y="436"/>
                  </a:lnTo>
                  <a:lnTo>
                    <a:pt x="0" y="441"/>
                  </a:lnTo>
                  <a:lnTo>
                    <a:pt x="0" y="446"/>
                  </a:lnTo>
                  <a:lnTo>
                    <a:pt x="0" y="451"/>
                  </a:lnTo>
                  <a:lnTo>
                    <a:pt x="1" y="455"/>
                  </a:lnTo>
                  <a:lnTo>
                    <a:pt x="2" y="459"/>
                  </a:lnTo>
                  <a:lnTo>
                    <a:pt x="3" y="463"/>
                  </a:lnTo>
                  <a:lnTo>
                    <a:pt x="5" y="466"/>
                  </a:lnTo>
                  <a:lnTo>
                    <a:pt x="6" y="468"/>
                  </a:lnTo>
                  <a:lnTo>
                    <a:pt x="8" y="470"/>
                  </a:lnTo>
                  <a:lnTo>
                    <a:pt x="11" y="472"/>
                  </a:lnTo>
                  <a:lnTo>
                    <a:pt x="13" y="473"/>
                  </a:lnTo>
                  <a:lnTo>
                    <a:pt x="16" y="474"/>
                  </a:lnTo>
                  <a:lnTo>
                    <a:pt x="21" y="476"/>
                  </a:lnTo>
                  <a:lnTo>
                    <a:pt x="34" y="477"/>
                  </a:lnTo>
                  <a:lnTo>
                    <a:pt x="47" y="479"/>
                  </a:lnTo>
                  <a:lnTo>
                    <a:pt x="52" y="480"/>
                  </a:lnTo>
                  <a:lnTo>
                    <a:pt x="57" y="483"/>
                  </a:lnTo>
                  <a:lnTo>
                    <a:pt x="61" y="486"/>
                  </a:lnTo>
                  <a:lnTo>
                    <a:pt x="63" y="489"/>
                  </a:lnTo>
                  <a:lnTo>
                    <a:pt x="65" y="492"/>
                  </a:lnTo>
                  <a:lnTo>
                    <a:pt x="66" y="495"/>
                  </a:lnTo>
                  <a:lnTo>
                    <a:pt x="67" y="497"/>
                  </a:lnTo>
                  <a:lnTo>
                    <a:pt x="67" y="499"/>
                  </a:lnTo>
                  <a:lnTo>
                    <a:pt x="67" y="503"/>
                  </a:lnTo>
                  <a:lnTo>
                    <a:pt x="68" y="509"/>
                  </a:lnTo>
                  <a:lnTo>
                    <a:pt x="67" y="513"/>
                  </a:lnTo>
                  <a:lnTo>
                    <a:pt x="67" y="518"/>
                  </a:lnTo>
                  <a:lnTo>
                    <a:pt x="66" y="522"/>
                  </a:lnTo>
                  <a:lnTo>
                    <a:pt x="65" y="526"/>
                  </a:lnTo>
                  <a:lnTo>
                    <a:pt x="63" y="529"/>
                  </a:lnTo>
                  <a:lnTo>
                    <a:pt x="61" y="531"/>
                  </a:lnTo>
                  <a:lnTo>
                    <a:pt x="59" y="533"/>
                  </a:lnTo>
                  <a:lnTo>
                    <a:pt x="57" y="535"/>
                  </a:lnTo>
                  <a:lnTo>
                    <a:pt x="55" y="536"/>
                  </a:lnTo>
                  <a:lnTo>
                    <a:pt x="52" y="537"/>
                  </a:lnTo>
                  <a:lnTo>
                    <a:pt x="47" y="539"/>
                  </a:lnTo>
                  <a:lnTo>
                    <a:pt x="34" y="540"/>
                  </a:lnTo>
                  <a:lnTo>
                    <a:pt x="21" y="542"/>
                  </a:lnTo>
                  <a:lnTo>
                    <a:pt x="16" y="543"/>
                  </a:lnTo>
                  <a:lnTo>
                    <a:pt x="11" y="546"/>
                  </a:lnTo>
                  <a:lnTo>
                    <a:pt x="6" y="549"/>
                  </a:lnTo>
                  <a:lnTo>
                    <a:pt x="5" y="552"/>
                  </a:lnTo>
                  <a:lnTo>
                    <a:pt x="3" y="555"/>
                  </a:lnTo>
                  <a:lnTo>
                    <a:pt x="2" y="558"/>
                  </a:lnTo>
                  <a:lnTo>
                    <a:pt x="1" y="560"/>
                  </a:lnTo>
                  <a:lnTo>
                    <a:pt x="1" y="562"/>
                  </a:lnTo>
                  <a:lnTo>
                    <a:pt x="0" y="567"/>
                  </a:lnTo>
                  <a:lnTo>
                    <a:pt x="0" y="572"/>
                  </a:lnTo>
                  <a:lnTo>
                    <a:pt x="0" y="577"/>
                  </a:lnTo>
                  <a:lnTo>
                    <a:pt x="1" y="582"/>
                  </a:lnTo>
                  <a:lnTo>
                    <a:pt x="2" y="585"/>
                  </a:lnTo>
                  <a:lnTo>
                    <a:pt x="3" y="589"/>
                  </a:lnTo>
                  <a:lnTo>
                    <a:pt x="5" y="592"/>
                  </a:lnTo>
                  <a:lnTo>
                    <a:pt x="6" y="594"/>
                  </a:lnTo>
                  <a:lnTo>
                    <a:pt x="8" y="596"/>
                  </a:lnTo>
                  <a:lnTo>
                    <a:pt x="11" y="598"/>
                  </a:lnTo>
                  <a:lnTo>
                    <a:pt x="13" y="599"/>
                  </a:lnTo>
                  <a:lnTo>
                    <a:pt x="16" y="600"/>
                  </a:lnTo>
                  <a:lnTo>
                    <a:pt x="21" y="602"/>
                  </a:lnTo>
                  <a:lnTo>
                    <a:pt x="34" y="603"/>
                  </a:lnTo>
                  <a:lnTo>
                    <a:pt x="47" y="605"/>
                  </a:lnTo>
                  <a:lnTo>
                    <a:pt x="52" y="606"/>
                  </a:lnTo>
                  <a:lnTo>
                    <a:pt x="57" y="609"/>
                  </a:lnTo>
                  <a:lnTo>
                    <a:pt x="61" y="613"/>
                  </a:lnTo>
                  <a:lnTo>
                    <a:pt x="63" y="615"/>
                  </a:lnTo>
                  <a:lnTo>
                    <a:pt x="65" y="618"/>
                  </a:lnTo>
                  <a:lnTo>
                    <a:pt x="66" y="622"/>
                  </a:lnTo>
                  <a:lnTo>
                    <a:pt x="67" y="623"/>
                  </a:lnTo>
                  <a:lnTo>
                    <a:pt x="67" y="625"/>
                  </a:lnTo>
                  <a:lnTo>
                    <a:pt x="67" y="630"/>
                  </a:lnTo>
                  <a:lnTo>
                    <a:pt x="68" y="635"/>
                  </a:lnTo>
                  <a:lnTo>
                    <a:pt x="67" y="640"/>
                  </a:lnTo>
                  <a:lnTo>
                    <a:pt x="67" y="645"/>
                  </a:lnTo>
                  <a:lnTo>
                    <a:pt x="66" y="649"/>
                  </a:lnTo>
                  <a:lnTo>
                    <a:pt x="65" y="652"/>
                  </a:lnTo>
                  <a:lnTo>
                    <a:pt x="63" y="655"/>
                  </a:lnTo>
                  <a:lnTo>
                    <a:pt x="61" y="657"/>
                  </a:lnTo>
                  <a:lnTo>
                    <a:pt x="59" y="659"/>
                  </a:lnTo>
                  <a:lnTo>
                    <a:pt x="57" y="661"/>
                  </a:lnTo>
                  <a:lnTo>
                    <a:pt x="55" y="663"/>
                  </a:lnTo>
                  <a:lnTo>
                    <a:pt x="52" y="663"/>
                  </a:lnTo>
                  <a:lnTo>
                    <a:pt x="47" y="665"/>
                  </a:lnTo>
                  <a:lnTo>
                    <a:pt x="34" y="666"/>
                  </a:lnTo>
                  <a:lnTo>
                    <a:pt x="21" y="668"/>
                  </a:lnTo>
                  <a:lnTo>
                    <a:pt x="16" y="669"/>
                  </a:lnTo>
                  <a:lnTo>
                    <a:pt x="11" y="672"/>
                  </a:lnTo>
                  <a:lnTo>
                    <a:pt x="6" y="676"/>
                  </a:lnTo>
                  <a:lnTo>
                    <a:pt x="5" y="678"/>
                  </a:lnTo>
                  <a:lnTo>
                    <a:pt x="3" y="681"/>
                  </a:lnTo>
                  <a:lnTo>
                    <a:pt x="2" y="685"/>
                  </a:lnTo>
                  <a:lnTo>
                    <a:pt x="1" y="686"/>
                  </a:lnTo>
                  <a:lnTo>
                    <a:pt x="1" y="689"/>
                  </a:lnTo>
                  <a:lnTo>
                    <a:pt x="0" y="693"/>
                  </a:lnTo>
                  <a:lnTo>
                    <a:pt x="0" y="698"/>
                  </a:lnTo>
                  <a:lnTo>
                    <a:pt x="0" y="703"/>
                  </a:lnTo>
                  <a:lnTo>
                    <a:pt x="1" y="707"/>
                  </a:lnTo>
                  <a:lnTo>
                    <a:pt x="2" y="712"/>
                  </a:lnTo>
                  <a:lnTo>
                    <a:pt x="3" y="715"/>
                  </a:lnTo>
                  <a:lnTo>
                    <a:pt x="5" y="718"/>
                  </a:lnTo>
                  <a:lnTo>
                    <a:pt x="6" y="720"/>
                  </a:lnTo>
                  <a:lnTo>
                    <a:pt x="8" y="722"/>
                  </a:lnTo>
                  <a:lnTo>
                    <a:pt x="11" y="724"/>
                  </a:lnTo>
                  <a:lnTo>
                    <a:pt x="13" y="726"/>
                  </a:lnTo>
                  <a:lnTo>
                    <a:pt x="16" y="726"/>
                  </a:lnTo>
                  <a:lnTo>
                    <a:pt x="21" y="728"/>
                  </a:lnTo>
                  <a:lnTo>
                    <a:pt x="34" y="729"/>
                  </a:lnTo>
                  <a:lnTo>
                    <a:pt x="47" y="731"/>
                  </a:lnTo>
                  <a:lnTo>
                    <a:pt x="52" y="732"/>
                  </a:lnTo>
                  <a:lnTo>
                    <a:pt x="57" y="735"/>
                  </a:lnTo>
                  <a:lnTo>
                    <a:pt x="61" y="739"/>
                  </a:lnTo>
                  <a:lnTo>
                    <a:pt x="63" y="741"/>
                  </a:lnTo>
                  <a:lnTo>
                    <a:pt x="65" y="744"/>
                  </a:lnTo>
                  <a:lnTo>
                    <a:pt x="66" y="747"/>
                  </a:lnTo>
                  <a:lnTo>
                    <a:pt x="67" y="749"/>
                  </a:lnTo>
                  <a:lnTo>
                    <a:pt x="67" y="752"/>
                  </a:lnTo>
                  <a:lnTo>
                    <a:pt x="67" y="756"/>
                  </a:lnTo>
                  <a:lnTo>
                    <a:pt x="68" y="761"/>
                  </a:lnTo>
                  <a:lnTo>
                    <a:pt x="67" y="766"/>
                  </a:lnTo>
                  <a:lnTo>
                    <a:pt x="67" y="771"/>
                  </a:lnTo>
                  <a:lnTo>
                    <a:pt x="66" y="774"/>
                  </a:lnTo>
                  <a:lnTo>
                    <a:pt x="65" y="778"/>
                  </a:lnTo>
                  <a:lnTo>
                    <a:pt x="63" y="781"/>
                  </a:lnTo>
                  <a:lnTo>
                    <a:pt x="61" y="783"/>
                  </a:lnTo>
                  <a:lnTo>
                    <a:pt x="59" y="786"/>
                  </a:lnTo>
                  <a:lnTo>
                    <a:pt x="57" y="787"/>
                  </a:lnTo>
                  <a:lnTo>
                    <a:pt x="55" y="789"/>
                  </a:lnTo>
                  <a:lnTo>
                    <a:pt x="52" y="790"/>
                  </a:lnTo>
                  <a:lnTo>
                    <a:pt x="47" y="791"/>
                  </a:lnTo>
                  <a:lnTo>
                    <a:pt x="34" y="793"/>
                  </a:lnTo>
                  <a:lnTo>
                    <a:pt x="21" y="794"/>
                  </a:lnTo>
                  <a:lnTo>
                    <a:pt x="16" y="796"/>
                  </a:lnTo>
                  <a:lnTo>
                    <a:pt x="11" y="798"/>
                  </a:lnTo>
                  <a:lnTo>
                    <a:pt x="6" y="802"/>
                  </a:lnTo>
                  <a:lnTo>
                    <a:pt x="5" y="804"/>
                  </a:lnTo>
                  <a:lnTo>
                    <a:pt x="3" y="807"/>
                  </a:lnTo>
                  <a:lnTo>
                    <a:pt x="2" y="811"/>
                  </a:lnTo>
                  <a:lnTo>
                    <a:pt x="1" y="813"/>
                  </a:lnTo>
                  <a:lnTo>
                    <a:pt x="1" y="814"/>
                  </a:lnTo>
                  <a:lnTo>
                    <a:pt x="0" y="819"/>
                  </a:lnTo>
                  <a:lnTo>
                    <a:pt x="0" y="824"/>
                  </a:lnTo>
                  <a:lnTo>
                    <a:pt x="0" y="829"/>
                  </a:lnTo>
                  <a:lnTo>
                    <a:pt x="1" y="834"/>
                  </a:lnTo>
                  <a:lnTo>
                    <a:pt x="2" y="838"/>
                  </a:lnTo>
                  <a:lnTo>
                    <a:pt x="3" y="841"/>
                  </a:lnTo>
                  <a:lnTo>
                    <a:pt x="5" y="844"/>
                  </a:lnTo>
                  <a:lnTo>
                    <a:pt x="6" y="847"/>
                  </a:lnTo>
                  <a:lnTo>
                    <a:pt x="8" y="849"/>
                  </a:lnTo>
                  <a:lnTo>
                    <a:pt x="11" y="850"/>
                  </a:lnTo>
                  <a:lnTo>
                    <a:pt x="13" y="852"/>
                  </a:lnTo>
                  <a:lnTo>
                    <a:pt x="16" y="853"/>
                  </a:lnTo>
                  <a:lnTo>
                    <a:pt x="21" y="854"/>
                  </a:lnTo>
                  <a:lnTo>
                    <a:pt x="34" y="856"/>
                  </a:lnTo>
                  <a:lnTo>
                    <a:pt x="47" y="857"/>
                  </a:lnTo>
                  <a:lnTo>
                    <a:pt x="52" y="859"/>
                  </a:lnTo>
                  <a:lnTo>
                    <a:pt x="57" y="861"/>
                  </a:lnTo>
                  <a:lnTo>
                    <a:pt x="61" y="865"/>
                  </a:lnTo>
                  <a:lnTo>
                    <a:pt x="63" y="867"/>
                  </a:lnTo>
                  <a:lnTo>
                    <a:pt x="65" y="870"/>
                  </a:lnTo>
                  <a:lnTo>
                    <a:pt x="66" y="874"/>
                  </a:lnTo>
                  <a:lnTo>
                    <a:pt x="67" y="876"/>
                  </a:lnTo>
                  <a:lnTo>
                    <a:pt x="67" y="878"/>
                  </a:lnTo>
                  <a:lnTo>
                    <a:pt x="67" y="883"/>
                  </a:lnTo>
                  <a:lnTo>
                    <a:pt x="68" y="887"/>
                  </a:lnTo>
                  <a:lnTo>
                    <a:pt x="67" y="893"/>
                  </a:lnTo>
                  <a:lnTo>
                    <a:pt x="67" y="896"/>
                  </a:lnTo>
                  <a:lnTo>
                    <a:pt x="64" y="902"/>
                  </a:lnTo>
                </a:path>
              </a:pathLst>
            </a:custGeom>
            <a:noFill/>
            <a:ln w="30163">
              <a:solidFill>
                <a:srgbClr val="FF0000"/>
              </a:solidFill>
              <a:prstDash val="solid"/>
              <a:round/>
              <a:headEnd/>
              <a:tailEnd/>
            </a:ln>
          </p:spPr>
          <p:txBody>
            <a:bodyPr/>
            <a:lstStyle/>
            <a:p>
              <a:endParaRPr lang="en-IN"/>
            </a:p>
          </p:txBody>
        </p:sp>
        <p:sp>
          <p:nvSpPr>
            <p:cNvPr id="11377" name="Freeform 51"/>
            <p:cNvSpPr>
              <a:spLocks/>
            </p:cNvSpPr>
            <p:nvPr/>
          </p:nvSpPr>
          <p:spPr bwMode="auto">
            <a:xfrm>
              <a:off x="4224" y="2347"/>
              <a:ext cx="68" cy="1061"/>
            </a:xfrm>
            <a:custGeom>
              <a:avLst/>
              <a:gdLst>
                <a:gd name="T0" fmla="*/ 67 w 68"/>
                <a:gd name="T1" fmla="*/ 15 h 1061"/>
                <a:gd name="T2" fmla="*/ 64 w 68"/>
                <a:gd name="T3" fmla="*/ 43 h 1061"/>
                <a:gd name="T4" fmla="*/ 53 w 68"/>
                <a:gd name="T5" fmla="*/ 55 h 1061"/>
                <a:gd name="T6" fmla="*/ 15 w 68"/>
                <a:gd name="T7" fmla="*/ 55 h 1061"/>
                <a:gd name="T8" fmla="*/ 1 w 68"/>
                <a:gd name="T9" fmla="*/ 69 h 1061"/>
                <a:gd name="T10" fmla="*/ 3 w 68"/>
                <a:gd name="T11" fmla="*/ 96 h 1061"/>
                <a:gd name="T12" fmla="*/ 17 w 68"/>
                <a:gd name="T13" fmla="*/ 108 h 1061"/>
                <a:gd name="T14" fmla="*/ 57 w 68"/>
                <a:gd name="T15" fmla="*/ 116 h 1061"/>
                <a:gd name="T16" fmla="*/ 67 w 68"/>
                <a:gd name="T17" fmla="*/ 137 h 1061"/>
                <a:gd name="T18" fmla="*/ 63 w 68"/>
                <a:gd name="T19" fmla="*/ 162 h 1061"/>
                <a:gd name="T20" fmla="*/ 49 w 68"/>
                <a:gd name="T21" fmla="*/ 172 h 1061"/>
                <a:gd name="T22" fmla="*/ 6 w 68"/>
                <a:gd name="T23" fmla="*/ 183 h 1061"/>
                <a:gd name="T24" fmla="*/ 0 w 68"/>
                <a:gd name="T25" fmla="*/ 205 h 1061"/>
                <a:gd name="T26" fmla="*/ 6 w 68"/>
                <a:gd name="T27" fmla="*/ 227 h 1061"/>
                <a:gd name="T28" fmla="*/ 21 w 68"/>
                <a:gd name="T29" fmla="*/ 236 h 1061"/>
                <a:gd name="T30" fmla="*/ 65 w 68"/>
                <a:gd name="T31" fmla="*/ 251 h 1061"/>
                <a:gd name="T32" fmla="*/ 67 w 68"/>
                <a:gd name="T33" fmla="*/ 273 h 1061"/>
                <a:gd name="T34" fmla="*/ 61 w 68"/>
                <a:gd name="T35" fmla="*/ 290 h 1061"/>
                <a:gd name="T36" fmla="*/ 40 w 68"/>
                <a:gd name="T37" fmla="*/ 299 h 1061"/>
                <a:gd name="T38" fmla="*/ 5 w 68"/>
                <a:gd name="T39" fmla="*/ 311 h 1061"/>
                <a:gd name="T40" fmla="*/ 0 w 68"/>
                <a:gd name="T41" fmla="*/ 331 h 1061"/>
                <a:gd name="T42" fmla="*/ 5 w 68"/>
                <a:gd name="T43" fmla="*/ 353 h 1061"/>
                <a:gd name="T44" fmla="*/ 25 w 68"/>
                <a:gd name="T45" fmla="*/ 362 h 1061"/>
                <a:gd name="T46" fmla="*/ 61 w 68"/>
                <a:gd name="T47" fmla="*/ 372 h 1061"/>
                <a:gd name="T48" fmla="*/ 67 w 68"/>
                <a:gd name="T49" fmla="*/ 390 h 1061"/>
                <a:gd name="T50" fmla="*/ 63 w 68"/>
                <a:gd name="T51" fmla="*/ 414 h 1061"/>
                <a:gd name="T52" fmla="*/ 47 w 68"/>
                <a:gd name="T53" fmla="*/ 425 h 1061"/>
                <a:gd name="T54" fmla="*/ 11 w 68"/>
                <a:gd name="T55" fmla="*/ 431 h 1061"/>
                <a:gd name="T56" fmla="*/ 1 w 68"/>
                <a:gd name="T57" fmla="*/ 448 h 1061"/>
                <a:gd name="T58" fmla="*/ 3 w 68"/>
                <a:gd name="T59" fmla="*/ 475 h 1061"/>
                <a:gd name="T60" fmla="*/ 16 w 68"/>
                <a:gd name="T61" fmla="*/ 486 h 1061"/>
                <a:gd name="T62" fmla="*/ 61 w 68"/>
                <a:gd name="T63" fmla="*/ 498 h 1061"/>
                <a:gd name="T64" fmla="*/ 67 w 68"/>
                <a:gd name="T65" fmla="*/ 515 h 1061"/>
                <a:gd name="T66" fmla="*/ 63 w 68"/>
                <a:gd name="T67" fmla="*/ 541 h 1061"/>
                <a:gd name="T68" fmla="*/ 47 w 68"/>
                <a:gd name="T69" fmla="*/ 551 h 1061"/>
                <a:gd name="T70" fmla="*/ 5 w 68"/>
                <a:gd name="T71" fmla="*/ 564 h 1061"/>
                <a:gd name="T72" fmla="*/ 0 w 68"/>
                <a:gd name="T73" fmla="*/ 584 h 1061"/>
                <a:gd name="T74" fmla="*/ 6 w 68"/>
                <a:gd name="T75" fmla="*/ 606 h 1061"/>
                <a:gd name="T76" fmla="*/ 34 w 68"/>
                <a:gd name="T77" fmla="*/ 615 h 1061"/>
                <a:gd name="T78" fmla="*/ 65 w 68"/>
                <a:gd name="T79" fmla="*/ 630 h 1061"/>
                <a:gd name="T80" fmla="*/ 67 w 68"/>
                <a:gd name="T81" fmla="*/ 652 h 1061"/>
                <a:gd name="T82" fmla="*/ 59 w 68"/>
                <a:gd name="T83" fmla="*/ 671 h 1061"/>
                <a:gd name="T84" fmla="*/ 21 w 68"/>
                <a:gd name="T85" fmla="*/ 680 h 1061"/>
                <a:gd name="T86" fmla="*/ 2 w 68"/>
                <a:gd name="T87" fmla="*/ 697 h 1061"/>
                <a:gd name="T88" fmla="*/ 1 w 68"/>
                <a:gd name="T89" fmla="*/ 719 h 1061"/>
                <a:gd name="T90" fmla="*/ 11 w 68"/>
                <a:gd name="T91" fmla="*/ 736 h 1061"/>
                <a:gd name="T92" fmla="*/ 52 w 68"/>
                <a:gd name="T93" fmla="*/ 744 h 1061"/>
                <a:gd name="T94" fmla="*/ 67 w 68"/>
                <a:gd name="T95" fmla="*/ 761 h 1061"/>
                <a:gd name="T96" fmla="*/ 66 w 68"/>
                <a:gd name="T97" fmla="*/ 786 h 1061"/>
                <a:gd name="T98" fmla="*/ 55 w 68"/>
                <a:gd name="T99" fmla="*/ 801 h 1061"/>
                <a:gd name="T100" fmla="*/ 11 w 68"/>
                <a:gd name="T101" fmla="*/ 810 h 1061"/>
                <a:gd name="T102" fmla="*/ 1 w 68"/>
                <a:gd name="T103" fmla="*/ 826 h 1061"/>
                <a:gd name="T104" fmla="*/ 3 w 68"/>
                <a:gd name="T105" fmla="*/ 853 h 1061"/>
                <a:gd name="T106" fmla="*/ 16 w 68"/>
                <a:gd name="T107" fmla="*/ 865 h 1061"/>
                <a:gd name="T108" fmla="*/ 61 w 68"/>
                <a:gd name="T109" fmla="*/ 877 h 1061"/>
                <a:gd name="T110" fmla="*/ 67 w 68"/>
                <a:gd name="T111" fmla="*/ 895 h 1061"/>
                <a:gd name="T112" fmla="*/ 62 w 68"/>
                <a:gd name="T113" fmla="*/ 916 h 1061"/>
                <a:gd name="T114" fmla="*/ 40 w 68"/>
                <a:gd name="T115" fmla="*/ 939 h 1061"/>
                <a:gd name="T116" fmla="*/ 33 w 68"/>
                <a:gd name="T117" fmla="*/ 966 h 1061"/>
                <a:gd name="T118" fmla="*/ 32 w 68"/>
                <a:gd name="T119" fmla="*/ 1061 h 106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8"/>
                <a:gd name="T181" fmla="*/ 0 h 1061"/>
                <a:gd name="T182" fmla="*/ 68 w 68"/>
                <a:gd name="T183" fmla="*/ 1061 h 106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8" h="1061">
                  <a:moveTo>
                    <a:pt x="62" y="0"/>
                  </a:moveTo>
                  <a:lnTo>
                    <a:pt x="64" y="3"/>
                  </a:lnTo>
                  <a:lnTo>
                    <a:pt x="65" y="6"/>
                  </a:lnTo>
                  <a:lnTo>
                    <a:pt x="66" y="9"/>
                  </a:lnTo>
                  <a:lnTo>
                    <a:pt x="67" y="12"/>
                  </a:lnTo>
                  <a:lnTo>
                    <a:pt x="67" y="15"/>
                  </a:lnTo>
                  <a:lnTo>
                    <a:pt x="68" y="18"/>
                  </a:lnTo>
                  <a:lnTo>
                    <a:pt x="68" y="22"/>
                  </a:lnTo>
                  <a:lnTo>
                    <a:pt x="67" y="29"/>
                  </a:lnTo>
                  <a:lnTo>
                    <a:pt x="66" y="34"/>
                  </a:lnTo>
                  <a:lnTo>
                    <a:pt x="65" y="39"/>
                  </a:lnTo>
                  <a:lnTo>
                    <a:pt x="64" y="43"/>
                  </a:lnTo>
                  <a:lnTo>
                    <a:pt x="62" y="46"/>
                  </a:lnTo>
                  <a:lnTo>
                    <a:pt x="60" y="49"/>
                  </a:lnTo>
                  <a:lnTo>
                    <a:pt x="58" y="52"/>
                  </a:lnTo>
                  <a:lnTo>
                    <a:pt x="57" y="53"/>
                  </a:lnTo>
                  <a:lnTo>
                    <a:pt x="56" y="53"/>
                  </a:lnTo>
                  <a:lnTo>
                    <a:pt x="53" y="55"/>
                  </a:lnTo>
                  <a:lnTo>
                    <a:pt x="51" y="56"/>
                  </a:lnTo>
                  <a:lnTo>
                    <a:pt x="48" y="56"/>
                  </a:lnTo>
                  <a:lnTo>
                    <a:pt x="45" y="57"/>
                  </a:lnTo>
                  <a:lnTo>
                    <a:pt x="33" y="56"/>
                  </a:lnTo>
                  <a:lnTo>
                    <a:pt x="20" y="55"/>
                  </a:lnTo>
                  <a:lnTo>
                    <a:pt x="15" y="55"/>
                  </a:lnTo>
                  <a:lnTo>
                    <a:pt x="10" y="56"/>
                  </a:lnTo>
                  <a:lnTo>
                    <a:pt x="6" y="59"/>
                  </a:lnTo>
                  <a:lnTo>
                    <a:pt x="4" y="60"/>
                  </a:lnTo>
                  <a:lnTo>
                    <a:pt x="3" y="63"/>
                  </a:lnTo>
                  <a:lnTo>
                    <a:pt x="2" y="66"/>
                  </a:lnTo>
                  <a:lnTo>
                    <a:pt x="1" y="69"/>
                  </a:lnTo>
                  <a:lnTo>
                    <a:pt x="0" y="74"/>
                  </a:lnTo>
                  <a:lnTo>
                    <a:pt x="0" y="79"/>
                  </a:lnTo>
                  <a:lnTo>
                    <a:pt x="0" y="84"/>
                  </a:lnTo>
                  <a:lnTo>
                    <a:pt x="1" y="89"/>
                  </a:lnTo>
                  <a:lnTo>
                    <a:pt x="2" y="92"/>
                  </a:lnTo>
                  <a:lnTo>
                    <a:pt x="3" y="96"/>
                  </a:lnTo>
                  <a:lnTo>
                    <a:pt x="5" y="99"/>
                  </a:lnTo>
                  <a:lnTo>
                    <a:pt x="6" y="101"/>
                  </a:lnTo>
                  <a:lnTo>
                    <a:pt x="8" y="103"/>
                  </a:lnTo>
                  <a:lnTo>
                    <a:pt x="11" y="105"/>
                  </a:lnTo>
                  <a:lnTo>
                    <a:pt x="16" y="107"/>
                  </a:lnTo>
                  <a:lnTo>
                    <a:pt x="17" y="108"/>
                  </a:lnTo>
                  <a:lnTo>
                    <a:pt x="19" y="109"/>
                  </a:lnTo>
                  <a:lnTo>
                    <a:pt x="21" y="109"/>
                  </a:lnTo>
                  <a:lnTo>
                    <a:pt x="34" y="110"/>
                  </a:lnTo>
                  <a:lnTo>
                    <a:pt x="47" y="112"/>
                  </a:lnTo>
                  <a:lnTo>
                    <a:pt x="52" y="113"/>
                  </a:lnTo>
                  <a:lnTo>
                    <a:pt x="57" y="116"/>
                  </a:lnTo>
                  <a:lnTo>
                    <a:pt x="61" y="120"/>
                  </a:lnTo>
                  <a:lnTo>
                    <a:pt x="65" y="125"/>
                  </a:lnTo>
                  <a:lnTo>
                    <a:pt x="66" y="129"/>
                  </a:lnTo>
                  <a:lnTo>
                    <a:pt x="67" y="130"/>
                  </a:lnTo>
                  <a:lnTo>
                    <a:pt x="67" y="132"/>
                  </a:lnTo>
                  <a:lnTo>
                    <a:pt x="67" y="137"/>
                  </a:lnTo>
                  <a:lnTo>
                    <a:pt x="68" y="142"/>
                  </a:lnTo>
                  <a:lnTo>
                    <a:pt x="67" y="147"/>
                  </a:lnTo>
                  <a:lnTo>
                    <a:pt x="67" y="152"/>
                  </a:lnTo>
                  <a:lnTo>
                    <a:pt x="66" y="156"/>
                  </a:lnTo>
                  <a:lnTo>
                    <a:pt x="65" y="159"/>
                  </a:lnTo>
                  <a:lnTo>
                    <a:pt x="63" y="162"/>
                  </a:lnTo>
                  <a:lnTo>
                    <a:pt x="61" y="164"/>
                  </a:lnTo>
                  <a:lnTo>
                    <a:pt x="59" y="167"/>
                  </a:lnTo>
                  <a:lnTo>
                    <a:pt x="57" y="168"/>
                  </a:lnTo>
                  <a:lnTo>
                    <a:pt x="52" y="171"/>
                  </a:lnTo>
                  <a:lnTo>
                    <a:pt x="51" y="171"/>
                  </a:lnTo>
                  <a:lnTo>
                    <a:pt x="49" y="172"/>
                  </a:lnTo>
                  <a:lnTo>
                    <a:pt x="47" y="172"/>
                  </a:lnTo>
                  <a:lnTo>
                    <a:pt x="34" y="174"/>
                  </a:lnTo>
                  <a:lnTo>
                    <a:pt x="21" y="175"/>
                  </a:lnTo>
                  <a:lnTo>
                    <a:pt x="16" y="177"/>
                  </a:lnTo>
                  <a:lnTo>
                    <a:pt x="11" y="179"/>
                  </a:lnTo>
                  <a:lnTo>
                    <a:pt x="6" y="183"/>
                  </a:lnTo>
                  <a:lnTo>
                    <a:pt x="3" y="188"/>
                  </a:lnTo>
                  <a:lnTo>
                    <a:pt x="2" y="192"/>
                  </a:lnTo>
                  <a:lnTo>
                    <a:pt x="1" y="193"/>
                  </a:lnTo>
                  <a:lnTo>
                    <a:pt x="1" y="196"/>
                  </a:lnTo>
                  <a:lnTo>
                    <a:pt x="0" y="200"/>
                  </a:lnTo>
                  <a:lnTo>
                    <a:pt x="0" y="205"/>
                  </a:lnTo>
                  <a:lnTo>
                    <a:pt x="0" y="210"/>
                  </a:lnTo>
                  <a:lnTo>
                    <a:pt x="1" y="215"/>
                  </a:lnTo>
                  <a:lnTo>
                    <a:pt x="2" y="219"/>
                  </a:lnTo>
                  <a:lnTo>
                    <a:pt x="3" y="222"/>
                  </a:lnTo>
                  <a:lnTo>
                    <a:pt x="5" y="225"/>
                  </a:lnTo>
                  <a:lnTo>
                    <a:pt x="6" y="227"/>
                  </a:lnTo>
                  <a:lnTo>
                    <a:pt x="8" y="230"/>
                  </a:lnTo>
                  <a:lnTo>
                    <a:pt x="11" y="231"/>
                  </a:lnTo>
                  <a:lnTo>
                    <a:pt x="16" y="234"/>
                  </a:lnTo>
                  <a:lnTo>
                    <a:pt x="17" y="234"/>
                  </a:lnTo>
                  <a:lnTo>
                    <a:pt x="19" y="235"/>
                  </a:lnTo>
                  <a:lnTo>
                    <a:pt x="21" y="236"/>
                  </a:lnTo>
                  <a:lnTo>
                    <a:pt x="34" y="237"/>
                  </a:lnTo>
                  <a:lnTo>
                    <a:pt x="47" y="239"/>
                  </a:lnTo>
                  <a:lnTo>
                    <a:pt x="52" y="240"/>
                  </a:lnTo>
                  <a:lnTo>
                    <a:pt x="57" y="242"/>
                  </a:lnTo>
                  <a:lnTo>
                    <a:pt x="61" y="246"/>
                  </a:lnTo>
                  <a:lnTo>
                    <a:pt x="65" y="251"/>
                  </a:lnTo>
                  <a:lnTo>
                    <a:pt x="66" y="255"/>
                  </a:lnTo>
                  <a:lnTo>
                    <a:pt x="67" y="257"/>
                  </a:lnTo>
                  <a:lnTo>
                    <a:pt x="67" y="259"/>
                  </a:lnTo>
                  <a:lnTo>
                    <a:pt x="67" y="263"/>
                  </a:lnTo>
                  <a:lnTo>
                    <a:pt x="68" y="269"/>
                  </a:lnTo>
                  <a:lnTo>
                    <a:pt x="67" y="273"/>
                  </a:lnTo>
                  <a:lnTo>
                    <a:pt x="67" y="278"/>
                  </a:lnTo>
                  <a:lnTo>
                    <a:pt x="66" y="282"/>
                  </a:lnTo>
                  <a:lnTo>
                    <a:pt x="65" y="285"/>
                  </a:lnTo>
                  <a:lnTo>
                    <a:pt x="63" y="288"/>
                  </a:lnTo>
                  <a:lnTo>
                    <a:pt x="62" y="289"/>
                  </a:lnTo>
                  <a:lnTo>
                    <a:pt x="61" y="290"/>
                  </a:lnTo>
                  <a:lnTo>
                    <a:pt x="59" y="293"/>
                  </a:lnTo>
                  <a:lnTo>
                    <a:pt x="57" y="294"/>
                  </a:lnTo>
                  <a:lnTo>
                    <a:pt x="52" y="297"/>
                  </a:lnTo>
                  <a:lnTo>
                    <a:pt x="47" y="299"/>
                  </a:lnTo>
                  <a:lnTo>
                    <a:pt x="43" y="299"/>
                  </a:lnTo>
                  <a:lnTo>
                    <a:pt x="40" y="299"/>
                  </a:lnTo>
                  <a:lnTo>
                    <a:pt x="34" y="300"/>
                  </a:lnTo>
                  <a:lnTo>
                    <a:pt x="21" y="301"/>
                  </a:lnTo>
                  <a:lnTo>
                    <a:pt x="16" y="303"/>
                  </a:lnTo>
                  <a:lnTo>
                    <a:pt x="11" y="305"/>
                  </a:lnTo>
                  <a:lnTo>
                    <a:pt x="6" y="309"/>
                  </a:lnTo>
                  <a:lnTo>
                    <a:pt x="5" y="311"/>
                  </a:lnTo>
                  <a:lnTo>
                    <a:pt x="3" y="314"/>
                  </a:lnTo>
                  <a:lnTo>
                    <a:pt x="2" y="318"/>
                  </a:lnTo>
                  <a:lnTo>
                    <a:pt x="1" y="320"/>
                  </a:lnTo>
                  <a:lnTo>
                    <a:pt x="1" y="321"/>
                  </a:lnTo>
                  <a:lnTo>
                    <a:pt x="0" y="326"/>
                  </a:lnTo>
                  <a:lnTo>
                    <a:pt x="0" y="331"/>
                  </a:lnTo>
                  <a:lnTo>
                    <a:pt x="0" y="336"/>
                  </a:lnTo>
                  <a:lnTo>
                    <a:pt x="1" y="341"/>
                  </a:lnTo>
                  <a:lnTo>
                    <a:pt x="2" y="345"/>
                  </a:lnTo>
                  <a:lnTo>
                    <a:pt x="3" y="348"/>
                  </a:lnTo>
                  <a:lnTo>
                    <a:pt x="5" y="351"/>
                  </a:lnTo>
                  <a:lnTo>
                    <a:pt x="5" y="353"/>
                  </a:lnTo>
                  <a:lnTo>
                    <a:pt x="6" y="354"/>
                  </a:lnTo>
                  <a:lnTo>
                    <a:pt x="8" y="356"/>
                  </a:lnTo>
                  <a:lnTo>
                    <a:pt x="11" y="357"/>
                  </a:lnTo>
                  <a:lnTo>
                    <a:pt x="16" y="360"/>
                  </a:lnTo>
                  <a:lnTo>
                    <a:pt x="21" y="361"/>
                  </a:lnTo>
                  <a:lnTo>
                    <a:pt x="25" y="362"/>
                  </a:lnTo>
                  <a:lnTo>
                    <a:pt x="28" y="363"/>
                  </a:lnTo>
                  <a:lnTo>
                    <a:pt x="34" y="363"/>
                  </a:lnTo>
                  <a:lnTo>
                    <a:pt x="47" y="364"/>
                  </a:lnTo>
                  <a:lnTo>
                    <a:pt x="52" y="366"/>
                  </a:lnTo>
                  <a:lnTo>
                    <a:pt x="57" y="368"/>
                  </a:lnTo>
                  <a:lnTo>
                    <a:pt x="61" y="372"/>
                  </a:lnTo>
                  <a:lnTo>
                    <a:pt x="63" y="374"/>
                  </a:lnTo>
                  <a:lnTo>
                    <a:pt x="65" y="377"/>
                  </a:lnTo>
                  <a:lnTo>
                    <a:pt x="66" y="381"/>
                  </a:lnTo>
                  <a:lnTo>
                    <a:pt x="67" y="383"/>
                  </a:lnTo>
                  <a:lnTo>
                    <a:pt x="67" y="385"/>
                  </a:lnTo>
                  <a:lnTo>
                    <a:pt x="67" y="390"/>
                  </a:lnTo>
                  <a:lnTo>
                    <a:pt x="68" y="394"/>
                  </a:lnTo>
                  <a:lnTo>
                    <a:pt x="67" y="400"/>
                  </a:lnTo>
                  <a:lnTo>
                    <a:pt x="67" y="404"/>
                  </a:lnTo>
                  <a:lnTo>
                    <a:pt x="66" y="408"/>
                  </a:lnTo>
                  <a:lnTo>
                    <a:pt x="65" y="411"/>
                  </a:lnTo>
                  <a:lnTo>
                    <a:pt x="63" y="414"/>
                  </a:lnTo>
                  <a:lnTo>
                    <a:pt x="62" y="416"/>
                  </a:lnTo>
                  <a:lnTo>
                    <a:pt x="61" y="417"/>
                  </a:lnTo>
                  <a:lnTo>
                    <a:pt x="59" y="419"/>
                  </a:lnTo>
                  <a:lnTo>
                    <a:pt x="57" y="421"/>
                  </a:lnTo>
                  <a:lnTo>
                    <a:pt x="52" y="423"/>
                  </a:lnTo>
                  <a:lnTo>
                    <a:pt x="47" y="425"/>
                  </a:lnTo>
                  <a:lnTo>
                    <a:pt x="43" y="425"/>
                  </a:lnTo>
                  <a:lnTo>
                    <a:pt x="40" y="425"/>
                  </a:lnTo>
                  <a:lnTo>
                    <a:pt x="34" y="426"/>
                  </a:lnTo>
                  <a:lnTo>
                    <a:pt x="21" y="427"/>
                  </a:lnTo>
                  <a:lnTo>
                    <a:pt x="16" y="429"/>
                  </a:lnTo>
                  <a:lnTo>
                    <a:pt x="11" y="431"/>
                  </a:lnTo>
                  <a:lnTo>
                    <a:pt x="6" y="435"/>
                  </a:lnTo>
                  <a:lnTo>
                    <a:pt x="5" y="438"/>
                  </a:lnTo>
                  <a:lnTo>
                    <a:pt x="3" y="441"/>
                  </a:lnTo>
                  <a:lnTo>
                    <a:pt x="2" y="444"/>
                  </a:lnTo>
                  <a:lnTo>
                    <a:pt x="1" y="446"/>
                  </a:lnTo>
                  <a:lnTo>
                    <a:pt x="1" y="448"/>
                  </a:lnTo>
                  <a:lnTo>
                    <a:pt x="0" y="453"/>
                  </a:lnTo>
                  <a:lnTo>
                    <a:pt x="0" y="458"/>
                  </a:lnTo>
                  <a:lnTo>
                    <a:pt x="0" y="463"/>
                  </a:lnTo>
                  <a:lnTo>
                    <a:pt x="1" y="467"/>
                  </a:lnTo>
                  <a:lnTo>
                    <a:pt x="2" y="471"/>
                  </a:lnTo>
                  <a:lnTo>
                    <a:pt x="3" y="475"/>
                  </a:lnTo>
                  <a:lnTo>
                    <a:pt x="5" y="478"/>
                  </a:lnTo>
                  <a:lnTo>
                    <a:pt x="6" y="480"/>
                  </a:lnTo>
                  <a:lnTo>
                    <a:pt x="8" y="482"/>
                  </a:lnTo>
                  <a:lnTo>
                    <a:pt x="11" y="484"/>
                  </a:lnTo>
                  <a:lnTo>
                    <a:pt x="13" y="485"/>
                  </a:lnTo>
                  <a:lnTo>
                    <a:pt x="16" y="486"/>
                  </a:lnTo>
                  <a:lnTo>
                    <a:pt x="21" y="488"/>
                  </a:lnTo>
                  <a:lnTo>
                    <a:pt x="34" y="489"/>
                  </a:lnTo>
                  <a:lnTo>
                    <a:pt x="47" y="491"/>
                  </a:lnTo>
                  <a:lnTo>
                    <a:pt x="52" y="492"/>
                  </a:lnTo>
                  <a:lnTo>
                    <a:pt x="57" y="495"/>
                  </a:lnTo>
                  <a:lnTo>
                    <a:pt x="61" y="498"/>
                  </a:lnTo>
                  <a:lnTo>
                    <a:pt x="63" y="501"/>
                  </a:lnTo>
                  <a:lnTo>
                    <a:pt x="65" y="504"/>
                  </a:lnTo>
                  <a:lnTo>
                    <a:pt x="66" y="507"/>
                  </a:lnTo>
                  <a:lnTo>
                    <a:pt x="67" y="509"/>
                  </a:lnTo>
                  <a:lnTo>
                    <a:pt x="67" y="511"/>
                  </a:lnTo>
                  <a:lnTo>
                    <a:pt x="67" y="515"/>
                  </a:lnTo>
                  <a:lnTo>
                    <a:pt x="68" y="521"/>
                  </a:lnTo>
                  <a:lnTo>
                    <a:pt x="67" y="525"/>
                  </a:lnTo>
                  <a:lnTo>
                    <a:pt x="67" y="530"/>
                  </a:lnTo>
                  <a:lnTo>
                    <a:pt x="66" y="534"/>
                  </a:lnTo>
                  <a:lnTo>
                    <a:pt x="65" y="538"/>
                  </a:lnTo>
                  <a:lnTo>
                    <a:pt x="63" y="541"/>
                  </a:lnTo>
                  <a:lnTo>
                    <a:pt x="61" y="543"/>
                  </a:lnTo>
                  <a:lnTo>
                    <a:pt x="59" y="545"/>
                  </a:lnTo>
                  <a:lnTo>
                    <a:pt x="57" y="547"/>
                  </a:lnTo>
                  <a:lnTo>
                    <a:pt x="55" y="548"/>
                  </a:lnTo>
                  <a:lnTo>
                    <a:pt x="52" y="549"/>
                  </a:lnTo>
                  <a:lnTo>
                    <a:pt x="47" y="551"/>
                  </a:lnTo>
                  <a:lnTo>
                    <a:pt x="34" y="552"/>
                  </a:lnTo>
                  <a:lnTo>
                    <a:pt x="21" y="554"/>
                  </a:lnTo>
                  <a:lnTo>
                    <a:pt x="16" y="555"/>
                  </a:lnTo>
                  <a:lnTo>
                    <a:pt x="11" y="558"/>
                  </a:lnTo>
                  <a:lnTo>
                    <a:pt x="6" y="561"/>
                  </a:lnTo>
                  <a:lnTo>
                    <a:pt x="5" y="564"/>
                  </a:lnTo>
                  <a:lnTo>
                    <a:pt x="3" y="567"/>
                  </a:lnTo>
                  <a:lnTo>
                    <a:pt x="2" y="570"/>
                  </a:lnTo>
                  <a:lnTo>
                    <a:pt x="1" y="572"/>
                  </a:lnTo>
                  <a:lnTo>
                    <a:pt x="1" y="574"/>
                  </a:lnTo>
                  <a:lnTo>
                    <a:pt x="0" y="579"/>
                  </a:lnTo>
                  <a:lnTo>
                    <a:pt x="0" y="584"/>
                  </a:lnTo>
                  <a:lnTo>
                    <a:pt x="0" y="589"/>
                  </a:lnTo>
                  <a:lnTo>
                    <a:pt x="1" y="594"/>
                  </a:lnTo>
                  <a:lnTo>
                    <a:pt x="2" y="597"/>
                  </a:lnTo>
                  <a:lnTo>
                    <a:pt x="3" y="601"/>
                  </a:lnTo>
                  <a:lnTo>
                    <a:pt x="5" y="604"/>
                  </a:lnTo>
                  <a:lnTo>
                    <a:pt x="6" y="606"/>
                  </a:lnTo>
                  <a:lnTo>
                    <a:pt x="8" y="608"/>
                  </a:lnTo>
                  <a:lnTo>
                    <a:pt x="11" y="610"/>
                  </a:lnTo>
                  <a:lnTo>
                    <a:pt x="13" y="611"/>
                  </a:lnTo>
                  <a:lnTo>
                    <a:pt x="16" y="612"/>
                  </a:lnTo>
                  <a:lnTo>
                    <a:pt x="21" y="614"/>
                  </a:lnTo>
                  <a:lnTo>
                    <a:pt x="34" y="615"/>
                  </a:lnTo>
                  <a:lnTo>
                    <a:pt x="47" y="617"/>
                  </a:lnTo>
                  <a:lnTo>
                    <a:pt x="52" y="618"/>
                  </a:lnTo>
                  <a:lnTo>
                    <a:pt x="57" y="621"/>
                  </a:lnTo>
                  <a:lnTo>
                    <a:pt x="61" y="625"/>
                  </a:lnTo>
                  <a:lnTo>
                    <a:pt x="63" y="627"/>
                  </a:lnTo>
                  <a:lnTo>
                    <a:pt x="65" y="630"/>
                  </a:lnTo>
                  <a:lnTo>
                    <a:pt x="66" y="634"/>
                  </a:lnTo>
                  <a:lnTo>
                    <a:pt x="67" y="635"/>
                  </a:lnTo>
                  <a:lnTo>
                    <a:pt x="67" y="637"/>
                  </a:lnTo>
                  <a:lnTo>
                    <a:pt x="67" y="642"/>
                  </a:lnTo>
                  <a:lnTo>
                    <a:pt x="68" y="647"/>
                  </a:lnTo>
                  <a:lnTo>
                    <a:pt x="67" y="652"/>
                  </a:lnTo>
                  <a:lnTo>
                    <a:pt x="67" y="657"/>
                  </a:lnTo>
                  <a:lnTo>
                    <a:pt x="66" y="661"/>
                  </a:lnTo>
                  <a:lnTo>
                    <a:pt x="65" y="664"/>
                  </a:lnTo>
                  <a:lnTo>
                    <a:pt x="63" y="667"/>
                  </a:lnTo>
                  <a:lnTo>
                    <a:pt x="61" y="669"/>
                  </a:lnTo>
                  <a:lnTo>
                    <a:pt x="59" y="671"/>
                  </a:lnTo>
                  <a:lnTo>
                    <a:pt x="57" y="673"/>
                  </a:lnTo>
                  <a:lnTo>
                    <a:pt x="55" y="675"/>
                  </a:lnTo>
                  <a:lnTo>
                    <a:pt x="52" y="675"/>
                  </a:lnTo>
                  <a:lnTo>
                    <a:pt x="47" y="677"/>
                  </a:lnTo>
                  <a:lnTo>
                    <a:pt x="34" y="678"/>
                  </a:lnTo>
                  <a:lnTo>
                    <a:pt x="21" y="680"/>
                  </a:lnTo>
                  <a:lnTo>
                    <a:pt x="16" y="681"/>
                  </a:lnTo>
                  <a:lnTo>
                    <a:pt x="11" y="684"/>
                  </a:lnTo>
                  <a:lnTo>
                    <a:pt x="6" y="688"/>
                  </a:lnTo>
                  <a:lnTo>
                    <a:pt x="5" y="690"/>
                  </a:lnTo>
                  <a:lnTo>
                    <a:pt x="3" y="693"/>
                  </a:lnTo>
                  <a:lnTo>
                    <a:pt x="2" y="697"/>
                  </a:lnTo>
                  <a:lnTo>
                    <a:pt x="1" y="698"/>
                  </a:lnTo>
                  <a:lnTo>
                    <a:pt x="1" y="701"/>
                  </a:lnTo>
                  <a:lnTo>
                    <a:pt x="0" y="705"/>
                  </a:lnTo>
                  <a:lnTo>
                    <a:pt x="0" y="710"/>
                  </a:lnTo>
                  <a:lnTo>
                    <a:pt x="0" y="715"/>
                  </a:lnTo>
                  <a:lnTo>
                    <a:pt x="1" y="719"/>
                  </a:lnTo>
                  <a:lnTo>
                    <a:pt x="2" y="724"/>
                  </a:lnTo>
                  <a:lnTo>
                    <a:pt x="3" y="727"/>
                  </a:lnTo>
                  <a:lnTo>
                    <a:pt x="5" y="730"/>
                  </a:lnTo>
                  <a:lnTo>
                    <a:pt x="6" y="732"/>
                  </a:lnTo>
                  <a:lnTo>
                    <a:pt x="8" y="734"/>
                  </a:lnTo>
                  <a:lnTo>
                    <a:pt x="11" y="736"/>
                  </a:lnTo>
                  <a:lnTo>
                    <a:pt x="13" y="738"/>
                  </a:lnTo>
                  <a:lnTo>
                    <a:pt x="16" y="738"/>
                  </a:lnTo>
                  <a:lnTo>
                    <a:pt x="21" y="740"/>
                  </a:lnTo>
                  <a:lnTo>
                    <a:pt x="34" y="741"/>
                  </a:lnTo>
                  <a:lnTo>
                    <a:pt x="47" y="743"/>
                  </a:lnTo>
                  <a:lnTo>
                    <a:pt x="52" y="744"/>
                  </a:lnTo>
                  <a:lnTo>
                    <a:pt x="57" y="747"/>
                  </a:lnTo>
                  <a:lnTo>
                    <a:pt x="61" y="751"/>
                  </a:lnTo>
                  <a:lnTo>
                    <a:pt x="63" y="753"/>
                  </a:lnTo>
                  <a:lnTo>
                    <a:pt x="65" y="756"/>
                  </a:lnTo>
                  <a:lnTo>
                    <a:pt x="66" y="759"/>
                  </a:lnTo>
                  <a:lnTo>
                    <a:pt x="67" y="761"/>
                  </a:lnTo>
                  <a:lnTo>
                    <a:pt x="67" y="764"/>
                  </a:lnTo>
                  <a:lnTo>
                    <a:pt x="67" y="768"/>
                  </a:lnTo>
                  <a:lnTo>
                    <a:pt x="68" y="773"/>
                  </a:lnTo>
                  <a:lnTo>
                    <a:pt x="67" y="778"/>
                  </a:lnTo>
                  <a:lnTo>
                    <a:pt x="67" y="783"/>
                  </a:lnTo>
                  <a:lnTo>
                    <a:pt x="66" y="786"/>
                  </a:lnTo>
                  <a:lnTo>
                    <a:pt x="65" y="790"/>
                  </a:lnTo>
                  <a:lnTo>
                    <a:pt x="63" y="793"/>
                  </a:lnTo>
                  <a:lnTo>
                    <a:pt x="61" y="795"/>
                  </a:lnTo>
                  <a:lnTo>
                    <a:pt x="59" y="798"/>
                  </a:lnTo>
                  <a:lnTo>
                    <a:pt x="57" y="799"/>
                  </a:lnTo>
                  <a:lnTo>
                    <a:pt x="55" y="801"/>
                  </a:lnTo>
                  <a:lnTo>
                    <a:pt x="52" y="802"/>
                  </a:lnTo>
                  <a:lnTo>
                    <a:pt x="47" y="803"/>
                  </a:lnTo>
                  <a:lnTo>
                    <a:pt x="34" y="805"/>
                  </a:lnTo>
                  <a:lnTo>
                    <a:pt x="21" y="806"/>
                  </a:lnTo>
                  <a:lnTo>
                    <a:pt x="16" y="808"/>
                  </a:lnTo>
                  <a:lnTo>
                    <a:pt x="11" y="810"/>
                  </a:lnTo>
                  <a:lnTo>
                    <a:pt x="6" y="814"/>
                  </a:lnTo>
                  <a:lnTo>
                    <a:pt x="5" y="816"/>
                  </a:lnTo>
                  <a:lnTo>
                    <a:pt x="3" y="819"/>
                  </a:lnTo>
                  <a:lnTo>
                    <a:pt x="2" y="823"/>
                  </a:lnTo>
                  <a:lnTo>
                    <a:pt x="1" y="825"/>
                  </a:lnTo>
                  <a:lnTo>
                    <a:pt x="1" y="826"/>
                  </a:lnTo>
                  <a:lnTo>
                    <a:pt x="0" y="831"/>
                  </a:lnTo>
                  <a:lnTo>
                    <a:pt x="0" y="836"/>
                  </a:lnTo>
                  <a:lnTo>
                    <a:pt x="0" y="841"/>
                  </a:lnTo>
                  <a:lnTo>
                    <a:pt x="1" y="846"/>
                  </a:lnTo>
                  <a:lnTo>
                    <a:pt x="2" y="850"/>
                  </a:lnTo>
                  <a:lnTo>
                    <a:pt x="3" y="853"/>
                  </a:lnTo>
                  <a:lnTo>
                    <a:pt x="5" y="856"/>
                  </a:lnTo>
                  <a:lnTo>
                    <a:pt x="6" y="859"/>
                  </a:lnTo>
                  <a:lnTo>
                    <a:pt x="8" y="861"/>
                  </a:lnTo>
                  <a:lnTo>
                    <a:pt x="11" y="862"/>
                  </a:lnTo>
                  <a:lnTo>
                    <a:pt x="13" y="864"/>
                  </a:lnTo>
                  <a:lnTo>
                    <a:pt x="16" y="865"/>
                  </a:lnTo>
                  <a:lnTo>
                    <a:pt x="21" y="866"/>
                  </a:lnTo>
                  <a:lnTo>
                    <a:pt x="34" y="868"/>
                  </a:lnTo>
                  <a:lnTo>
                    <a:pt x="47" y="869"/>
                  </a:lnTo>
                  <a:lnTo>
                    <a:pt x="52" y="871"/>
                  </a:lnTo>
                  <a:lnTo>
                    <a:pt x="57" y="873"/>
                  </a:lnTo>
                  <a:lnTo>
                    <a:pt x="61" y="877"/>
                  </a:lnTo>
                  <a:lnTo>
                    <a:pt x="63" y="879"/>
                  </a:lnTo>
                  <a:lnTo>
                    <a:pt x="65" y="882"/>
                  </a:lnTo>
                  <a:lnTo>
                    <a:pt x="66" y="886"/>
                  </a:lnTo>
                  <a:lnTo>
                    <a:pt x="67" y="888"/>
                  </a:lnTo>
                  <a:lnTo>
                    <a:pt x="67" y="890"/>
                  </a:lnTo>
                  <a:lnTo>
                    <a:pt x="67" y="895"/>
                  </a:lnTo>
                  <a:lnTo>
                    <a:pt x="68" y="899"/>
                  </a:lnTo>
                  <a:lnTo>
                    <a:pt x="67" y="905"/>
                  </a:lnTo>
                  <a:lnTo>
                    <a:pt x="67" y="908"/>
                  </a:lnTo>
                  <a:lnTo>
                    <a:pt x="65" y="912"/>
                  </a:lnTo>
                  <a:lnTo>
                    <a:pt x="64" y="914"/>
                  </a:lnTo>
                  <a:lnTo>
                    <a:pt x="62" y="916"/>
                  </a:lnTo>
                  <a:lnTo>
                    <a:pt x="59" y="918"/>
                  </a:lnTo>
                  <a:lnTo>
                    <a:pt x="54" y="921"/>
                  </a:lnTo>
                  <a:lnTo>
                    <a:pt x="49" y="925"/>
                  </a:lnTo>
                  <a:lnTo>
                    <a:pt x="43" y="932"/>
                  </a:lnTo>
                  <a:lnTo>
                    <a:pt x="41" y="936"/>
                  </a:lnTo>
                  <a:lnTo>
                    <a:pt x="40" y="939"/>
                  </a:lnTo>
                  <a:lnTo>
                    <a:pt x="38" y="942"/>
                  </a:lnTo>
                  <a:lnTo>
                    <a:pt x="36" y="949"/>
                  </a:lnTo>
                  <a:lnTo>
                    <a:pt x="35" y="953"/>
                  </a:lnTo>
                  <a:lnTo>
                    <a:pt x="35" y="958"/>
                  </a:lnTo>
                  <a:lnTo>
                    <a:pt x="33" y="963"/>
                  </a:lnTo>
                  <a:lnTo>
                    <a:pt x="33" y="966"/>
                  </a:lnTo>
                  <a:lnTo>
                    <a:pt x="33" y="970"/>
                  </a:lnTo>
                  <a:lnTo>
                    <a:pt x="32" y="978"/>
                  </a:lnTo>
                  <a:lnTo>
                    <a:pt x="32" y="995"/>
                  </a:lnTo>
                  <a:lnTo>
                    <a:pt x="32" y="1012"/>
                  </a:lnTo>
                  <a:lnTo>
                    <a:pt x="32" y="1035"/>
                  </a:lnTo>
                  <a:lnTo>
                    <a:pt x="32" y="1061"/>
                  </a:lnTo>
                </a:path>
              </a:pathLst>
            </a:custGeom>
            <a:noFill/>
            <a:ln w="30163">
              <a:solidFill>
                <a:srgbClr val="FF0000"/>
              </a:solidFill>
              <a:prstDash val="solid"/>
              <a:round/>
              <a:headEnd/>
              <a:tailEnd/>
            </a:ln>
          </p:spPr>
          <p:txBody>
            <a:bodyPr/>
            <a:lstStyle/>
            <a:p>
              <a:endParaRPr lang="en-IN"/>
            </a:p>
          </p:txBody>
        </p:sp>
      </p:grpSp>
      <p:grpSp>
        <p:nvGrpSpPr>
          <p:cNvPr id="8" name="Group 52"/>
          <p:cNvGrpSpPr>
            <a:grpSpLocks/>
          </p:cNvGrpSpPr>
          <p:nvPr/>
        </p:nvGrpSpPr>
        <p:grpSpPr bwMode="auto">
          <a:xfrm>
            <a:off x="2114550" y="3048000"/>
            <a:ext cx="76200" cy="2936875"/>
            <a:chOff x="4224" y="698"/>
            <a:chExt cx="73" cy="2806"/>
          </a:xfrm>
        </p:grpSpPr>
        <p:sp>
          <p:nvSpPr>
            <p:cNvPr id="11370" name="Freeform 53"/>
            <p:cNvSpPr>
              <a:spLocks/>
            </p:cNvSpPr>
            <p:nvPr/>
          </p:nvSpPr>
          <p:spPr bwMode="auto">
            <a:xfrm>
              <a:off x="4229" y="698"/>
              <a:ext cx="68" cy="934"/>
            </a:xfrm>
            <a:custGeom>
              <a:avLst/>
              <a:gdLst>
                <a:gd name="T0" fmla="*/ 59 w 68"/>
                <a:gd name="T1" fmla="*/ 12 h 934"/>
                <a:gd name="T2" fmla="*/ 67 w 68"/>
                <a:gd name="T3" fmla="*/ 31 h 934"/>
                <a:gd name="T4" fmla="*/ 64 w 68"/>
                <a:gd name="T5" fmla="*/ 59 h 934"/>
                <a:gd name="T6" fmla="*/ 53 w 68"/>
                <a:gd name="T7" fmla="*/ 71 h 934"/>
                <a:gd name="T8" fmla="*/ 15 w 68"/>
                <a:gd name="T9" fmla="*/ 71 h 934"/>
                <a:gd name="T10" fmla="*/ 1 w 68"/>
                <a:gd name="T11" fmla="*/ 85 h 934"/>
                <a:gd name="T12" fmla="*/ 3 w 68"/>
                <a:gd name="T13" fmla="*/ 112 h 934"/>
                <a:gd name="T14" fmla="*/ 17 w 68"/>
                <a:gd name="T15" fmla="*/ 124 h 934"/>
                <a:gd name="T16" fmla="*/ 57 w 68"/>
                <a:gd name="T17" fmla="*/ 132 h 934"/>
                <a:gd name="T18" fmla="*/ 67 w 68"/>
                <a:gd name="T19" fmla="*/ 153 h 934"/>
                <a:gd name="T20" fmla="*/ 63 w 68"/>
                <a:gd name="T21" fmla="*/ 178 h 934"/>
                <a:gd name="T22" fmla="*/ 49 w 68"/>
                <a:gd name="T23" fmla="*/ 188 h 934"/>
                <a:gd name="T24" fmla="*/ 6 w 68"/>
                <a:gd name="T25" fmla="*/ 199 h 934"/>
                <a:gd name="T26" fmla="*/ 0 w 68"/>
                <a:gd name="T27" fmla="*/ 221 h 934"/>
                <a:gd name="T28" fmla="*/ 6 w 68"/>
                <a:gd name="T29" fmla="*/ 243 h 934"/>
                <a:gd name="T30" fmla="*/ 21 w 68"/>
                <a:gd name="T31" fmla="*/ 252 h 934"/>
                <a:gd name="T32" fmla="*/ 65 w 68"/>
                <a:gd name="T33" fmla="*/ 267 h 934"/>
                <a:gd name="T34" fmla="*/ 67 w 68"/>
                <a:gd name="T35" fmla="*/ 289 h 934"/>
                <a:gd name="T36" fmla="*/ 61 w 68"/>
                <a:gd name="T37" fmla="*/ 306 h 934"/>
                <a:gd name="T38" fmla="*/ 40 w 68"/>
                <a:gd name="T39" fmla="*/ 315 h 934"/>
                <a:gd name="T40" fmla="*/ 5 w 68"/>
                <a:gd name="T41" fmla="*/ 327 h 934"/>
                <a:gd name="T42" fmla="*/ 0 w 68"/>
                <a:gd name="T43" fmla="*/ 347 h 934"/>
                <a:gd name="T44" fmla="*/ 5 w 68"/>
                <a:gd name="T45" fmla="*/ 369 h 934"/>
                <a:gd name="T46" fmla="*/ 25 w 68"/>
                <a:gd name="T47" fmla="*/ 378 h 934"/>
                <a:gd name="T48" fmla="*/ 61 w 68"/>
                <a:gd name="T49" fmla="*/ 388 h 934"/>
                <a:gd name="T50" fmla="*/ 67 w 68"/>
                <a:gd name="T51" fmla="*/ 406 h 934"/>
                <a:gd name="T52" fmla="*/ 63 w 68"/>
                <a:gd name="T53" fmla="*/ 430 h 934"/>
                <a:gd name="T54" fmla="*/ 47 w 68"/>
                <a:gd name="T55" fmla="*/ 441 h 934"/>
                <a:gd name="T56" fmla="*/ 11 w 68"/>
                <a:gd name="T57" fmla="*/ 447 h 934"/>
                <a:gd name="T58" fmla="*/ 1 w 68"/>
                <a:gd name="T59" fmla="*/ 464 h 934"/>
                <a:gd name="T60" fmla="*/ 3 w 68"/>
                <a:gd name="T61" fmla="*/ 491 h 934"/>
                <a:gd name="T62" fmla="*/ 16 w 68"/>
                <a:gd name="T63" fmla="*/ 502 h 934"/>
                <a:gd name="T64" fmla="*/ 61 w 68"/>
                <a:gd name="T65" fmla="*/ 514 h 934"/>
                <a:gd name="T66" fmla="*/ 67 w 68"/>
                <a:gd name="T67" fmla="*/ 531 h 934"/>
                <a:gd name="T68" fmla="*/ 63 w 68"/>
                <a:gd name="T69" fmla="*/ 557 h 934"/>
                <a:gd name="T70" fmla="*/ 47 w 68"/>
                <a:gd name="T71" fmla="*/ 567 h 934"/>
                <a:gd name="T72" fmla="*/ 5 w 68"/>
                <a:gd name="T73" fmla="*/ 580 h 934"/>
                <a:gd name="T74" fmla="*/ 0 w 68"/>
                <a:gd name="T75" fmla="*/ 600 h 934"/>
                <a:gd name="T76" fmla="*/ 6 w 68"/>
                <a:gd name="T77" fmla="*/ 622 h 934"/>
                <a:gd name="T78" fmla="*/ 34 w 68"/>
                <a:gd name="T79" fmla="*/ 631 h 934"/>
                <a:gd name="T80" fmla="*/ 65 w 68"/>
                <a:gd name="T81" fmla="*/ 646 h 934"/>
                <a:gd name="T82" fmla="*/ 67 w 68"/>
                <a:gd name="T83" fmla="*/ 668 h 934"/>
                <a:gd name="T84" fmla="*/ 59 w 68"/>
                <a:gd name="T85" fmla="*/ 687 h 934"/>
                <a:gd name="T86" fmla="*/ 21 w 68"/>
                <a:gd name="T87" fmla="*/ 696 h 934"/>
                <a:gd name="T88" fmla="*/ 2 w 68"/>
                <a:gd name="T89" fmla="*/ 713 h 934"/>
                <a:gd name="T90" fmla="*/ 1 w 68"/>
                <a:gd name="T91" fmla="*/ 735 h 934"/>
                <a:gd name="T92" fmla="*/ 11 w 68"/>
                <a:gd name="T93" fmla="*/ 752 h 934"/>
                <a:gd name="T94" fmla="*/ 52 w 68"/>
                <a:gd name="T95" fmla="*/ 760 h 934"/>
                <a:gd name="T96" fmla="*/ 67 w 68"/>
                <a:gd name="T97" fmla="*/ 777 h 934"/>
                <a:gd name="T98" fmla="*/ 66 w 68"/>
                <a:gd name="T99" fmla="*/ 802 h 934"/>
                <a:gd name="T100" fmla="*/ 55 w 68"/>
                <a:gd name="T101" fmla="*/ 817 h 934"/>
                <a:gd name="T102" fmla="*/ 11 w 68"/>
                <a:gd name="T103" fmla="*/ 826 h 934"/>
                <a:gd name="T104" fmla="*/ 1 w 68"/>
                <a:gd name="T105" fmla="*/ 842 h 934"/>
                <a:gd name="T106" fmla="*/ 3 w 68"/>
                <a:gd name="T107" fmla="*/ 869 h 934"/>
                <a:gd name="T108" fmla="*/ 16 w 68"/>
                <a:gd name="T109" fmla="*/ 881 h 934"/>
                <a:gd name="T110" fmla="*/ 61 w 68"/>
                <a:gd name="T111" fmla="*/ 893 h 934"/>
                <a:gd name="T112" fmla="*/ 67 w 68"/>
                <a:gd name="T113" fmla="*/ 911 h 934"/>
                <a:gd name="T114" fmla="*/ 62 w 68"/>
                <a:gd name="T115" fmla="*/ 932 h 9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
                <a:gd name="T175" fmla="*/ 0 h 934"/>
                <a:gd name="T176" fmla="*/ 68 w 68"/>
                <a:gd name="T177" fmla="*/ 934 h 93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 h="934">
                  <a:moveTo>
                    <a:pt x="33" y="0"/>
                  </a:moveTo>
                  <a:lnTo>
                    <a:pt x="37" y="2"/>
                  </a:lnTo>
                  <a:lnTo>
                    <a:pt x="40" y="4"/>
                  </a:lnTo>
                  <a:lnTo>
                    <a:pt x="49" y="6"/>
                  </a:lnTo>
                  <a:lnTo>
                    <a:pt x="56" y="9"/>
                  </a:lnTo>
                  <a:lnTo>
                    <a:pt x="59" y="12"/>
                  </a:lnTo>
                  <a:lnTo>
                    <a:pt x="62" y="16"/>
                  </a:lnTo>
                  <a:lnTo>
                    <a:pt x="64" y="19"/>
                  </a:lnTo>
                  <a:lnTo>
                    <a:pt x="65" y="22"/>
                  </a:lnTo>
                  <a:lnTo>
                    <a:pt x="66" y="25"/>
                  </a:lnTo>
                  <a:lnTo>
                    <a:pt x="67" y="28"/>
                  </a:lnTo>
                  <a:lnTo>
                    <a:pt x="67" y="31"/>
                  </a:lnTo>
                  <a:lnTo>
                    <a:pt x="68" y="34"/>
                  </a:lnTo>
                  <a:lnTo>
                    <a:pt x="68" y="38"/>
                  </a:lnTo>
                  <a:lnTo>
                    <a:pt x="67" y="45"/>
                  </a:lnTo>
                  <a:lnTo>
                    <a:pt x="66" y="50"/>
                  </a:lnTo>
                  <a:lnTo>
                    <a:pt x="65" y="55"/>
                  </a:lnTo>
                  <a:lnTo>
                    <a:pt x="64" y="59"/>
                  </a:lnTo>
                  <a:lnTo>
                    <a:pt x="62" y="62"/>
                  </a:lnTo>
                  <a:lnTo>
                    <a:pt x="60" y="65"/>
                  </a:lnTo>
                  <a:lnTo>
                    <a:pt x="58" y="68"/>
                  </a:lnTo>
                  <a:lnTo>
                    <a:pt x="57" y="69"/>
                  </a:lnTo>
                  <a:lnTo>
                    <a:pt x="56" y="69"/>
                  </a:lnTo>
                  <a:lnTo>
                    <a:pt x="53" y="71"/>
                  </a:lnTo>
                  <a:lnTo>
                    <a:pt x="51" y="72"/>
                  </a:lnTo>
                  <a:lnTo>
                    <a:pt x="48" y="72"/>
                  </a:lnTo>
                  <a:lnTo>
                    <a:pt x="45" y="73"/>
                  </a:lnTo>
                  <a:lnTo>
                    <a:pt x="33" y="72"/>
                  </a:lnTo>
                  <a:lnTo>
                    <a:pt x="20" y="71"/>
                  </a:lnTo>
                  <a:lnTo>
                    <a:pt x="15" y="71"/>
                  </a:lnTo>
                  <a:lnTo>
                    <a:pt x="10" y="72"/>
                  </a:lnTo>
                  <a:lnTo>
                    <a:pt x="6" y="75"/>
                  </a:lnTo>
                  <a:lnTo>
                    <a:pt x="4" y="76"/>
                  </a:lnTo>
                  <a:lnTo>
                    <a:pt x="3" y="79"/>
                  </a:lnTo>
                  <a:lnTo>
                    <a:pt x="2" y="82"/>
                  </a:lnTo>
                  <a:lnTo>
                    <a:pt x="1" y="85"/>
                  </a:lnTo>
                  <a:lnTo>
                    <a:pt x="0" y="90"/>
                  </a:lnTo>
                  <a:lnTo>
                    <a:pt x="0" y="95"/>
                  </a:lnTo>
                  <a:lnTo>
                    <a:pt x="0" y="100"/>
                  </a:lnTo>
                  <a:lnTo>
                    <a:pt x="1" y="105"/>
                  </a:lnTo>
                  <a:lnTo>
                    <a:pt x="2" y="108"/>
                  </a:lnTo>
                  <a:lnTo>
                    <a:pt x="3" y="112"/>
                  </a:lnTo>
                  <a:lnTo>
                    <a:pt x="5" y="115"/>
                  </a:lnTo>
                  <a:lnTo>
                    <a:pt x="6" y="117"/>
                  </a:lnTo>
                  <a:lnTo>
                    <a:pt x="8" y="119"/>
                  </a:lnTo>
                  <a:lnTo>
                    <a:pt x="11" y="121"/>
                  </a:lnTo>
                  <a:lnTo>
                    <a:pt x="16" y="123"/>
                  </a:lnTo>
                  <a:lnTo>
                    <a:pt x="17" y="124"/>
                  </a:lnTo>
                  <a:lnTo>
                    <a:pt x="19" y="125"/>
                  </a:lnTo>
                  <a:lnTo>
                    <a:pt x="21" y="125"/>
                  </a:lnTo>
                  <a:lnTo>
                    <a:pt x="34" y="126"/>
                  </a:lnTo>
                  <a:lnTo>
                    <a:pt x="47" y="128"/>
                  </a:lnTo>
                  <a:lnTo>
                    <a:pt x="52" y="129"/>
                  </a:lnTo>
                  <a:lnTo>
                    <a:pt x="57" y="132"/>
                  </a:lnTo>
                  <a:lnTo>
                    <a:pt x="61" y="136"/>
                  </a:lnTo>
                  <a:lnTo>
                    <a:pt x="65" y="141"/>
                  </a:lnTo>
                  <a:lnTo>
                    <a:pt x="66" y="145"/>
                  </a:lnTo>
                  <a:lnTo>
                    <a:pt x="67" y="146"/>
                  </a:lnTo>
                  <a:lnTo>
                    <a:pt x="67" y="148"/>
                  </a:lnTo>
                  <a:lnTo>
                    <a:pt x="67" y="153"/>
                  </a:lnTo>
                  <a:lnTo>
                    <a:pt x="68" y="158"/>
                  </a:lnTo>
                  <a:lnTo>
                    <a:pt x="67" y="163"/>
                  </a:lnTo>
                  <a:lnTo>
                    <a:pt x="67" y="168"/>
                  </a:lnTo>
                  <a:lnTo>
                    <a:pt x="66" y="172"/>
                  </a:lnTo>
                  <a:lnTo>
                    <a:pt x="65" y="175"/>
                  </a:lnTo>
                  <a:lnTo>
                    <a:pt x="63" y="178"/>
                  </a:lnTo>
                  <a:lnTo>
                    <a:pt x="61" y="180"/>
                  </a:lnTo>
                  <a:lnTo>
                    <a:pt x="59" y="183"/>
                  </a:lnTo>
                  <a:lnTo>
                    <a:pt x="57" y="184"/>
                  </a:lnTo>
                  <a:lnTo>
                    <a:pt x="52" y="187"/>
                  </a:lnTo>
                  <a:lnTo>
                    <a:pt x="51" y="187"/>
                  </a:lnTo>
                  <a:lnTo>
                    <a:pt x="49" y="188"/>
                  </a:lnTo>
                  <a:lnTo>
                    <a:pt x="47" y="188"/>
                  </a:lnTo>
                  <a:lnTo>
                    <a:pt x="34" y="190"/>
                  </a:lnTo>
                  <a:lnTo>
                    <a:pt x="21" y="191"/>
                  </a:lnTo>
                  <a:lnTo>
                    <a:pt x="16" y="193"/>
                  </a:lnTo>
                  <a:lnTo>
                    <a:pt x="11" y="195"/>
                  </a:lnTo>
                  <a:lnTo>
                    <a:pt x="6" y="199"/>
                  </a:lnTo>
                  <a:lnTo>
                    <a:pt x="3" y="204"/>
                  </a:lnTo>
                  <a:lnTo>
                    <a:pt x="2" y="208"/>
                  </a:lnTo>
                  <a:lnTo>
                    <a:pt x="1" y="209"/>
                  </a:lnTo>
                  <a:lnTo>
                    <a:pt x="1" y="212"/>
                  </a:lnTo>
                  <a:lnTo>
                    <a:pt x="0" y="216"/>
                  </a:lnTo>
                  <a:lnTo>
                    <a:pt x="0" y="221"/>
                  </a:lnTo>
                  <a:lnTo>
                    <a:pt x="0" y="226"/>
                  </a:lnTo>
                  <a:lnTo>
                    <a:pt x="1" y="231"/>
                  </a:lnTo>
                  <a:lnTo>
                    <a:pt x="2" y="235"/>
                  </a:lnTo>
                  <a:lnTo>
                    <a:pt x="3" y="238"/>
                  </a:lnTo>
                  <a:lnTo>
                    <a:pt x="5" y="241"/>
                  </a:lnTo>
                  <a:lnTo>
                    <a:pt x="6" y="243"/>
                  </a:lnTo>
                  <a:lnTo>
                    <a:pt x="8" y="246"/>
                  </a:lnTo>
                  <a:lnTo>
                    <a:pt x="11" y="247"/>
                  </a:lnTo>
                  <a:lnTo>
                    <a:pt x="16" y="250"/>
                  </a:lnTo>
                  <a:lnTo>
                    <a:pt x="17" y="250"/>
                  </a:lnTo>
                  <a:lnTo>
                    <a:pt x="19" y="251"/>
                  </a:lnTo>
                  <a:lnTo>
                    <a:pt x="21" y="252"/>
                  </a:lnTo>
                  <a:lnTo>
                    <a:pt x="34" y="253"/>
                  </a:lnTo>
                  <a:lnTo>
                    <a:pt x="47" y="255"/>
                  </a:lnTo>
                  <a:lnTo>
                    <a:pt x="52" y="256"/>
                  </a:lnTo>
                  <a:lnTo>
                    <a:pt x="57" y="258"/>
                  </a:lnTo>
                  <a:lnTo>
                    <a:pt x="61" y="262"/>
                  </a:lnTo>
                  <a:lnTo>
                    <a:pt x="65" y="267"/>
                  </a:lnTo>
                  <a:lnTo>
                    <a:pt x="66" y="271"/>
                  </a:lnTo>
                  <a:lnTo>
                    <a:pt x="67" y="273"/>
                  </a:lnTo>
                  <a:lnTo>
                    <a:pt x="67" y="275"/>
                  </a:lnTo>
                  <a:lnTo>
                    <a:pt x="67" y="279"/>
                  </a:lnTo>
                  <a:lnTo>
                    <a:pt x="68" y="285"/>
                  </a:lnTo>
                  <a:lnTo>
                    <a:pt x="67" y="289"/>
                  </a:lnTo>
                  <a:lnTo>
                    <a:pt x="67" y="294"/>
                  </a:lnTo>
                  <a:lnTo>
                    <a:pt x="66" y="298"/>
                  </a:lnTo>
                  <a:lnTo>
                    <a:pt x="65" y="301"/>
                  </a:lnTo>
                  <a:lnTo>
                    <a:pt x="63" y="304"/>
                  </a:lnTo>
                  <a:lnTo>
                    <a:pt x="62" y="305"/>
                  </a:lnTo>
                  <a:lnTo>
                    <a:pt x="61" y="306"/>
                  </a:lnTo>
                  <a:lnTo>
                    <a:pt x="59" y="309"/>
                  </a:lnTo>
                  <a:lnTo>
                    <a:pt x="57" y="310"/>
                  </a:lnTo>
                  <a:lnTo>
                    <a:pt x="52" y="313"/>
                  </a:lnTo>
                  <a:lnTo>
                    <a:pt x="47" y="315"/>
                  </a:lnTo>
                  <a:lnTo>
                    <a:pt x="43" y="315"/>
                  </a:lnTo>
                  <a:lnTo>
                    <a:pt x="40" y="315"/>
                  </a:lnTo>
                  <a:lnTo>
                    <a:pt x="34" y="316"/>
                  </a:lnTo>
                  <a:lnTo>
                    <a:pt x="21" y="317"/>
                  </a:lnTo>
                  <a:lnTo>
                    <a:pt x="16" y="319"/>
                  </a:lnTo>
                  <a:lnTo>
                    <a:pt x="11" y="321"/>
                  </a:lnTo>
                  <a:lnTo>
                    <a:pt x="6" y="325"/>
                  </a:lnTo>
                  <a:lnTo>
                    <a:pt x="5" y="327"/>
                  </a:lnTo>
                  <a:lnTo>
                    <a:pt x="3" y="330"/>
                  </a:lnTo>
                  <a:lnTo>
                    <a:pt x="2" y="334"/>
                  </a:lnTo>
                  <a:lnTo>
                    <a:pt x="1" y="336"/>
                  </a:lnTo>
                  <a:lnTo>
                    <a:pt x="1" y="337"/>
                  </a:lnTo>
                  <a:lnTo>
                    <a:pt x="0" y="342"/>
                  </a:lnTo>
                  <a:lnTo>
                    <a:pt x="0" y="347"/>
                  </a:lnTo>
                  <a:lnTo>
                    <a:pt x="0" y="352"/>
                  </a:lnTo>
                  <a:lnTo>
                    <a:pt x="1" y="357"/>
                  </a:lnTo>
                  <a:lnTo>
                    <a:pt x="2" y="361"/>
                  </a:lnTo>
                  <a:lnTo>
                    <a:pt x="3" y="364"/>
                  </a:lnTo>
                  <a:lnTo>
                    <a:pt x="5" y="367"/>
                  </a:lnTo>
                  <a:lnTo>
                    <a:pt x="5" y="369"/>
                  </a:lnTo>
                  <a:lnTo>
                    <a:pt x="6" y="370"/>
                  </a:lnTo>
                  <a:lnTo>
                    <a:pt x="8" y="372"/>
                  </a:lnTo>
                  <a:lnTo>
                    <a:pt x="11" y="373"/>
                  </a:lnTo>
                  <a:lnTo>
                    <a:pt x="16" y="376"/>
                  </a:lnTo>
                  <a:lnTo>
                    <a:pt x="21" y="377"/>
                  </a:lnTo>
                  <a:lnTo>
                    <a:pt x="25" y="378"/>
                  </a:lnTo>
                  <a:lnTo>
                    <a:pt x="28" y="379"/>
                  </a:lnTo>
                  <a:lnTo>
                    <a:pt x="34" y="379"/>
                  </a:lnTo>
                  <a:lnTo>
                    <a:pt x="47" y="380"/>
                  </a:lnTo>
                  <a:lnTo>
                    <a:pt x="52" y="382"/>
                  </a:lnTo>
                  <a:lnTo>
                    <a:pt x="57" y="384"/>
                  </a:lnTo>
                  <a:lnTo>
                    <a:pt x="61" y="388"/>
                  </a:lnTo>
                  <a:lnTo>
                    <a:pt x="63" y="390"/>
                  </a:lnTo>
                  <a:lnTo>
                    <a:pt x="65" y="393"/>
                  </a:lnTo>
                  <a:lnTo>
                    <a:pt x="66" y="397"/>
                  </a:lnTo>
                  <a:lnTo>
                    <a:pt x="67" y="399"/>
                  </a:lnTo>
                  <a:lnTo>
                    <a:pt x="67" y="401"/>
                  </a:lnTo>
                  <a:lnTo>
                    <a:pt x="67" y="406"/>
                  </a:lnTo>
                  <a:lnTo>
                    <a:pt x="68" y="410"/>
                  </a:lnTo>
                  <a:lnTo>
                    <a:pt x="67" y="416"/>
                  </a:lnTo>
                  <a:lnTo>
                    <a:pt x="67" y="420"/>
                  </a:lnTo>
                  <a:lnTo>
                    <a:pt x="66" y="424"/>
                  </a:lnTo>
                  <a:lnTo>
                    <a:pt x="65" y="427"/>
                  </a:lnTo>
                  <a:lnTo>
                    <a:pt x="63" y="430"/>
                  </a:lnTo>
                  <a:lnTo>
                    <a:pt x="62" y="432"/>
                  </a:lnTo>
                  <a:lnTo>
                    <a:pt x="61" y="433"/>
                  </a:lnTo>
                  <a:lnTo>
                    <a:pt x="59" y="435"/>
                  </a:lnTo>
                  <a:lnTo>
                    <a:pt x="57" y="437"/>
                  </a:lnTo>
                  <a:lnTo>
                    <a:pt x="52" y="439"/>
                  </a:lnTo>
                  <a:lnTo>
                    <a:pt x="47" y="441"/>
                  </a:lnTo>
                  <a:lnTo>
                    <a:pt x="43" y="441"/>
                  </a:lnTo>
                  <a:lnTo>
                    <a:pt x="40" y="441"/>
                  </a:lnTo>
                  <a:lnTo>
                    <a:pt x="34" y="442"/>
                  </a:lnTo>
                  <a:lnTo>
                    <a:pt x="21" y="443"/>
                  </a:lnTo>
                  <a:lnTo>
                    <a:pt x="16" y="445"/>
                  </a:lnTo>
                  <a:lnTo>
                    <a:pt x="11" y="447"/>
                  </a:lnTo>
                  <a:lnTo>
                    <a:pt x="6" y="451"/>
                  </a:lnTo>
                  <a:lnTo>
                    <a:pt x="5" y="454"/>
                  </a:lnTo>
                  <a:lnTo>
                    <a:pt x="3" y="457"/>
                  </a:lnTo>
                  <a:lnTo>
                    <a:pt x="2" y="460"/>
                  </a:lnTo>
                  <a:lnTo>
                    <a:pt x="1" y="462"/>
                  </a:lnTo>
                  <a:lnTo>
                    <a:pt x="1" y="464"/>
                  </a:lnTo>
                  <a:lnTo>
                    <a:pt x="0" y="469"/>
                  </a:lnTo>
                  <a:lnTo>
                    <a:pt x="0" y="474"/>
                  </a:lnTo>
                  <a:lnTo>
                    <a:pt x="0" y="479"/>
                  </a:lnTo>
                  <a:lnTo>
                    <a:pt x="1" y="483"/>
                  </a:lnTo>
                  <a:lnTo>
                    <a:pt x="2" y="487"/>
                  </a:lnTo>
                  <a:lnTo>
                    <a:pt x="3" y="491"/>
                  </a:lnTo>
                  <a:lnTo>
                    <a:pt x="5" y="494"/>
                  </a:lnTo>
                  <a:lnTo>
                    <a:pt x="6" y="496"/>
                  </a:lnTo>
                  <a:lnTo>
                    <a:pt x="8" y="498"/>
                  </a:lnTo>
                  <a:lnTo>
                    <a:pt x="11" y="500"/>
                  </a:lnTo>
                  <a:lnTo>
                    <a:pt x="13" y="501"/>
                  </a:lnTo>
                  <a:lnTo>
                    <a:pt x="16" y="502"/>
                  </a:lnTo>
                  <a:lnTo>
                    <a:pt x="21" y="504"/>
                  </a:lnTo>
                  <a:lnTo>
                    <a:pt x="34" y="505"/>
                  </a:lnTo>
                  <a:lnTo>
                    <a:pt x="47" y="507"/>
                  </a:lnTo>
                  <a:lnTo>
                    <a:pt x="52" y="508"/>
                  </a:lnTo>
                  <a:lnTo>
                    <a:pt x="57" y="511"/>
                  </a:lnTo>
                  <a:lnTo>
                    <a:pt x="61" y="514"/>
                  </a:lnTo>
                  <a:lnTo>
                    <a:pt x="63" y="517"/>
                  </a:lnTo>
                  <a:lnTo>
                    <a:pt x="65" y="520"/>
                  </a:lnTo>
                  <a:lnTo>
                    <a:pt x="66" y="523"/>
                  </a:lnTo>
                  <a:lnTo>
                    <a:pt x="67" y="525"/>
                  </a:lnTo>
                  <a:lnTo>
                    <a:pt x="67" y="527"/>
                  </a:lnTo>
                  <a:lnTo>
                    <a:pt x="67" y="531"/>
                  </a:lnTo>
                  <a:lnTo>
                    <a:pt x="68" y="537"/>
                  </a:lnTo>
                  <a:lnTo>
                    <a:pt x="67" y="541"/>
                  </a:lnTo>
                  <a:lnTo>
                    <a:pt x="67" y="546"/>
                  </a:lnTo>
                  <a:lnTo>
                    <a:pt x="66" y="550"/>
                  </a:lnTo>
                  <a:lnTo>
                    <a:pt x="65" y="554"/>
                  </a:lnTo>
                  <a:lnTo>
                    <a:pt x="63" y="557"/>
                  </a:lnTo>
                  <a:lnTo>
                    <a:pt x="61" y="559"/>
                  </a:lnTo>
                  <a:lnTo>
                    <a:pt x="59" y="561"/>
                  </a:lnTo>
                  <a:lnTo>
                    <a:pt x="57" y="563"/>
                  </a:lnTo>
                  <a:lnTo>
                    <a:pt x="55" y="564"/>
                  </a:lnTo>
                  <a:lnTo>
                    <a:pt x="52" y="565"/>
                  </a:lnTo>
                  <a:lnTo>
                    <a:pt x="47" y="567"/>
                  </a:lnTo>
                  <a:lnTo>
                    <a:pt x="34" y="568"/>
                  </a:lnTo>
                  <a:lnTo>
                    <a:pt x="21" y="570"/>
                  </a:lnTo>
                  <a:lnTo>
                    <a:pt x="16" y="571"/>
                  </a:lnTo>
                  <a:lnTo>
                    <a:pt x="11" y="574"/>
                  </a:lnTo>
                  <a:lnTo>
                    <a:pt x="6" y="577"/>
                  </a:lnTo>
                  <a:lnTo>
                    <a:pt x="5" y="580"/>
                  </a:lnTo>
                  <a:lnTo>
                    <a:pt x="3" y="583"/>
                  </a:lnTo>
                  <a:lnTo>
                    <a:pt x="2" y="586"/>
                  </a:lnTo>
                  <a:lnTo>
                    <a:pt x="1" y="588"/>
                  </a:lnTo>
                  <a:lnTo>
                    <a:pt x="1" y="590"/>
                  </a:lnTo>
                  <a:lnTo>
                    <a:pt x="0" y="595"/>
                  </a:lnTo>
                  <a:lnTo>
                    <a:pt x="0" y="600"/>
                  </a:lnTo>
                  <a:lnTo>
                    <a:pt x="0" y="605"/>
                  </a:lnTo>
                  <a:lnTo>
                    <a:pt x="1" y="610"/>
                  </a:lnTo>
                  <a:lnTo>
                    <a:pt x="2" y="613"/>
                  </a:lnTo>
                  <a:lnTo>
                    <a:pt x="3" y="617"/>
                  </a:lnTo>
                  <a:lnTo>
                    <a:pt x="5" y="620"/>
                  </a:lnTo>
                  <a:lnTo>
                    <a:pt x="6" y="622"/>
                  </a:lnTo>
                  <a:lnTo>
                    <a:pt x="8" y="624"/>
                  </a:lnTo>
                  <a:lnTo>
                    <a:pt x="11" y="626"/>
                  </a:lnTo>
                  <a:lnTo>
                    <a:pt x="13" y="627"/>
                  </a:lnTo>
                  <a:lnTo>
                    <a:pt x="16" y="628"/>
                  </a:lnTo>
                  <a:lnTo>
                    <a:pt x="21" y="630"/>
                  </a:lnTo>
                  <a:lnTo>
                    <a:pt x="34" y="631"/>
                  </a:lnTo>
                  <a:lnTo>
                    <a:pt x="47" y="633"/>
                  </a:lnTo>
                  <a:lnTo>
                    <a:pt x="52" y="634"/>
                  </a:lnTo>
                  <a:lnTo>
                    <a:pt x="57" y="637"/>
                  </a:lnTo>
                  <a:lnTo>
                    <a:pt x="61" y="641"/>
                  </a:lnTo>
                  <a:lnTo>
                    <a:pt x="63" y="643"/>
                  </a:lnTo>
                  <a:lnTo>
                    <a:pt x="65" y="646"/>
                  </a:lnTo>
                  <a:lnTo>
                    <a:pt x="66" y="650"/>
                  </a:lnTo>
                  <a:lnTo>
                    <a:pt x="67" y="651"/>
                  </a:lnTo>
                  <a:lnTo>
                    <a:pt x="67" y="653"/>
                  </a:lnTo>
                  <a:lnTo>
                    <a:pt x="67" y="658"/>
                  </a:lnTo>
                  <a:lnTo>
                    <a:pt x="68" y="663"/>
                  </a:lnTo>
                  <a:lnTo>
                    <a:pt x="67" y="668"/>
                  </a:lnTo>
                  <a:lnTo>
                    <a:pt x="67" y="673"/>
                  </a:lnTo>
                  <a:lnTo>
                    <a:pt x="66" y="677"/>
                  </a:lnTo>
                  <a:lnTo>
                    <a:pt x="65" y="680"/>
                  </a:lnTo>
                  <a:lnTo>
                    <a:pt x="63" y="683"/>
                  </a:lnTo>
                  <a:lnTo>
                    <a:pt x="61" y="685"/>
                  </a:lnTo>
                  <a:lnTo>
                    <a:pt x="59" y="687"/>
                  </a:lnTo>
                  <a:lnTo>
                    <a:pt x="57" y="689"/>
                  </a:lnTo>
                  <a:lnTo>
                    <a:pt x="55" y="691"/>
                  </a:lnTo>
                  <a:lnTo>
                    <a:pt x="52" y="691"/>
                  </a:lnTo>
                  <a:lnTo>
                    <a:pt x="47" y="693"/>
                  </a:lnTo>
                  <a:lnTo>
                    <a:pt x="34" y="694"/>
                  </a:lnTo>
                  <a:lnTo>
                    <a:pt x="21" y="696"/>
                  </a:lnTo>
                  <a:lnTo>
                    <a:pt x="16" y="697"/>
                  </a:lnTo>
                  <a:lnTo>
                    <a:pt x="11" y="700"/>
                  </a:lnTo>
                  <a:lnTo>
                    <a:pt x="6" y="704"/>
                  </a:lnTo>
                  <a:lnTo>
                    <a:pt x="5" y="706"/>
                  </a:lnTo>
                  <a:lnTo>
                    <a:pt x="3" y="709"/>
                  </a:lnTo>
                  <a:lnTo>
                    <a:pt x="2" y="713"/>
                  </a:lnTo>
                  <a:lnTo>
                    <a:pt x="1" y="714"/>
                  </a:lnTo>
                  <a:lnTo>
                    <a:pt x="1" y="717"/>
                  </a:lnTo>
                  <a:lnTo>
                    <a:pt x="0" y="721"/>
                  </a:lnTo>
                  <a:lnTo>
                    <a:pt x="0" y="726"/>
                  </a:lnTo>
                  <a:lnTo>
                    <a:pt x="0" y="731"/>
                  </a:lnTo>
                  <a:lnTo>
                    <a:pt x="1" y="735"/>
                  </a:lnTo>
                  <a:lnTo>
                    <a:pt x="2" y="740"/>
                  </a:lnTo>
                  <a:lnTo>
                    <a:pt x="3" y="743"/>
                  </a:lnTo>
                  <a:lnTo>
                    <a:pt x="5" y="746"/>
                  </a:lnTo>
                  <a:lnTo>
                    <a:pt x="6" y="748"/>
                  </a:lnTo>
                  <a:lnTo>
                    <a:pt x="8" y="750"/>
                  </a:lnTo>
                  <a:lnTo>
                    <a:pt x="11" y="752"/>
                  </a:lnTo>
                  <a:lnTo>
                    <a:pt x="13" y="754"/>
                  </a:lnTo>
                  <a:lnTo>
                    <a:pt x="16" y="754"/>
                  </a:lnTo>
                  <a:lnTo>
                    <a:pt x="21" y="756"/>
                  </a:lnTo>
                  <a:lnTo>
                    <a:pt x="34" y="757"/>
                  </a:lnTo>
                  <a:lnTo>
                    <a:pt x="47" y="759"/>
                  </a:lnTo>
                  <a:lnTo>
                    <a:pt x="52" y="760"/>
                  </a:lnTo>
                  <a:lnTo>
                    <a:pt x="57" y="763"/>
                  </a:lnTo>
                  <a:lnTo>
                    <a:pt x="61" y="767"/>
                  </a:lnTo>
                  <a:lnTo>
                    <a:pt x="63" y="769"/>
                  </a:lnTo>
                  <a:lnTo>
                    <a:pt x="65" y="772"/>
                  </a:lnTo>
                  <a:lnTo>
                    <a:pt x="66" y="775"/>
                  </a:lnTo>
                  <a:lnTo>
                    <a:pt x="67" y="777"/>
                  </a:lnTo>
                  <a:lnTo>
                    <a:pt x="67" y="780"/>
                  </a:lnTo>
                  <a:lnTo>
                    <a:pt x="67" y="784"/>
                  </a:lnTo>
                  <a:lnTo>
                    <a:pt x="68" y="789"/>
                  </a:lnTo>
                  <a:lnTo>
                    <a:pt x="67" y="794"/>
                  </a:lnTo>
                  <a:lnTo>
                    <a:pt x="67" y="799"/>
                  </a:lnTo>
                  <a:lnTo>
                    <a:pt x="66" y="802"/>
                  </a:lnTo>
                  <a:lnTo>
                    <a:pt x="65" y="806"/>
                  </a:lnTo>
                  <a:lnTo>
                    <a:pt x="63" y="809"/>
                  </a:lnTo>
                  <a:lnTo>
                    <a:pt x="61" y="811"/>
                  </a:lnTo>
                  <a:lnTo>
                    <a:pt x="59" y="814"/>
                  </a:lnTo>
                  <a:lnTo>
                    <a:pt x="57" y="815"/>
                  </a:lnTo>
                  <a:lnTo>
                    <a:pt x="55" y="817"/>
                  </a:lnTo>
                  <a:lnTo>
                    <a:pt x="52" y="818"/>
                  </a:lnTo>
                  <a:lnTo>
                    <a:pt x="47" y="819"/>
                  </a:lnTo>
                  <a:lnTo>
                    <a:pt x="34" y="821"/>
                  </a:lnTo>
                  <a:lnTo>
                    <a:pt x="21" y="822"/>
                  </a:lnTo>
                  <a:lnTo>
                    <a:pt x="16" y="824"/>
                  </a:lnTo>
                  <a:lnTo>
                    <a:pt x="11" y="826"/>
                  </a:lnTo>
                  <a:lnTo>
                    <a:pt x="6" y="830"/>
                  </a:lnTo>
                  <a:lnTo>
                    <a:pt x="5" y="832"/>
                  </a:lnTo>
                  <a:lnTo>
                    <a:pt x="3" y="835"/>
                  </a:lnTo>
                  <a:lnTo>
                    <a:pt x="2" y="839"/>
                  </a:lnTo>
                  <a:lnTo>
                    <a:pt x="1" y="841"/>
                  </a:lnTo>
                  <a:lnTo>
                    <a:pt x="1" y="842"/>
                  </a:lnTo>
                  <a:lnTo>
                    <a:pt x="0" y="847"/>
                  </a:lnTo>
                  <a:lnTo>
                    <a:pt x="0" y="852"/>
                  </a:lnTo>
                  <a:lnTo>
                    <a:pt x="0" y="857"/>
                  </a:lnTo>
                  <a:lnTo>
                    <a:pt x="1" y="862"/>
                  </a:lnTo>
                  <a:lnTo>
                    <a:pt x="2" y="866"/>
                  </a:lnTo>
                  <a:lnTo>
                    <a:pt x="3" y="869"/>
                  </a:lnTo>
                  <a:lnTo>
                    <a:pt x="5" y="872"/>
                  </a:lnTo>
                  <a:lnTo>
                    <a:pt x="6" y="875"/>
                  </a:lnTo>
                  <a:lnTo>
                    <a:pt x="8" y="877"/>
                  </a:lnTo>
                  <a:lnTo>
                    <a:pt x="11" y="878"/>
                  </a:lnTo>
                  <a:lnTo>
                    <a:pt x="13" y="880"/>
                  </a:lnTo>
                  <a:lnTo>
                    <a:pt x="16" y="881"/>
                  </a:lnTo>
                  <a:lnTo>
                    <a:pt x="21" y="882"/>
                  </a:lnTo>
                  <a:lnTo>
                    <a:pt x="34" y="884"/>
                  </a:lnTo>
                  <a:lnTo>
                    <a:pt x="47" y="885"/>
                  </a:lnTo>
                  <a:lnTo>
                    <a:pt x="52" y="887"/>
                  </a:lnTo>
                  <a:lnTo>
                    <a:pt x="57" y="889"/>
                  </a:lnTo>
                  <a:lnTo>
                    <a:pt x="61" y="893"/>
                  </a:lnTo>
                  <a:lnTo>
                    <a:pt x="63" y="895"/>
                  </a:lnTo>
                  <a:lnTo>
                    <a:pt x="65" y="898"/>
                  </a:lnTo>
                  <a:lnTo>
                    <a:pt x="66" y="902"/>
                  </a:lnTo>
                  <a:lnTo>
                    <a:pt x="67" y="904"/>
                  </a:lnTo>
                  <a:lnTo>
                    <a:pt x="67" y="906"/>
                  </a:lnTo>
                  <a:lnTo>
                    <a:pt x="67" y="911"/>
                  </a:lnTo>
                  <a:lnTo>
                    <a:pt x="68" y="915"/>
                  </a:lnTo>
                  <a:lnTo>
                    <a:pt x="67" y="921"/>
                  </a:lnTo>
                  <a:lnTo>
                    <a:pt x="67" y="924"/>
                  </a:lnTo>
                  <a:lnTo>
                    <a:pt x="65" y="928"/>
                  </a:lnTo>
                  <a:lnTo>
                    <a:pt x="64" y="930"/>
                  </a:lnTo>
                  <a:lnTo>
                    <a:pt x="62" y="932"/>
                  </a:lnTo>
                  <a:lnTo>
                    <a:pt x="59" y="934"/>
                  </a:lnTo>
                </a:path>
              </a:pathLst>
            </a:custGeom>
            <a:noFill/>
            <a:ln w="30163">
              <a:solidFill>
                <a:srgbClr val="FF0000"/>
              </a:solidFill>
              <a:prstDash val="solid"/>
              <a:round/>
              <a:headEnd/>
              <a:tailEnd/>
            </a:ln>
          </p:spPr>
          <p:txBody>
            <a:bodyPr/>
            <a:lstStyle/>
            <a:p>
              <a:endParaRPr lang="en-IN"/>
            </a:p>
          </p:txBody>
        </p:sp>
        <p:sp>
          <p:nvSpPr>
            <p:cNvPr id="11371" name="Freeform 54"/>
            <p:cNvSpPr>
              <a:spLocks/>
            </p:cNvSpPr>
            <p:nvPr/>
          </p:nvSpPr>
          <p:spPr bwMode="auto">
            <a:xfrm>
              <a:off x="4245" y="3320"/>
              <a:ext cx="27" cy="184"/>
            </a:xfrm>
            <a:custGeom>
              <a:avLst/>
              <a:gdLst>
                <a:gd name="T0" fmla="*/ 0 w 114"/>
                <a:gd name="T1" fmla="*/ 0 h 319"/>
                <a:gd name="T2" fmla="*/ 57 w 114"/>
                <a:gd name="T3" fmla="*/ 319 h 319"/>
                <a:gd name="T4" fmla="*/ 114 w 114"/>
                <a:gd name="T5" fmla="*/ 0 h 319"/>
                <a:gd name="T6" fmla="*/ 0 w 114"/>
                <a:gd name="T7" fmla="*/ 0 h 319"/>
                <a:gd name="T8" fmla="*/ 0 60000 65536"/>
                <a:gd name="T9" fmla="*/ 0 60000 65536"/>
                <a:gd name="T10" fmla="*/ 0 60000 65536"/>
                <a:gd name="T11" fmla="*/ 0 60000 65536"/>
                <a:gd name="T12" fmla="*/ 0 w 114"/>
                <a:gd name="T13" fmla="*/ 0 h 319"/>
                <a:gd name="T14" fmla="*/ 114 w 114"/>
                <a:gd name="T15" fmla="*/ 319 h 319"/>
              </a:gdLst>
              <a:ahLst/>
              <a:cxnLst>
                <a:cxn ang="T8">
                  <a:pos x="T0" y="T1"/>
                </a:cxn>
                <a:cxn ang="T9">
                  <a:pos x="T2" y="T3"/>
                </a:cxn>
                <a:cxn ang="T10">
                  <a:pos x="T4" y="T5"/>
                </a:cxn>
                <a:cxn ang="T11">
                  <a:pos x="T6" y="T7"/>
                </a:cxn>
              </a:cxnLst>
              <a:rect l="T12" t="T13" r="T14" b="T15"/>
              <a:pathLst>
                <a:path w="114" h="319">
                  <a:moveTo>
                    <a:pt x="0" y="0"/>
                  </a:moveTo>
                  <a:lnTo>
                    <a:pt x="57" y="319"/>
                  </a:lnTo>
                  <a:lnTo>
                    <a:pt x="114" y="0"/>
                  </a:lnTo>
                  <a:lnTo>
                    <a:pt x="0" y="0"/>
                  </a:lnTo>
                  <a:close/>
                </a:path>
              </a:pathLst>
            </a:custGeom>
            <a:solidFill>
              <a:srgbClr val="FF0000"/>
            </a:solidFill>
            <a:ln w="30163">
              <a:solidFill>
                <a:srgbClr val="FF0000"/>
              </a:solidFill>
              <a:prstDash val="solid"/>
              <a:round/>
              <a:headEnd/>
              <a:tailEnd/>
            </a:ln>
          </p:spPr>
          <p:txBody>
            <a:bodyPr/>
            <a:lstStyle/>
            <a:p>
              <a:endParaRPr lang="en-IN"/>
            </a:p>
          </p:txBody>
        </p:sp>
        <p:sp>
          <p:nvSpPr>
            <p:cNvPr id="11372" name="Freeform 55"/>
            <p:cNvSpPr>
              <a:spLocks/>
            </p:cNvSpPr>
            <p:nvPr/>
          </p:nvSpPr>
          <p:spPr bwMode="auto">
            <a:xfrm>
              <a:off x="4224" y="1612"/>
              <a:ext cx="68" cy="902"/>
            </a:xfrm>
            <a:custGeom>
              <a:avLst/>
              <a:gdLst>
                <a:gd name="T0" fmla="*/ 66 w 68"/>
                <a:gd name="T1" fmla="*/ 22 h 902"/>
                <a:gd name="T2" fmla="*/ 57 w 68"/>
                <a:gd name="T3" fmla="*/ 41 h 902"/>
                <a:gd name="T4" fmla="*/ 33 w 68"/>
                <a:gd name="T5" fmla="*/ 44 h 902"/>
                <a:gd name="T6" fmla="*/ 3 w 68"/>
                <a:gd name="T7" fmla="*/ 51 h 902"/>
                <a:gd name="T8" fmla="*/ 1 w 68"/>
                <a:gd name="T9" fmla="*/ 77 h 902"/>
                <a:gd name="T10" fmla="*/ 11 w 68"/>
                <a:gd name="T11" fmla="*/ 93 h 902"/>
                <a:gd name="T12" fmla="*/ 47 w 68"/>
                <a:gd name="T13" fmla="*/ 100 h 902"/>
                <a:gd name="T14" fmla="*/ 67 w 68"/>
                <a:gd name="T15" fmla="*/ 118 h 902"/>
                <a:gd name="T16" fmla="*/ 66 w 68"/>
                <a:gd name="T17" fmla="*/ 144 h 902"/>
                <a:gd name="T18" fmla="*/ 52 w 68"/>
                <a:gd name="T19" fmla="*/ 159 h 902"/>
                <a:gd name="T20" fmla="*/ 16 w 68"/>
                <a:gd name="T21" fmla="*/ 165 h 902"/>
                <a:gd name="T22" fmla="*/ 1 w 68"/>
                <a:gd name="T23" fmla="*/ 184 h 902"/>
                <a:gd name="T24" fmla="*/ 3 w 68"/>
                <a:gd name="T25" fmla="*/ 210 h 902"/>
                <a:gd name="T26" fmla="*/ 17 w 68"/>
                <a:gd name="T27" fmla="*/ 222 h 902"/>
                <a:gd name="T28" fmla="*/ 57 w 68"/>
                <a:gd name="T29" fmla="*/ 230 h 902"/>
                <a:gd name="T30" fmla="*/ 67 w 68"/>
                <a:gd name="T31" fmla="*/ 251 h 902"/>
                <a:gd name="T32" fmla="*/ 63 w 68"/>
                <a:gd name="T33" fmla="*/ 276 h 902"/>
                <a:gd name="T34" fmla="*/ 47 w 68"/>
                <a:gd name="T35" fmla="*/ 287 h 902"/>
                <a:gd name="T36" fmla="*/ 11 w 68"/>
                <a:gd name="T37" fmla="*/ 293 h 902"/>
                <a:gd name="T38" fmla="*/ 1 w 68"/>
                <a:gd name="T39" fmla="*/ 309 h 902"/>
                <a:gd name="T40" fmla="*/ 3 w 68"/>
                <a:gd name="T41" fmla="*/ 336 h 902"/>
                <a:gd name="T42" fmla="*/ 16 w 68"/>
                <a:gd name="T43" fmla="*/ 348 h 902"/>
                <a:gd name="T44" fmla="*/ 52 w 68"/>
                <a:gd name="T45" fmla="*/ 354 h 902"/>
                <a:gd name="T46" fmla="*/ 67 w 68"/>
                <a:gd name="T47" fmla="*/ 371 h 902"/>
                <a:gd name="T48" fmla="*/ 66 w 68"/>
                <a:gd name="T49" fmla="*/ 396 h 902"/>
                <a:gd name="T50" fmla="*/ 57 w 68"/>
                <a:gd name="T51" fmla="*/ 409 h 902"/>
                <a:gd name="T52" fmla="*/ 21 w 68"/>
                <a:gd name="T53" fmla="*/ 415 h 902"/>
                <a:gd name="T54" fmla="*/ 2 w 68"/>
                <a:gd name="T55" fmla="*/ 432 h 902"/>
                <a:gd name="T56" fmla="*/ 1 w 68"/>
                <a:gd name="T57" fmla="*/ 455 h 902"/>
                <a:gd name="T58" fmla="*/ 11 w 68"/>
                <a:gd name="T59" fmla="*/ 472 h 902"/>
                <a:gd name="T60" fmla="*/ 52 w 68"/>
                <a:gd name="T61" fmla="*/ 480 h 902"/>
                <a:gd name="T62" fmla="*/ 67 w 68"/>
                <a:gd name="T63" fmla="*/ 497 h 902"/>
                <a:gd name="T64" fmla="*/ 66 w 68"/>
                <a:gd name="T65" fmla="*/ 522 h 902"/>
                <a:gd name="T66" fmla="*/ 55 w 68"/>
                <a:gd name="T67" fmla="*/ 536 h 902"/>
                <a:gd name="T68" fmla="*/ 11 w 68"/>
                <a:gd name="T69" fmla="*/ 546 h 902"/>
                <a:gd name="T70" fmla="*/ 1 w 68"/>
                <a:gd name="T71" fmla="*/ 562 h 902"/>
                <a:gd name="T72" fmla="*/ 3 w 68"/>
                <a:gd name="T73" fmla="*/ 589 h 902"/>
                <a:gd name="T74" fmla="*/ 16 w 68"/>
                <a:gd name="T75" fmla="*/ 600 h 902"/>
                <a:gd name="T76" fmla="*/ 61 w 68"/>
                <a:gd name="T77" fmla="*/ 613 h 902"/>
                <a:gd name="T78" fmla="*/ 67 w 68"/>
                <a:gd name="T79" fmla="*/ 630 h 902"/>
                <a:gd name="T80" fmla="*/ 63 w 68"/>
                <a:gd name="T81" fmla="*/ 655 h 902"/>
                <a:gd name="T82" fmla="*/ 47 w 68"/>
                <a:gd name="T83" fmla="*/ 665 h 902"/>
                <a:gd name="T84" fmla="*/ 5 w 68"/>
                <a:gd name="T85" fmla="*/ 678 h 902"/>
                <a:gd name="T86" fmla="*/ 0 w 68"/>
                <a:gd name="T87" fmla="*/ 698 h 902"/>
                <a:gd name="T88" fmla="*/ 6 w 68"/>
                <a:gd name="T89" fmla="*/ 720 h 902"/>
                <a:gd name="T90" fmla="*/ 34 w 68"/>
                <a:gd name="T91" fmla="*/ 729 h 902"/>
                <a:gd name="T92" fmla="*/ 65 w 68"/>
                <a:gd name="T93" fmla="*/ 744 h 902"/>
                <a:gd name="T94" fmla="*/ 67 w 68"/>
                <a:gd name="T95" fmla="*/ 766 h 902"/>
                <a:gd name="T96" fmla="*/ 59 w 68"/>
                <a:gd name="T97" fmla="*/ 786 h 902"/>
                <a:gd name="T98" fmla="*/ 21 w 68"/>
                <a:gd name="T99" fmla="*/ 794 h 902"/>
                <a:gd name="T100" fmla="*/ 2 w 68"/>
                <a:gd name="T101" fmla="*/ 811 h 902"/>
                <a:gd name="T102" fmla="*/ 1 w 68"/>
                <a:gd name="T103" fmla="*/ 834 h 902"/>
                <a:gd name="T104" fmla="*/ 11 w 68"/>
                <a:gd name="T105" fmla="*/ 850 h 902"/>
                <a:gd name="T106" fmla="*/ 52 w 68"/>
                <a:gd name="T107" fmla="*/ 859 h 902"/>
                <a:gd name="T108" fmla="*/ 67 w 68"/>
                <a:gd name="T109" fmla="*/ 876 h 902"/>
                <a:gd name="T110" fmla="*/ 64 w 68"/>
                <a:gd name="T111" fmla="*/ 902 h 9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
                <a:gd name="T169" fmla="*/ 0 h 902"/>
                <a:gd name="T170" fmla="*/ 68 w 68"/>
                <a:gd name="T171" fmla="*/ 902 h 90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 h="902">
                  <a:moveTo>
                    <a:pt x="67" y="0"/>
                  </a:moveTo>
                  <a:lnTo>
                    <a:pt x="67" y="3"/>
                  </a:lnTo>
                  <a:lnTo>
                    <a:pt x="68" y="6"/>
                  </a:lnTo>
                  <a:lnTo>
                    <a:pt x="68" y="10"/>
                  </a:lnTo>
                  <a:lnTo>
                    <a:pt x="67" y="17"/>
                  </a:lnTo>
                  <a:lnTo>
                    <a:pt x="66" y="22"/>
                  </a:lnTo>
                  <a:lnTo>
                    <a:pt x="65" y="27"/>
                  </a:lnTo>
                  <a:lnTo>
                    <a:pt x="64" y="31"/>
                  </a:lnTo>
                  <a:lnTo>
                    <a:pt x="62" y="34"/>
                  </a:lnTo>
                  <a:lnTo>
                    <a:pt x="60" y="37"/>
                  </a:lnTo>
                  <a:lnTo>
                    <a:pt x="58" y="40"/>
                  </a:lnTo>
                  <a:lnTo>
                    <a:pt x="57" y="41"/>
                  </a:lnTo>
                  <a:lnTo>
                    <a:pt x="56" y="41"/>
                  </a:lnTo>
                  <a:lnTo>
                    <a:pt x="53" y="43"/>
                  </a:lnTo>
                  <a:lnTo>
                    <a:pt x="51" y="44"/>
                  </a:lnTo>
                  <a:lnTo>
                    <a:pt x="48" y="44"/>
                  </a:lnTo>
                  <a:lnTo>
                    <a:pt x="45" y="45"/>
                  </a:lnTo>
                  <a:lnTo>
                    <a:pt x="33" y="44"/>
                  </a:lnTo>
                  <a:lnTo>
                    <a:pt x="20" y="43"/>
                  </a:lnTo>
                  <a:lnTo>
                    <a:pt x="15" y="43"/>
                  </a:lnTo>
                  <a:lnTo>
                    <a:pt x="10" y="44"/>
                  </a:lnTo>
                  <a:lnTo>
                    <a:pt x="6" y="47"/>
                  </a:lnTo>
                  <a:lnTo>
                    <a:pt x="4" y="48"/>
                  </a:lnTo>
                  <a:lnTo>
                    <a:pt x="3" y="51"/>
                  </a:lnTo>
                  <a:lnTo>
                    <a:pt x="2" y="54"/>
                  </a:lnTo>
                  <a:lnTo>
                    <a:pt x="1" y="57"/>
                  </a:lnTo>
                  <a:lnTo>
                    <a:pt x="0" y="62"/>
                  </a:lnTo>
                  <a:lnTo>
                    <a:pt x="0" y="67"/>
                  </a:lnTo>
                  <a:lnTo>
                    <a:pt x="0" y="72"/>
                  </a:lnTo>
                  <a:lnTo>
                    <a:pt x="1" y="77"/>
                  </a:lnTo>
                  <a:lnTo>
                    <a:pt x="2" y="80"/>
                  </a:lnTo>
                  <a:lnTo>
                    <a:pt x="3" y="84"/>
                  </a:lnTo>
                  <a:lnTo>
                    <a:pt x="5" y="87"/>
                  </a:lnTo>
                  <a:lnTo>
                    <a:pt x="6" y="89"/>
                  </a:lnTo>
                  <a:lnTo>
                    <a:pt x="8" y="91"/>
                  </a:lnTo>
                  <a:lnTo>
                    <a:pt x="11" y="93"/>
                  </a:lnTo>
                  <a:lnTo>
                    <a:pt x="16" y="95"/>
                  </a:lnTo>
                  <a:lnTo>
                    <a:pt x="17" y="96"/>
                  </a:lnTo>
                  <a:lnTo>
                    <a:pt x="19" y="97"/>
                  </a:lnTo>
                  <a:lnTo>
                    <a:pt x="21" y="97"/>
                  </a:lnTo>
                  <a:lnTo>
                    <a:pt x="34" y="98"/>
                  </a:lnTo>
                  <a:lnTo>
                    <a:pt x="47" y="100"/>
                  </a:lnTo>
                  <a:lnTo>
                    <a:pt x="52" y="101"/>
                  </a:lnTo>
                  <a:lnTo>
                    <a:pt x="57" y="104"/>
                  </a:lnTo>
                  <a:lnTo>
                    <a:pt x="61" y="108"/>
                  </a:lnTo>
                  <a:lnTo>
                    <a:pt x="65" y="113"/>
                  </a:lnTo>
                  <a:lnTo>
                    <a:pt x="66" y="117"/>
                  </a:lnTo>
                  <a:lnTo>
                    <a:pt x="67" y="118"/>
                  </a:lnTo>
                  <a:lnTo>
                    <a:pt x="67" y="120"/>
                  </a:lnTo>
                  <a:lnTo>
                    <a:pt x="67" y="125"/>
                  </a:lnTo>
                  <a:lnTo>
                    <a:pt x="68" y="130"/>
                  </a:lnTo>
                  <a:lnTo>
                    <a:pt x="67" y="135"/>
                  </a:lnTo>
                  <a:lnTo>
                    <a:pt x="67" y="140"/>
                  </a:lnTo>
                  <a:lnTo>
                    <a:pt x="66" y="144"/>
                  </a:lnTo>
                  <a:lnTo>
                    <a:pt x="65" y="147"/>
                  </a:lnTo>
                  <a:lnTo>
                    <a:pt x="63" y="150"/>
                  </a:lnTo>
                  <a:lnTo>
                    <a:pt x="61" y="152"/>
                  </a:lnTo>
                  <a:lnTo>
                    <a:pt x="59" y="155"/>
                  </a:lnTo>
                  <a:lnTo>
                    <a:pt x="57" y="156"/>
                  </a:lnTo>
                  <a:lnTo>
                    <a:pt x="52" y="159"/>
                  </a:lnTo>
                  <a:lnTo>
                    <a:pt x="51" y="159"/>
                  </a:lnTo>
                  <a:lnTo>
                    <a:pt x="49" y="160"/>
                  </a:lnTo>
                  <a:lnTo>
                    <a:pt x="47" y="160"/>
                  </a:lnTo>
                  <a:lnTo>
                    <a:pt x="34" y="162"/>
                  </a:lnTo>
                  <a:lnTo>
                    <a:pt x="21" y="163"/>
                  </a:lnTo>
                  <a:lnTo>
                    <a:pt x="16" y="165"/>
                  </a:lnTo>
                  <a:lnTo>
                    <a:pt x="11" y="167"/>
                  </a:lnTo>
                  <a:lnTo>
                    <a:pt x="6" y="171"/>
                  </a:lnTo>
                  <a:lnTo>
                    <a:pt x="3" y="176"/>
                  </a:lnTo>
                  <a:lnTo>
                    <a:pt x="2" y="180"/>
                  </a:lnTo>
                  <a:lnTo>
                    <a:pt x="1" y="181"/>
                  </a:lnTo>
                  <a:lnTo>
                    <a:pt x="1" y="184"/>
                  </a:lnTo>
                  <a:lnTo>
                    <a:pt x="0" y="188"/>
                  </a:lnTo>
                  <a:lnTo>
                    <a:pt x="0" y="193"/>
                  </a:lnTo>
                  <a:lnTo>
                    <a:pt x="0" y="198"/>
                  </a:lnTo>
                  <a:lnTo>
                    <a:pt x="1" y="203"/>
                  </a:lnTo>
                  <a:lnTo>
                    <a:pt x="2" y="207"/>
                  </a:lnTo>
                  <a:lnTo>
                    <a:pt x="3" y="210"/>
                  </a:lnTo>
                  <a:lnTo>
                    <a:pt x="5" y="213"/>
                  </a:lnTo>
                  <a:lnTo>
                    <a:pt x="6" y="215"/>
                  </a:lnTo>
                  <a:lnTo>
                    <a:pt x="8" y="218"/>
                  </a:lnTo>
                  <a:lnTo>
                    <a:pt x="11" y="219"/>
                  </a:lnTo>
                  <a:lnTo>
                    <a:pt x="16" y="222"/>
                  </a:lnTo>
                  <a:lnTo>
                    <a:pt x="17" y="222"/>
                  </a:lnTo>
                  <a:lnTo>
                    <a:pt x="19" y="223"/>
                  </a:lnTo>
                  <a:lnTo>
                    <a:pt x="21" y="224"/>
                  </a:lnTo>
                  <a:lnTo>
                    <a:pt x="34" y="225"/>
                  </a:lnTo>
                  <a:lnTo>
                    <a:pt x="47" y="227"/>
                  </a:lnTo>
                  <a:lnTo>
                    <a:pt x="52" y="228"/>
                  </a:lnTo>
                  <a:lnTo>
                    <a:pt x="57" y="230"/>
                  </a:lnTo>
                  <a:lnTo>
                    <a:pt x="61" y="234"/>
                  </a:lnTo>
                  <a:lnTo>
                    <a:pt x="65" y="239"/>
                  </a:lnTo>
                  <a:lnTo>
                    <a:pt x="66" y="243"/>
                  </a:lnTo>
                  <a:lnTo>
                    <a:pt x="67" y="245"/>
                  </a:lnTo>
                  <a:lnTo>
                    <a:pt x="67" y="247"/>
                  </a:lnTo>
                  <a:lnTo>
                    <a:pt x="67" y="251"/>
                  </a:lnTo>
                  <a:lnTo>
                    <a:pt x="68" y="257"/>
                  </a:lnTo>
                  <a:lnTo>
                    <a:pt x="67" y="261"/>
                  </a:lnTo>
                  <a:lnTo>
                    <a:pt x="67" y="266"/>
                  </a:lnTo>
                  <a:lnTo>
                    <a:pt x="66" y="270"/>
                  </a:lnTo>
                  <a:lnTo>
                    <a:pt x="65" y="273"/>
                  </a:lnTo>
                  <a:lnTo>
                    <a:pt x="63" y="276"/>
                  </a:lnTo>
                  <a:lnTo>
                    <a:pt x="62" y="277"/>
                  </a:lnTo>
                  <a:lnTo>
                    <a:pt x="61" y="278"/>
                  </a:lnTo>
                  <a:lnTo>
                    <a:pt x="59" y="281"/>
                  </a:lnTo>
                  <a:lnTo>
                    <a:pt x="57" y="282"/>
                  </a:lnTo>
                  <a:lnTo>
                    <a:pt x="52" y="285"/>
                  </a:lnTo>
                  <a:lnTo>
                    <a:pt x="47" y="287"/>
                  </a:lnTo>
                  <a:lnTo>
                    <a:pt x="43" y="287"/>
                  </a:lnTo>
                  <a:lnTo>
                    <a:pt x="40" y="287"/>
                  </a:lnTo>
                  <a:lnTo>
                    <a:pt x="34" y="288"/>
                  </a:lnTo>
                  <a:lnTo>
                    <a:pt x="21" y="289"/>
                  </a:lnTo>
                  <a:lnTo>
                    <a:pt x="16" y="291"/>
                  </a:lnTo>
                  <a:lnTo>
                    <a:pt x="11" y="293"/>
                  </a:lnTo>
                  <a:lnTo>
                    <a:pt x="6" y="297"/>
                  </a:lnTo>
                  <a:lnTo>
                    <a:pt x="5" y="299"/>
                  </a:lnTo>
                  <a:lnTo>
                    <a:pt x="3" y="302"/>
                  </a:lnTo>
                  <a:lnTo>
                    <a:pt x="2" y="306"/>
                  </a:lnTo>
                  <a:lnTo>
                    <a:pt x="1" y="308"/>
                  </a:lnTo>
                  <a:lnTo>
                    <a:pt x="1" y="309"/>
                  </a:lnTo>
                  <a:lnTo>
                    <a:pt x="0" y="314"/>
                  </a:lnTo>
                  <a:lnTo>
                    <a:pt x="0" y="319"/>
                  </a:lnTo>
                  <a:lnTo>
                    <a:pt x="0" y="324"/>
                  </a:lnTo>
                  <a:lnTo>
                    <a:pt x="1" y="329"/>
                  </a:lnTo>
                  <a:lnTo>
                    <a:pt x="2" y="333"/>
                  </a:lnTo>
                  <a:lnTo>
                    <a:pt x="3" y="336"/>
                  </a:lnTo>
                  <a:lnTo>
                    <a:pt x="5" y="339"/>
                  </a:lnTo>
                  <a:lnTo>
                    <a:pt x="5" y="341"/>
                  </a:lnTo>
                  <a:lnTo>
                    <a:pt x="6" y="342"/>
                  </a:lnTo>
                  <a:lnTo>
                    <a:pt x="8" y="344"/>
                  </a:lnTo>
                  <a:lnTo>
                    <a:pt x="11" y="345"/>
                  </a:lnTo>
                  <a:lnTo>
                    <a:pt x="16" y="348"/>
                  </a:lnTo>
                  <a:lnTo>
                    <a:pt x="21" y="349"/>
                  </a:lnTo>
                  <a:lnTo>
                    <a:pt x="25" y="350"/>
                  </a:lnTo>
                  <a:lnTo>
                    <a:pt x="28" y="351"/>
                  </a:lnTo>
                  <a:lnTo>
                    <a:pt x="34" y="351"/>
                  </a:lnTo>
                  <a:lnTo>
                    <a:pt x="47" y="352"/>
                  </a:lnTo>
                  <a:lnTo>
                    <a:pt x="52" y="354"/>
                  </a:lnTo>
                  <a:lnTo>
                    <a:pt x="57" y="356"/>
                  </a:lnTo>
                  <a:lnTo>
                    <a:pt x="61" y="360"/>
                  </a:lnTo>
                  <a:lnTo>
                    <a:pt x="63" y="362"/>
                  </a:lnTo>
                  <a:lnTo>
                    <a:pt x="65" y="365"/>
                  </a:lnTo>
                  <a:lnTo>
                    <a:pt x="66" y="369"/>
                  </a:lnTo>
                  <a:lnTo>
                    <a:pt x="67" y="371"/>
                  </a:lnTo>
                  <a:lnTo>
                    <a:pt x="67" y="373"/>
                  </a:lnTo>
                  <a:lnTo>
                    <a:pt x="67" y="378"/>
                  </a:lnTo>
                  <a:lnTo>
                    <a:pt x="68" y="382"/>
                  </a:lnTo>
                  <a:lnTo>
                    <a:pt x="67" y="388"/>
                  </a:lnTo>
                  <a:lnTo>
                    <a:pt x="67" y="392"/>
                  </a:lnTo>
                  <a:lnTo>
                    <a:pt x="66" y="396"/>
                  </a:lnTo>
                  <a:lnTo>
                    <a:pt x="65" y="399"/>
                  </a:lnTo>
                  <a:lnTo>
                    <a:pt x="63" y="402"/>
                  </a:lnTo>
                  <a:lnTo>
                    <a:pt x="62" y="404"/>
                  </a:lnTo>
                  <a:lnTo>
                    <a:pt x="61" y="405"/>
                  </a:lnTo>
                  <a:lnTo>
                    <a:pt x="59" y="407"/>
                  </a:lnTo>
                  <a:lnTo>
                    <a:pt x="57" y="409"/>
                  </a:lnTo>
                  <a:lnTo>
                    <a:pt x="52" y="411"/>
                  </a:lnTo>
                  <a:lnTo>
                    <a:pt x="47" y="413"/>
                  </a:lnTo>
                  <a:lnTo>
                    <a:pt x="43" y="413"/>
                  </a:lnTo>
                  <a:lnTo>
                    <a:pt x="40" y="413"/>
                  </a:lnTo>
                  <a:lnTo>
                    <a:pt x="34" y="414"/>
                  </a:lnTo>
                  <a:lnTo>
                    <a:pt x="21" y="415"/>
                  </a:lnTo>
                  <a:lnTo>
                    <a:pt x="16" y="417"/>
                  </a:lnTo>
                  <a:lnTo>
                    <a:pt x="11" y="419"/>
                  </a:lnTo>
                  <a:lnTo>
                    <a:pt x="6" y="423"/>
                  </a:lnTo>
                  <a:lnTo>
                    <a:pt x="5" y="426"/>
                  </a:lnTo>
                  <a:lnTo>
                    <a:pt x="3" y="429"/>
                  </a:lnTo>
                  <a:lnTo>
                    <a:pt x="2" y="432"/>
                  </a:lnTo>
                  <a:lnTo>
                    <a:pt x="1" y="434"/>
                  </a:lnTo>
                  <a:lnTo>
                    <a:pt x="1" y="436"/>
                  </a:lnTo>
                  <a:lnTo>
                    <a:pt x="0" y="441"/>
                  </a:lnTo>
                  <a:lnTo>
                    <a:pt x="0" y="446"/>
                  </a:lnTo>
                  <a:lnTo>
                    <a:pt x="0" y="451"/>
                  </a:lnTo>
                  <a:lnTo>
                    <a:pt x="1" y="455"/>
                  </a:lnTo>
                  <a:lnTo>
                    <a:pt x="2" y="459"/>
                  </a:lnTo>
                  <a:lnTo>
                    <a:pt x="3" y="463"/>
                  </a:lnTo>
                  <a:lnTo>
                    <a:pt x="5" y="466"/>
                  </a:lnTo>
                  <a:lnTo>
                    <a:pt x="6" y="468"/>
                  </a:lnTo>
                  <a:lnTo>
                    <a:pt x="8" y="470"/>
                  </a:lnTo>
                  <a:lnTo>
                    <a:pt x="11" y="472"/>
                  </a:lnTo>
                  <a:lnTo>
                    <a:pt x="13" y="473"/>
                  </a:lnTo>
                  <a:lnTo>
                    <a:pt x="16" y="474"/>
                  </a:lnTo>
                  <a:lnTo>
                    <a:pt x="21" y="476"/>
                  </a:lnTo>
                  <a:lnTo>
                    <a:pt x="34" y="477"/>
                  </a:lnTo>
                  <a:lnTo>
                    <a:pt x="47" y="479"/>
                  </a:lnTo>
                  <a:lnTo>
                    <a:pt x="52" y="480"/>
                  </a:lnTo>
                  <a:lnTo>
                    <a:pt x="57" y="483"/>
                  </a:lnTo>
                  <a:lnTo>
                    <a:pt x="61" y="486"/>
                  </a:lnTo>
                  <a:lnTo>
                    <a:pt x="63" y="489"/>
                  </a:lnTo>
                  <a:lnTo>
                    <a:pt x="65" y="492"/>
                  </a:lnTo>
                  <a:lnTo>
                    <a:pt x="66" y="495"/>
                  </a:lnTo>
                  <a:lnTo>
                    <a:pt x="67" y="497"/>
                  </a:lnTo>
                  <a:lnTo>
                    <a:pt x="67" y="499"/>
                  </a:lnTo>
                  <a:lnTo>
                    <a:pt x="67" y="503"/>
                  </a:lnTo>
                  <a:lnTo>
                    <a:pt x="68" y="509"/>
                  </a:lnTo>
                  <a:lnTo>
                    <a:pt x="67" y="513"/>
                  </a:lnTo>
                  <a:lnTo>
                    <a:pt x="67" y="518"/>
                  </a:lnTo>
                  <a:lnTo>
                    <a:pt x="66" y="522"/>
                  </a:lnTo>
                  <a:lnTo>
                    <a:pt x="65" y="526"/>
                  </a:lnTo>
                  <a:lnTo>
                    <a:pt x="63" y="529"/>
                  </a:lnTo>
                  <a:lnTo>
                    <a:pt x="61" y="531"/>
                  </a:lnTo>
                  <a:lnTo>
                    <a:pt x="59" y="533"/>
                  </a:lnTo>
                  <a:lnTo>
                    <a:pt x="57" y="535"/>
                  </a:lnTo>
                  <a:lnTo>
                    <a:pt x="55" y="536"/>
                  </a:lnTo>
                  <a:lnTo>
                    <a:pt x="52" y="537"/>
                  </a:lnTo>
                  <a:lnTo>
                    <a:pt x="47" y="539"/>
                  </a:lnTo>
                  <a:lnTo>
                    <a:pt x="34" y="540"/>
                  </a:lnTo>
                  <a:lnTo>
                    <a:pt x="21" y="542"/>
                  </a:lnTo>
                  <a:lnTo>
                    <a:pt x="16" y="543"/>
                  </a:lnTo>
                  <a:lnTo>
                    <a:pt x="11" y="546"/>
                  </a:lnTo>
                  <a:lnTo>
                    <a:pt x="6" y="549"/>
                  </a:lnTo>
                  <a:lnTo>
                    <a:pt x="5" y="552"/>
                  </a:lnTo>
                  <a:lnTo>
                    <a:pt x="3" y="555"/>
                  </a:lnTo>
                  <a:lnTo>
                    <a:pt x="2" y="558"/>
                  </a:lnTo>
                  <a:lnTo>
                    <a:pt x="1" y="560"/>
                  </a:lnTo>
                  <a:lnTo>
                    <a:pt x="1" y="562"/>
                  </a:lnTo>
                  <a:lnTo>
                    <a:pt x="0" y="567"/>
                  </a:lnTo>
                  <a:lnTo>
                    <a:pt x="0" y="572"/>
                  </a:lnTo>
                  <a:lnTo>
                    <a:pt x="0" y="577"/>
                  </a:lnTo>
                  <a:lnTo>
                    <a:pt x="1" y="582"/>
                  </a:lnTo>
                  <a:lnTo>
                    <a:pt x="2" y="585"/>
                  </a:lnTo>
                  <a:lnTo>
                    <a:pt x="3" y="589"/>
                  </a:lnTo>
                  <a:lnTo>
                    <a:pt x="5" y="592"/>
                  </a:lnTo>
                  <a:lnTo>
                    <a:pt x="6" y="594"/>
                  </a:lnTo>
                  <a:lnTo>
                    <a:pt x="8" y="596"/>
                  </a:lnTo>
                  <a:lnTo>
                    <a:pt x="11" y="598"/>
                  </a:lnTo>
                  <a:lnTo>
                    <a:pt x="13" y="599"/>
                  </a:lnTo>
                  <a:lnTo>
                    <a:pt x="16" y="600"/>
                  </a:lnTo>
                  <a:lnTo>
                    <a:pt x="21" y="602"/>
                  </a:lnTo>
                  <a:lnTo>
                    <a:pt x="34" y="603"/>
                  </a:lnTo>
                  <a:lnTo>
                    <a:pt x="47" y="605"/>
                  </a:lnTo>
                  <a:lnTo>
                    <a:pt x="52" y="606"/>
                  </a:lnTo>
                  <a:lnTo>
                    <a:pt x="57" y="609"/>
                  </a:lnTo>
                  <a:lnTo>
                    <a:pt x="61" y="613"/>
                  </a:lnTo>
                  <a:lnTo>
                    <a:pt x="63" y="615"/>
                  </a:lnTo>
                  <a:lnTo>
                    <a:pt x="65" y="618"/>
                  </a:lnTo>
                  <a:lnTo>
                    <a:pt x="66" y="622"/>
                  </a:lnTo>
                  <a:lnTo>
                    <a:pt x="67" y="623"/>
                  </a:lnTo>
                  <a:lnTo>
                    <a:pt x="67" y="625"/>
                  </a:lnTo>
                  <a:lnTo>
                    <a:pt x="67" y="630"/>
                  </a:lnTo>
                  <a:lnTo>
                    <a:pt x="68" y="635"/>
                  </a:lnTo>
                  <a:lnTo>
                    <a:pt x="67" y="640"/>
                  </a:lnTo>
                  <a:lnTo>
                    <a:pt x="67" y="645"/>
                  </a:lnTo>
                  <a:lnTo>
                    <a:pt x="66" y="649"/>
                  </a:lnTo>
                  <a:lnTo>
                    <a:pt x="65" y="652"/>
                  </a:lnTo>
                  <a:lnTo>
                    <a:pt x="63" y="655"/>
                  </a:lnTo>
                  <a:lnTo>
                    <a:pt x="61" y="657"/>
                  </a:lnTo>
                  <a:lnTo>
                    <a:pt x="59" y="659"/>
                  </a:lnTo>
                  <a:lnTo>
                    <a:pt x="57" y="661"/>
                  </a:lnTo>
                  <a:lnTo>
                    <a:pt x="55" y="663"/>
                  </a:lnTo>
                  <a:lnTo>
                    <a:pt x="52" y="663"/>
                  </a:lnTo>
                  <a:lnTo>
                    <a:pt x="47" y="665"/>
                  </a:lnTo>
                  <a:lnTo>
                    <a:pt x="34" y="666"/>
                  </a:lnTo>
                  <a:lnTo>
                    <a:pt x="21" y="668"/>
                  </a:lnTo>
                  <a:lnTo>
                    <a:pt x="16" y="669"/>
                  </a:lnTo>
                  <a:lnTo>
                    <a:pt x="11" y="672"/>
                  </a:lnTo>
                  <a:lnTo>
                    <a:pt x="6" y="676"/>
                  </a:lnTo>
                  <a:lnTo>
                    <a:pt x="5" y="678"/>
                  </a:lnTo>
                  <a:lnTo>
                    <a:pt x="3" y="681"/>
                  </a:lnTo>
                  <a:lnTo>
                    <a:pt x="2" y="685"/>
                  </a:lnTo>
                  <a:lnTo>
                    <a:pt x="1" y="686"/>
                  </a:lnTo>
                  <a:lnTo>
                    <a:pt x="1" y="689"/>
                  </a:lnTo>
                  <a:lnTo>
                    <a:pt x="0" y="693"/>
                  </a:lnTo>
                  <a:lnTo>
                    <a:pt x="0" y="698"/>
                  </a:lnTo>
                  <a:lnTo>
                    <a:pt x="0" y="703"/>
                  </a:lnTo>
                  <a:lnTo>
                    <a:pt x="1" y="707"/>
                  </a:lnTo>
                  <a:lnTo>
                    <a:pt x="2" y="712"/>
                  </a:lnTo>
                  <a:lnTo>
                    <a:pt x="3" y="715"/>
                  </a:lnTo>
                  <a:lnTo>
                    <a:pt x="5" y="718"/>
                  </a:lnTo>
                  <a:lnTo>
                    <a:pt x="6" y="720"/>
                  </a:lnTo>
                  <a:lnTo>
                    <a:pt x="8" y="722"/>
                  </a:lnTo>
                  <a:lnTo>
                    <a:pt x="11" y="724"/>
                  </a:lnTo>
                  <a:lnTo>
                    <a:pt x="13" y="726"/>
                  </a:lnTo>
                  <a:lnTo>
                    <a:pt x="16" y="726"/>
                  </a:lnTo>
                  <a:lnTo>
                    <a:pt x="21" y="728"/>
                  </a:lnTo>
                  <a:lnTo>
                    <a:pt x="34" y="729"/>
                  </a:lnTo>
                  <a:lnTo>
                    <a:pt x="47" y="731"/>
                  </a:lnTo>
                  <a:lnTo>
                    <a:pt x="52" y="732"/>
                  </a:lnTo>
                  <a:lnTo>
                    <a:pt x="57" y="735"/>
                  </a:lnTo>
                  <a:lnTo>
                    <a:pt x="61" y="739"/>
                  </a:lnTo>
                  <a:lnTo>
                    <a:pt x="63" y="741"/>
                  </a:lnTo>
                  <a:lnTo>
                    <a:pt x="65" y="744"/>
                  </a:lnTo>
                  <a:lnTo>
                    <a:pt x="66" y="747"/>
                  </a:lnTo>
                  <a:lnTo>
                    <a:pt x="67" y="749"/>
                  </a:lnTo>
                  <a:lnTo>
                    <a:pt x="67" y="752"/>
                  </a:lnTo>
                  <a:lnTo>
                    <a:pt x="67" y="756"/>
                  </a:lnTo>
                  <a:lnTo>
                    <a:pt x="68" y="761"/>
                  </a:lnTo>
                  <a:lnTo>
                    <a:pt x="67" y="766"/>
                  </a:lnTo>
                  <a:lnTo>
                    <a:pt x="67" y="771"/>
                  </a:lnTo>
                  <a:lnTo>
                    <a:pt x="66" y="774"/>
                  </a:lnTo>
                  <a:lnTo>
                    <a:pt x="65" y="778"/>
                  </a:lnTo>
                  <a:lnTo>
                    <a:pt x="63" y="781"/>
                  </a:lnTo>
                  <a:lnTo>
                    <a:pt x="61" y="783"/>
                  </a:lnTo>
                  <a:lnTo>
                    <a:pt x="59" y="786"/>
                  </a:lnTo>
                  <a:lnTo>
                    <a:pt x="57" y="787"/>
                  </a:lnTo>
                  <a:lnTo>
                    <a:pt x="55" y="789"/>
                  </a:lnTo>
                  <a:lnTo>
                    <a:pt x="52" y="790"/>
                  </a:lnTo>
                  <a:lnTo>
                    <a:pt x="47" y="791"/>
                  </a:lnTo>
                  <a:lnTo>
                    <a:pt x="34" y="793"/>
                  </a:lnTo>
                  <a:lnTo>
                    <a:pt x="21" y="794"/>
                  </a:lnTo>
                  <a:lnTo>
                    <a:pt x="16" y="796"/>
                  </a:lnTo>
                  <a:lnTo>
                    <a:pt x="11" y="798"/>
                  </a:lnTo>
                  <a:lnTo>
                    <a:pt x="6" y="802"/>
                  </a:lnTo>
                  <a:lnTo>
                    <a:pt x="5" y="804"/>
                  </a:lnTo>
                  <a:lnTo>
                    <a:pt x="3" y="807"/>
                  </a:lnTo>
                  <a:lnTo>
                    <a:pt x="2" y="811"/>
                  </a:lnTo>
                  <a:lnTo>
                    <a:pt x="1" y="813"/>
                  </a:lnTo>
                  <a:lnTo>
                    <a:pt x="1" y="814"/>
                  </a:lnTo>
                  <a:lnTo>
                    <a:pt x="0" y="819"/>
                  </a:lnTo>
                  <a:lnTo>
                    <a:pt x="0" y="824"/>
                  </a:lnTo>
                  <a:lnTo>
                    <a:pt x="0" y="829"/>
                  </a:lnTo>
                  <a:lnTo>
                    <a:pt x="1" y="834"/>
                  </a:lnTo>
                  <a:lnTo>
                    <a:pt x="2" y="838"/>
                  </a:lnTo>
                  <a:lnTo>
                    <a:pt x="3" y="841"/>
                  </a:lnTo>
                  <a:lnTo>
                    <a:pt x="5" y="844"/>
                  </a:lnTo>
                  <a:lnTo>
                    <a:pt x="6" y="847"/>
                  </a:lnTo>
                  <a:lnTo>
                    <a:pt x="8" y="849"/>
                  </a:lnTo>
                  <a:lnTo>
                    <a:pt x="11" y="850"/>
                  </a:lnTo>
                  <a:lnTo>
                    <a:pt x="13" y="852"/>
                  </a:lnTo>
                  <a:lnTo>
                    <a:pt x="16" y="853"/>
                  </a:lnTo>
                  <a:lnTo>
                    <a:pt x="21" y="854"/>
                  </a:lnTo>
                  <a:lnTo>
                    <a:pt x="34" y="856"/>
                  </a:lnTo>
                  <a:lnTo>
                    <a:pt x="47" y="857"/>
                  </a:lnTo>
                  <a:lnTo>
                    <a:pt x="52" y="859"/>
                  </a:lnTo>
                  <a:lnTo>
                    <a:pt x="57" y="861"/>
                  </a:lnTo>
                  <a:lnTo>
                    <a:pt x="61" y="865"/>
                  </a:lnTo>
                  <a:lnTo>
                    <a:pt x="63" y="867"/>
                  </a:lnTo>
                  <a:lnTo>
                    <a:pt x="65" y="870"/>
                  </a:lnTo>
                  <a:lnTo>
                    <a:pt x="66" y="874"/>
                  </a:lnTo>
                  <a:lnTo>
                    <a:pt x="67" y="876"/>
                  </a:lnTo>
                  <a:lnTo>
                    <a:pt x="67" y="878"/>
                  </a:lnTo>
                  <a:lnTo>
                    <a:pt x="67" y="883"/>
                  </a:lnTo>
                  <a:lnTo>
                    <a:pt x="68" y="887"/>
                  </a:lnTo>
                  <a:lnTo>
                    <a:pt x="67" y="893"/>
                  </a:lnTo>
                  <a:lnTo>
                    <a:pt x="67" y="896"/>
                  </a:lnTo>
                  <a:lnTo>
                    <a:pt x="64" y="902"/>
                  </a:lnTo>
                </a:path>
              </a:pathLst>
            </a:custGeom>
            <a:noFill/>
            <a:ln w="30163">
              <a:solidFill>
                <a:srgbClr val="FF0000"/>
              </a:solidFill>
              <a:prstDash val="solid"/>
              <a:round/>
              <a:headEnd/>
              <a:tailEnd/>
            </a:ln>
          </p:spPr>
          <p:txBody>
            <a:bodyPr/>
            <a:lstStyle/>
            <a:p>
              <a:endParaRPr lang="en-IN"/>
            </a:p>
          </p:txBody>
        </p:sp>
        <p:sp>
          <p:nvSpPr>
            <p:cNvPr id="11373" name="Freeform 56"/>
            <p:cNvSpPr>
              <a:spLocks/>
            </p:cNvSpPr>
            <p:nvPr/>
          </p:nvSpPr>
          <p:spPr bwMode="auto">
            <a:xfrm>
              <a:off x="4224" y="2347"/>
              <a:ext cx="68" cy="1061"/>
            </a:xfrm>
            <a:custGeom>
              <a:avLst/>
              <a:gdLst>
                <a:gd name="T0" fmla="*/ 67 w 68"/>
                <a:gd name="T1" fmla="*/ 15 h 1061"/>
                <a:gd name="T2" fmla="*/ 64 w 68"/>
                <a:gd name="T3" fmla="*/ 43 h 1061"/>
                <a:gd name="T4" fmla="*/ 53 w 68"/>
                <a:gd name="T5" fmla="*/ 55 h 1061"/>
                <a:gd name="T6" fmla="*/ 15 w 68"/>
                <a:gd name="T7" fmla="*/ 55 h 1061"/>
                <a:gd name="T8" fmla="*/ 1 w 68"/>
                <a:gd name="T9" fmla="*/ 69 h 1061"/>
                <a:gd name="T10" fmla="*/ 3 w 68"/>
                <a:gd name="T11" fmla="*/ 96 h 1061"/>
                <a:gd name="T12" fmla="*/ 17 w 68"/>
                <a:gd name="T13" fmla="*/ 108 h 1061"/>
                <a:gd name="T14" fmla="*/ 57 w 68"/>
                <a:gd name="T15" fmla="*/ 116 h 1061"/>
                <a:gd name="T16" fmla="*/ 67 w 68"/>
                <a:gd name="T17" fmla="*/ 137 h 1061"/>
                <a:gd name="T18" fmla="*/ 63 w 68"/>
                <a:gd name="T19" fmla="*/ 162 h 1061"/>
                <a:gd name="T20" fmla="*/ 49 w 68"/>
                <a:gd name="T21" fmla="*/ 172 h 1061"/>
                <a:gd name="T22" fmla="*/ 6 w 68"/>
                <a:gd name="T23" fmla="*/ 183 h 1061"/>
                <a:gd name="T24" fmla="*/ 0 w 68"/>
                <a:gd name="T25" fmla="*/ 205 h 1061"/>
                <a:gd name="T26" fmla="*/ 6 w 68"/>
                <a:gd name="T27" fmla="*/ 227 h 1061"/>
                <a:gd name="T28" fmla="*/ 21 w 68"/>
                <a:gd name="T29" fmla="*/ 236 h 1061"/>
                <a:gd name="T30" fmla="*/ 65 w 68"/>
                <a:gd name="T31" fmla="*/ 251 h 1061"/>
                <a:gd name="T32" fmla="*/ 67 w 68"/>
                <a:gd name="T33" fmla="*/ 273 h 1061"/>
                <a:gd name="T34" fmla="*/ 61 w 68"/>
                <a:gd name="T35" fmla="*/ 290 h 1061"/>
                <a:gd name="T36" fmla="*/ 40 w 68"/>
                <a:gd name="T37" fmla="*/ 299 h 1061"/>
                <a:gd name="T38" fmla="*/ 5 w 68"/>
                <a:gd name="T39" fmla="*/ 311 h 1061"/>
                <a:gd name="T40" fmla="*/ 0 w 68"/>
                <a:gd name="T41" fmla="*/ 331 h 1061"/>
                <a:gd name="T42" fmla="*/ 5 w 68"/>
                <a:gd name="T43" fmla="*/ 353 h 1061"/>
                <a:gd name="T44" fmla="*/ 25 w 68"/>
                <a:gd name="T45" fmla="*/ 362 h 1061"/>
                <a:gd name="T46" fmla="*/ 61 w 68"/>
                <a:gd name="T47" fmla="*/ 372 h 1061"/>
                <a:gd name="T48" fmla="*/ 67 w 68"/>
                <a:gd name="T49" fmla="*/ 390 h 1061"/>
                <a:gd name="T50" fmla="*/ 63 w 68"/>
                <a:gd name="T51" fmla="*/ 414 h 1061"/>
                <a:gd name="T52" fmla="*/ 47 w 68"/>
                <a:gd name="T53" fmla="*/ 425 h 1061"/>
                <a:gd name="T54" fmla="*/ 11 w 68"/>
                <a:gd name="T55" fmla="*/ 431 h 1061"/>
                <a:gd name="T56" fmla="*/ 1 w 68"/>
                <a:gd name="T57" fmla="*/ 448 h 1061"/>
                <a:gd name="T58" fmla="*/ 3 w 68"/>
                <a:gd name="T59" fmla="*/ 475 h 1061"/>
                <a:gd name="T60" fmla="*/ 16 w 68"/>
                <a:gd name="T61" fmla="*/ 486 h 1061"/>
                <a:gd name="T62" fmla="*/ 61 w 68"/>
                <a:gd name="T63" fmla="*/ 498 h 1061"/>
                <a:gd name="T64" fmla="*/ 67 w 68"/>
                <a:gd name="T65" fmla="*/ 515 h 1061"/>
                <a:gd name="T66" fmla="*/ 63 w 68"/>
                <a:gd name="T67" fmla="*/ 541 h 1061"/>
                <a:gd name="T68" fmla="*/ 47 w 68"/>
                <a:gd name="T69" fmla="*/ 551 h 1061"/>
                <a:gd name="T70" fmla="*/ 5 w 68"/>
                <a:gd name="T71" fmla="*/ 564 h 1061"/>
                <a:gd name="T72" fmla="*/ 0 w 68"/>
                <a:gd name="T73" fmla="*/ 584 h 1061"/>
                <a:gd name="T74" fmla="*/ 6 w 68"/>
                <a:gd name="T75" fmla="*/ 606 h 1061"/>
                <a:gd name="T76" fmla="*/ 34 w 68"/>
                <a:gd name="T77" fmla="*/ 615 h 1061"/>
                <a:gd name="T78" fmla="*/ 65 w 68"/>
                <a:gd name="T79" fmla="*/ 630 h 1061"/>
                <a:gd name="T80" fmla="*/ 67 w 68"/>
                <a:gd name="T81" fmla="*/ 652 h 1061"/>
                <a:gd name="T82" fmla="*/ 59 w 68"/>
                <a:gd name="T83" fmla="*/ 671 h 1061"/>
                <a:gd name="T84" fmla="*/ 21 w 68"/>
                <a:gd name="T85" fmla="*/ 680 h 1061"/>
                <a:gd name="T86" fmla="*/ 2 w 68"/>
                <a:gd name="T87" fmla="*/ 697 h 1061"/>
                <a:gd name="T88" fmla="*/ 1 w 68"/>
                <a:gd name="T89" fmla="*/ 719 h 1061"/>
                <a:gd name="T90" fmla="*/ 11 w 68"/>
                <a:gd name="T91" fmla="*/ 736 h 1061"/>
                <a:gd name="T92" fmla="*/ 52 w 68"/>
                <a:gd name="T93" fmla="*/ 744 h 1061"/>
                <a:gd name="T94" fmla="*/ 67 w 68"/>
                <a:gd name="T95" fmla="*/ 761 h 1061"/>
                <a:gd name="T96" fmla="*/ 66 w 68"/>
                <a:gd name="T97" fmla="*/ 786 h 1061"/>
                <a:gd name="T98" fmla="*/ 55 w 68"/>
                <a:gd name="T99" fmla="*/ 801 h 1061"/>
                <a:gd name="T100" fmla="*/ 11 w 68"/>
                <a:gd name="T101" fmla="*/ 810 h 1061"/>
                <a:gd name="T102" fmla="*/ 1 w 68"/>
                <a:gd name="T103" fmla="*/ 826 h 1061"/>
                <a:gd name="T104" fmla="*/ 3 w 68"/>
                <a:gd name="T105" fmla="*/ 853 h 1061"/>
                <a:gd name="T106" fmla="*/ 16 w 68"/>
                <a:gd name="T107" fmla="*/ 865 h 1061"/>
                <a:gd name="T108" fmla="*/ 61 w 68"/>
                <a:gd name="T109" fmla="*/ 877 h 1061"/>
                <a:gd name="T110" fmla="*/ 67 w 68"/>
                <a:gd name="T111" fmla="*/ 895 h 1061"/>
                <a:gd name="T112" fmla="*/ 62 w 68"/>
                <a:gd name="T113" fmla="*/ 916 h 1061"/>
                <a:gd name="T114" fmla="*/ 40 w 68"/>
                <a:gd name="T115" fmla="*/ 939 h 1061"/>
                <a:gd name="T116" fmla="*/ 33 w 68"/>
                <a:gd name="T117" fmla="*/ 966 h 1061"/>
                <a:gd name="T118" fmla="*/ 32 w 68"/>
                <a:gd name="T119" fmla="*/ 1061 h 106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8"/>
                <a:gd name="T181" fmla="*/ 0 h 1061"/>
                <a:gd name="T182" fmla="*/ 68 w 68"/>
                <a:gd name="T183" fmla="*/ 1061 h 106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8" h="1061">
                  <a:moveTo>
                    <a:pt x="62" y="0"/>
                  </a:moveTo>
                  <a:lnTo>
                    <a:pt x="64" y="3"/>
                  </a:lnTo>
                  <a:lnTo>
                    <a:pt x="65" y="6"/>
                  </a:lnTo>
                  <a:lnTo>
                    <a:pt x="66" y="9"/>
                  </a:lnTo>
                  <a:lnTo>
                    <a:pt x="67" y="12"/>
                  </a:lnTo>
                  <a:lnTo>
                    <a:pt x="67" y="15"/>
                  </a:lnTo>
                  <a:lnTo>
                    <a:pt x="68" y="18"/>
                  </a:lnTo>
                  <a:lnTo>
                    <a:pt x="68" y="22"/>
                  </a:lnTo>
                  <a:lnTo>
                    <a:pt x="67" y="29"/>
                  </a:lnTo>
                  <a:lnTo>
                    <a:pt x="66" y="34"/>
                  </a:lnTo>
                  <a:lnTo>
                    <a:pt x="65" y="39"/>
                  </a:lnTo>
                  <a:lnTo>
                    <a:pt x="64" y="43"/>
                  </a:lnTo>
                  <a:lnTo>
                    <a:pt x="62" y="46"/>
                  </a:lnTo>
                  <a:lnTo>
                    <a:pt x="60" y="49"/>
                  </a:lnTo>
                  <a:lnTo>
                    <a:pt x="58" y="52"/>
                  </a:lnTo>
                  <a:lnTo>
                    <a:pt x="57" y="53"/>
                  </a:lnTo>
                  <a:lnTo>
                    <a:pt x="56" y="53"/>
                  </a:lnTo>
                  <a:lnTo>
                    <a:pt x="53" y="55"/>
                  </a:lnTo>
                  <a:lnTo>
                    <a:pt x="51" y="56"/>
                  </a:lnTo>
                  <a:lnTo>
                    <a:pt x="48" y="56"/>
                  </a:lnTo>
                  <a:lnTo>
                    <a:pt x="45" y="57"/>
                  </a:lnTo>
                  <a:lnTo>
                    <a:pt x="33" y="56"/>
                  </a:lnTo>
                  <a:lnTo>
                    <a:pt x="20" y="55"/>
                  </a:lnTo>
                  <a:lnTo>
                    <a:pt x="15" y="55"/>
                  </a:lnTo>
                  <a:lnTo>
                    <a:pt x="10" y="56"/>
                  </a:lnTo>
                  <a:lnTo>
                    <a:pt x="6" y="59"/>
                  </a:lnTo>
                  <a:lnTo>
                    <a:pt x="4" y="60"/>
                  </a:lnTo>
                  <a:lnTo>
                    <a:pt x="3" y="63"/>
                  </a:lnTo>
                  <a:lnTo>
                    <a:pt x="2" y="66"/>
                  </a:lnTo>
                  <a:lnTo>
                    <a:pt x="1" y="69"/>
                  </a:lnTo>
                  <a:lnTo>
                    <a:pt x="0" y="74"/>
                  </a:lnTo>
                  <a:lnTo>
                    <a:pt x="0" y="79"/>
                  </a:lnTo>
                  <a:lnTo>
                    <a:pt x="0" y="84"/>
                  </a:lnTo>
                  <a:lnTo>
                    <a:pt x="1" y="89"/>
                  </a:lnTo>
                  <a:lnTo>
                    <a:pt x="2" y="92"/>
                  </a:lnTo>
                  <a:lnTo>
                    <a:pt x="3" y="96"/>
                  </a:lnTo>
                  <a:lnTo>
                    <a:pt x="5" y="99"/>
                  </a:lnTo>
                  <a:lnTo>
                    <a:pt x="6" y="101"/>
                  </a:lnTo>
                  <a:lnTo>
                    <a:pt x="8" y="103"/>
                  </a:lnTo>
                  <a:lnTo>
                    <a:pt x="11" y="105"/>
                  </a:lnTo>
                  <a:lnTo>
                    <a:pt x="16" y="107"/>
                  </a:lnTo>
                  <a:lnTo>
                    <a:pt x="17" y="108"/>
                  </a:lnTo>
                  <a:lnTo>
                    <a:pt x="19" y="109"/>
                  </a:lnTo>
                  <a:lnTo>
                    <a:pt x="21" y="109"/>
                  </a:lnTo>
                  <a:lnTo>
                    <a:pt x="34" y="110"/>
                  </a:lnTo>
                  <a:lnTo>
                    <a:pt x="47" y="112"/>
                  </a:lnTo>
                  <a:lnTo>
                    <a:pt x="52" y="113"/>
                  </a:lnTo>
                  <a:lnTo>
                    <a:pt x="57" y="116"/>
                  </a:lnTo>
                  <a:lnTo>
                    <a:pt x="61" y="120"/>
                  </a:lnTo>
                  <a:lnTo>
                    <a:pt x="65" y="125"/>
                  </a:lnTo>
                  <a:lnTo>
                    <a:pt x="66" y="129"/>
                  </a:lnTo>
                  <a:lnTo>
                    <a:pt x="67" y="130"/>
                  </a:lnTo>
                  <a:lnTo>
                    <a:pt x="67" y="132"/>
                  </a:lnTo>
                  <a:lnTo>
                    <a:pt x="67" y="137"/>
                  </a:lnTo>
                  <a:lnTo>
                    <a:pt x="68" y="142"/>
                  </a:lnTo>
                  <a:lnTo>
                    <a:pt x="67" y="147"/>
                  </a:lnTo>
                  <a:lnTo>
                    <a:pt x="67" y="152"/>
                  </a:lnTo>
                  <a:lnTo>
                    <a:pt x="66" y="156"/>
                  </a:lnTo>
                  <a:lnTo>
                    <a:pt x="65" y="159"/>
                  </a:lnTo>
                  <a:lnTo>
                    <a:pt x="63" y="162"/>
                  </a:lnTo>
                  <a:lnTo>
                    <a:pt x="61" y="164"/>
                  </a:lnTo>
                  <a:lnTo>
                    <a:pt x="59" y="167"/>
                  </a:lnTo>
                  <a:lnTo>
                    <a:pt x="57" y="168"/>
                  </a:lnTo>
                  <a:lnTo>
                    <a:pt x="52" y="171"/>
                  </a:lnTo>
                  <a:lnTo>
                    <a:pt x="51" y="171"/>
                  </a:lnTo>
                  <a:lnTo>
                    <a:pt x="49" y="172"/>
                  </a:lnTo>
                  <a:lnTo>
                    <a:pt x="47" y="172"/>
                  </a:lnTo>
                  <a:lnTo>
                    <a:pt x="34" y="174"/>
                  </a:lnTo>
                  <a:lnTo>
                    <a:pt x="21" y="175"/>
                  </a:lnTo>
                  <a:lnTo>
                    <a:pt x="16" y="177"/>
                  </a:lnTo>
                  <a:lnTo>
                    <a:pt x="11" y="179"/>
                  </a:lnTo>
                  <a:lnTo>
                    <a:pt x="6" y="183"/>
                  </a:lnTo>
                  <a:lnTo>
                    <a:pt x="3" y="188"/>
                  </a:lnTo>
                  <a:lnTo>
                    <a:pt x="2" y="192"/>
                  </a:lnTo>
                  <a:lnTo>
                    <a:pt x="1" y="193"/>
                  </a:lnTo>
                  <a:lnTo>
                    <a:pt x="1" y="196"/>
                  </a:lnTo>
                  <a:lnTo>
                    <a:pt x="0" y="200"/>
                  </a:lnTo>
                  <a:lnTo>
                    <a:pt x="0" y="205"/>
                  </a:lnTo>
                  <a:lnTo>
                    <a:pt x="0" y="210"/>
                  </a:lnTo>
                  <a:lnTo>
                    <a:pt x="1" y="215"/>
                  </a:lnTo>
                  <a:lnTo>
                    <a:pt x="2" y="219"/>
                  </a:lnTo>
                  <a:lnTo>
                    <a:pt x="3" y="222"/>
                  </a:lnTo>
                  <a:lnTo>
                    <a:pt x="5" y="225"/>
                  </a:lnTo>
                  <a:lnTo>
                    <a:pt x="6" y="227"/>
                  </a:lnTo>
                  <a:lnTo>
                    <a:pt x="8" y="230"/>
                  </a:lnTo>
                  <a:lnTo>
                    <a:pt x="11" y="231"/>
                  </a:lnTo>
                  <a:lnTo>
                    <a:pt x="16" y="234"/>
                  </a:lnTo>
                  <a:lnTo>
                    <a:pt x="17" y="234"/>
                  </a:lnTo>
                  <a:lnTo>
                    <a:pt x="19" y="235"/>
                  </a:lnTo>
                  <a:lnTo>
                    <a:pt x="21" y="236"/>
                  </a:lnTo>
                  <a:lnTo>
                    <a:pt x="34" y="237"/>
                  </a:lnTo>
                  <a:lnTo>
                    <a:pt x="47" y="239"/>
                  </a:lnTo>
                  <a:lnTo>
                    <a:pt x="52" y="240"/>
                  </a:lnTo>
                  <a:lnTo>
                    <a:pt x="57" y="242"/>
                  </a:lnTo>
                  <a:lnTo>
                    <a:pt x="61" y="246"/>
                  </a:lnTo>
                  <a:lnTo>
                    <a:pt x="65" y="251"/>
                  </a:lnTo>
                  <a:lnTo>
                    <a:pt x="66" y="255"/>
                  </a:lnTo>
                  <a:lnTo>
                    <a:pt x="67" y="257"/>
                  </a:lnTo>
                  <a:lnTo>
                    <a:pt x="67" y="259"/>
                  </a:lnTo>
                  <a:lnTo>
                    <a:pt x="67" y="263"/>
                  </a:lnTo>
                  <a:lnTo>
                    <a:pt x="68" y="269"/>
                  </a:lnTo>
                  <a:lnTo>
                    <a:pt x="67" y="273"/>
                  </a:lnTo>
                  <a:lnTo>
                    <a:pt x="67" y="278"/>
                  </a:lnTo>
                  <a:lnTo>
                    <a:pt x="66" y="282"/>
                  </a:lnTo>
                  <a:lnTo>
                    <a:pt x="65" y="285"/>
                  </a:lnTo>
                  <a:lnTo>
                    <a:pt x="63" y="288"/>
                  </a:lnTo>
                  <a:lnTo>
                    <a:pt x="62" y="289"/>
                  </a:lnTo>
                  <a:lnTo>
                    <a:pt x="61" y="290"/>
                  </a:lnTo>
                  <a:lnTo>
                    <a:pt x="59" y="293"/>
                  </a:lnTo>
                  <a:lnTo>
                    <a:pt x="57" y="294"/>
                  </a:lnTo>
                  <a:lnTo>
                    <a:pt x="52" y="297"/>
                  </a:lnTo>
                  <a:lnTo>
                    <a:pt x="47" y="299"/>
                  </a:lnTo>
                  <a:lnTo>
                    <a:pt x="43" y="299"/>
                  </a:lnTo>
                  <a:lnTo>
                    <a:pt x="40" y="299"/>
                  </a:lnTo>
                  <a:lnTo>
                    <a:pt x="34" y="300"/>
                  </a:lnTo>
                  <a:lnTo>
                    <a:pt x="21" y="301"/>
                  </a:lnTo>
                  <a:lnTo>
                    <a:pt x="16" y="303"/>
                  </a:lnTo>
                  <a:lnTo>
                    <a:pt x="11" y="305"/>
                  </a:lnTo>
                  <a:lnTo>
                    <a:pt x="6" y="309"/>
                  </a:lnTo>
                  <a:lnTo>
                    <a:pt x="5" y="311"/>
                  </a:lnTo>
                  <a:lnTo>
                    <a:pt x="3" y="314"/>
                  </a:lnTo>
                  <a:lnTo>
                    <a:pt x="2" y="318"/>
                  </a:lnTo>
                  <a:lnTo>
                    <a:pt x="1" y="320"/>
                  </a:lnTo>
                  <a:lnTo>
                    <a:pt x="1" y="321"/>
                  </a:lnTo>
                  <a:lnTo>
                    <a:pt x="0" y="326"/>
                  </a:lnTo>
                  <a:lnTo>
                    <a:pt x="0" y="331"/>
                  </a:lnTo>
                  <a:lnTo>
                    <a:pt x="0" y="336"/>
                  </a:lnTo>
                  <a:lnTo>
                    <a:pt x="1" y="341"/>
                  </a:lnTo>
                  <a:lnTo>
                    <a:pt x="2" y="345"/>
                  </a:lnTo>
                  <a:lnTo>
                    <a:pt x="3" y="348"/>
                  </a:lnTo>
                  <a:lnTo>
                    <a:pt x="5" y="351"/>
                  </a:lnTo>
                  <a:lnTo>
                    <a:pt x="5" y="353"/>
                  </a:lnTo>
                  <a:lnTo>
                    <a:pt x="6" y="354"/>
                  </a:lnTo>
                  <a:lnTo>
                    <a:pt x="8" y="356"/>
                  </a:lnTo>
                  <a:lnTo>
                    <a:pt x="11" y="357"/>
                  </a:lnTo>
                  <a:lnTo>
                    <a:pt x="16" y="360"/>
                  </a:lnTo>
                  <a:lnTo>
                    <a:pt x="21" y="361"/>
                  </a:lnTo>
                  <a:lnTo>
                    <a:pt x="25" y="362"/>
                  </a:lnTo>
                  <a:lnTo>
                    <a:pt x="28" y="363"/>
                  </a:lnTo>
                  <a:lnTo>
                    <a:pt x="34" y="363"/>
                  </a:lnTo>
                  <a:lnTo>
                    <a:pt x="47" y="364"/>
                  </a:lnTo>
                  <a:lnTo>
                    <a:pt x="52" y="366"/>
                  </a:lnTo>
                  <a:lnTo>
                    <a:pt x="57" y="368"/>
                  </a:lnTo>
                  <a:lnTo>
                    <a:pt x="61" y="372"/>
                  </a:lnTo>
                  <a:lnTo>
                    <a:pt x="63" y="374"/>
                  </a:lnTo>
                  <a:lnTo>
                    <a:pt x="65" y="377"/>
                  </a:lnTo>
                  <a:lnTo>
                    <a:pt x="66" y="381"/>
                  </a:lnTo>
                  <a:lnTo>
                    <a:pt x="67" y="383"/>
                  </a:lnTo>
                  <a:lnTo>
                    <a:pt x="67" y="385"/>
                  </a:lnTo>
                  <a:lnTo>
                    <a:pt x="67" y="390"/>
                  </a:lnTo>
                  <a:lnTo>
                    <a:pt x="68" y="394"/>
                  </a:lnTo>
                  <a:lnTo>
                    <a:pt x="67" y="400"/>
                  </a:lnTo>
                  <a:lnTo>
                    <a:pt x="67" y="404"/>
                  </a:lnTo>
                  <a:lnTo>
                    <a:pt x="66" y="408"/>
                  </a:lnTo>
                  <a:lnTo>
                    <a:pt x="65" y="411"/>
                  </a:lnTo>
                  <a:lnTo>
                    <a:pt x="63" y="414"/>
                  </a:lnTo>
                  <a:lnTo>
                    <a:pt x="62" y="416"/>
                  </a:lnTo>
                  <a:lnTo>
                    <a:pt x="61" y="417"/>
                  </a:lnTo>
                  <a:lnTo>
                    <a:pt x="59" y="419"/>
                  </a:lnTo>
                  <a:lnTo>
                    <a:pt x="57" y="421"/>
                  </a:lnTo>
                  <a:lnTo>
                    <a:pt x="52" y="423"/>
                  </a:lnTo>
                  <a:lnTo>
                    <a:pt x="47" y="425"/>
                  </a:lnTo>
                  <a:lnTo>
                    <a:pt x="43" y="425"/>
                  </a:lnTo>
                  <a:lnTo>
                    <a:pt x="40" y="425"/>
                  </a:lnTo>
                  <a:lnTo>
                    <a:pt x="34" y="426"/>
                  </a:lnTo>
                  <a:lnTo>
                    <a:pt x="21" y="427"/>
                  </a:lnTo>
                  <a:lnTo>
                    <a:pt x="16" y="429"/>
                  </a:lnTo>
                  <a:lnTo>
                    <a:pt x="11" y="431"/>
                  </a:lnTo>
                  <a:lnTo>
                    <a:pt x="6" y="435"/>
                  </a:lnTo>
                  <a:lnTo>
                    <a:pt x="5" y="438"/>
                  </a:lnTo>
                  <a:lnTo>
                    <a:pt x="3" y="441"/>
                  </a:lnTo>
                  <a:lnTo>
                    <a:pt x="2" y="444"/>
                  </a:lnTo>
                  <a:lnTo>
                    <a:pt x="1" y="446"/>
                  </a:lnTo>
                  <a:lnTo>
                    <a:pt x="1" y="448"/>
                  </a:lnTo>
                  <a:lnTo>
                    <a:pt x="0" y="453"/>
                  </a:lnTo>
                  <a:lnTo>
                    <a:pt x="0" y="458"/>
                  </a:lnTo>
                  <a:lnTo>
                    <a:pt x="0" y="463"/>
                  </a:lnTo>
                  <a:lnTo>
                    <a:pt x="1" y="467"/>
                  </a:lnTo>
                  <a:lnTo>
                    <a:pt x="2" y="471"/>
                  </a:lnTo>
                  <a:lnTo>
                    <a:pt x="3" y="475"/>
                  </a:lnTo>
                  <a:lnTo>
                    <a:pt x="5" y="478"/>
                  </a:lnTo>
                  <a:lnTo>
                    <a:pt x="6" y="480"/>
                  </a:lnTo>
                  <a:lnTo>
                    <a:pt x="8" y="482"/>
                  </a:lnTo>
                  <a:lnTo>
                    <a:pt x="11" y="484"/>
                  </a:lnTo>
                  <a:lnTo>
                    <a:pt x="13" y="485"/>
                  </a:lnTo>
                  <a:lnTo>
                    <a:pt x="16" y="486"/>
                  </a:lnTo>
                  <a:lnTo>
                    <a:pt x="21" y="488"/>
                  </a:lnTo>
                  <a:lnTo>
                    <a:pt x="34" y="489"/>
                  </a:lnTo>
                  <a:lnTo>
                    <a:pt x="47" y="491"/>
                  </a:lnTo>
                  <a:lnTo>
                    <a:pt x="52" y="492"/>
                  </a:lnTo>
                  <a:lnTo>
                    <a:pt x="57" y="495"/>
                  </a:lnTo>
                  <a:lnTo>
                    <a:pt x="61" y="498"/>
                  </a:lnTo>
                  <a:lnTo>
                    <a:pt x="63" y="501"/>
                  </a:lnTo>
                  <a:lnTo>
                    <a:pt x="65" y="504"/>
                  </a:lnTo>
                  <a:lnTo>
                    <a:pt x="66" y="507"/>
                  </a:lnTo>
                  <a:lnTo>
                    <a:pt x="67" y="509"/>
                  </a:lnTo>
                  <a:lnTo>
                    <a:pt x="67" y="511"/>
                  </a:lnTo>
                  <a:lnTo>
                    <a:pt x="67" y="515"/>
                  </a:lnTo>
                  <a:lnTo>
                    <a:pt x="68" y="521"/>
                  </a:lnTo>
                  <a:lnTo>
                    <a:pt x="67" y="525"/>
                  </a:lnTo>
                  <a:lnTo>
                    <a:pt x="67" y="530"/>
                  </a:lnTo>
                  <a:lnTo>
                    <a:pt x="66" y="534"/>
                  </a:lnTo>
                  <a:lnTo>
                    <a:pt x="65" y="538"/>
                  </a:lnTo>
                  <a:lnTo>
                    <a:pt x="63" y="541"/>
                  </a:lnTo>
                  <a:lnTo>
                    <a:pt x="61" y="543"/>
                  </a:lnTo>
                  <a:lnTo>
                    <a:pt x="59" y="545"/>
                  </a:lnTo>
                  <a:lnTo>
                    <a:pt x="57" y="547"/>
                  </a:lnTo>
                  <a:lnTo>
                    <a:pt x="55" y="548"/>
                  </a:lnTo>
                  <a:lnTo>
                    <a:pt x="52" y="549"/>
                  </a:lnTo>
                  <a:lnTo>
                    <a:pt x="47" y="551"/>
                  </a:lnTo>
                  <a:lnTo>
                    <a:pt x="34" y="552"/>
                  </a:lnTo>
                  <a:lnTo>
                    <a:pt x="21" y="554"/>
                  </a:lnTo>
                  <a:lnTo>
                    <a:pt x="16" y="555"/>
                  </a:lnTo>
                  <a:lnTo>
                    <a:pt x="11" y="558"/>
                  </a:lnTo>
                  <a:lnTo>
                    <a:pt x="6" y="561"/>
                  </a:lnTo>
                  <a:lnTo>
                    <a:pt x="5" y="564"/>
                  </a:lnTo>
                  <a:lnTo>
                    <a:pt x="3" y="567"/>
                  </a:lnTo>
                  <a:lnTo>
                    <a:pt x="2" y="570"/>
                  </a:lnTo>
                  <a:lnTo>
                    <a:pt x="1" y="572"/>
                  </a:lnTo>
                  <a:lnTo>
                    <a:pt x="1" y="574"/>
                  </a:lnTo>
                  <a:lnTo>
                    <a:pt x="0" y="579"/>
                  </a:lnTo>
                  <a:lnTo>
                    <a:pt x="0" y="584"/>
                  </a:lnTo>
                  <a:lnTo>
                    <a:pt x="0" y="589"/>
                  </a:lnTo>
                  <a:lnTo>
                    <a:pt x="1" y="594"/>
                  </a:lnTo>
                  <a:lnTo>
                    <a:pt x="2" y="597"/>
                  </a:lnTo>
                  <a:lnTo>
                    <a:pt x="3" y="601"/>
                  </a:lnTo>
                  <a:lnTo>
                    <a:pt x="5" y="604"/>
                  </a:lnTo>
                  <a:lnTo>
                    <a:pt x="6" y="606"/>
                  </a:lnTo>
                  <a:lnTo>
                    <a:pt x="8" y="608"/>
                  </a:lnTo>
                  <a:lnTo>
                    <a:pt x="11" y="610"/>
                  </a:lnTo>
                  <a:lnTo>
                    <a:pt x="13" y="611"/>
                  </a:lnTo>
                  <a:lnTo>
                    <a:pt x="16" y="612"/>
                  </a:lnTo>
                  <a:lnTo>
                    <a:pt x="21" y="614"/>
                  </a:lnTo>
                  <a:lnTo>
                    <a:pt x="34" y="615"/>
                  </a:lnTo>
                  <a:lnTo>
                    <a:pt x="47" y="617"/>
                  </a:lnTo>
                  <a:lnTo>
                    <a:pt x="52" y="618"/>
                  </a:lnTo>
                  <a:lnTo>
                    <a:pt x="57" y="621"/>
                  </a:lnTo>
                  <a:lnTo>
                    <a:pt x="61" y="625"/>
                  </a:lnTo>
                  <a:lnTo>
                    <a:pt x="63" y="627"/>
                  </a:lnTo>
                  <a:lnTo>
                    <a:pt x="65" y="630"/>
                  </a:lnTo>
                  <a:lnTo>
                    <a:pt x="66" y="634"/>
                  </a:lnTo>
                  <a:lnTo>
                    <a:pt x="67" y="635"/>
                  </a:lnTo>
                  <a:lnTo>
                    <a:pt x="67" y="637"/>
                  </a:lnTo>
                  <a:lnTo>
                    <a:pt x="67" y="642"/>
                  </a:lnTo>
                  <a:lnTo>
                    <a:pt x="68" y="647"/>
                  </a:lnTo>
                  <a:lnTo>
                    <a:pt x="67" y="652"/>
                  </a:lnTo>
                  <a:lnTo>
                    <a:pt x="67" y="657"/>
                  </a:lnTo>
                  <a:lnTo>
                    <a:pt x="66" y="661"/>
                  </a:lnTo>
                  <a:lnTo>
                    <a:pt x="65" y="664"/>
                  </a:lnTo>
                  <a:lnTo>
                    <a:pt x="63" y="667"/>
                  </a:lnTo>
                  <a:lnTo>
                    <a:pt x="61" y="669"/>
                  </a:lnTo>
                  <a:lnTo>
                    <a:pt x="59" y="671"/>
                  </a:lnTo>
                  <a:lnTo>
                    <a:pt x="57" y="673"/>
                  </a:lnTo>
                  <a:lnTo>
                    <a:pt x="55" y="675"/>
                  </a:lnTo>
                  <a:lnTo>
                    <a:pt x="52" y="675"/>
                  </a:lnTo>
                  <a:lnTo>
                    <a:pt x="47" y="677"/>
                  </a:lnTo>
                  <a:lnTo>
                    <a:pt x="34" y="678"/>
                  </a:lnTo>
                  <a:lnTo>
                    <a:pt x="21" y="680"/>
                  </a:lnTo>
                  <a:lnTo>
                    <a:pt x="16" y="681"/>
                  </a:lnTo>
                  <a:lnTo>
                    <a:pt x="11" y="684"/>
                  </a:lnTo>
                  <a:lnTo>
                    <a:pt x="6" y="688"/>
                  </a:lnTo>
                  <a:lnTo>
                    <a:pt x="5" y="690"/>
                  </a:lnTo>
                  <a:lnTo>
                    <a:pt x="3" y="693"/>
                  </a:lnTo>
                  <a:lnTo>
                    <a:pt x="2" y="697"/>
                  </a:lnTo>
                  <a:lnTo>
                    <a:pt x="1" y="698"/>
                  </a:lnTo>
                  <a:lnTo>
                    <a:pt x="1" y="701"/>
                  </a:lnTo>
                  <a:lnTo>
                    <a:pt x="0" y="705"/>
                  </a:lnTo>
                  <a:lnTo>
                    <a:pt x="0" y="710"/>
                  </a:lnTo>
                  <a:lnTo>
                    <a:pt x="0" y="715"/>
                  </a:lnTo>
                  <a:lnTo>
                    <a:pt x="1" y="719"/>
                  </a:lnTo>
                  <a:lnTo>
                    <a:pt x="2" y="724"/>
                  </a:lnTo>
                  <a:lnTo>
                    <a:pt x="3" y="727"/>
                  </a:lnTo>
                  <a:lnTo>
                    <a:pt x="5" y="730"/>
                  </a:lnTo>
                  <a:lnTo>
                    <a:pt x="6" y="732"/>
                  </a:lnTo>
                  <a:lnTo>
                    <a:pt x="8" y="734"/>
                  </a:lnTo>
                  <a:lnTo>
                    <a:pt x="11" y="736"/>
                  </a:lnTo>
                  <a:lnTo>
                    <a:pt x="13" y="738"/>
                  </a:lnTo>
                  <a:lnTo>
                    <a:pt x="16" y="738"/>
                  </a:lnTo>
                  <a:lnTo>
                    <a:pt x="21" y="740"/>
                  </a:lnTo>
                  <a:lnTo>
                    <a:pt x="34" y="741"/>
                  </a:lnTo>
                  <a:lnTo>
                    <a:pt x="47" y="743"/>
                  </a:lnTo>
                  <a:lnTo>
                    <a:pt x="52" y="744"/>
                  </a:lnTo>
                  <a:lnTo>
                    <a:pt x="57" y="747"/>
                  </a:lnTo>
                  <a:lnTo>
                    <a:pt x="61" y="751"/>
                  </a:lnTo>
                  <a:lnTo>
                    <a:pt x="63" y="753"/>
                  </a:lnTo>
                  <a:lnTo>
                    <a:pt x="65" y="756"/>
                  </a:lnTo>
                  <a:lnTo>
                    <a:pt x="66" y="759"/>
                  </a:lnTo>
                  <a:lnTo>
                    <a:pt x="67" y="761"/>
                  </a:lnTo>
                  <a:lnTo>
                    <a:pt x="67" y="764"/>
                  </a:lnTo>
                  <a:lnTo>
                    <a:pt x="67" y="768"/>
                  </a:lnTo>
                  <a:lnTo>
                    <a:pt x="68" y="773"/>
                  </a:lnTo>
                  <a:lnTo>
                    <a:pt x="67" y="778"/>
                  </a:lnTo>
                  <a:lnTo>
                    <a:pt x="67" y="783"/>
                  </a:lnTo>
                  <a:lnTo>
                    <a:pt x="66" y="786"/>
                  </a:lnTo>
                  <a:lnTo>
                    <a:pt x="65" y="790"/>
                  </a:lnTo>
                  <a:lnTo>
                    <a:pt x="63" y="793"/>
                  </a:lnTo>
                  <a:lnTo>
                    <a:pt x="61" y="795"/>
                  </a:lnTo>
                  <a:lnTo>
                    <a:pt x="59" y="798"/>
                  </a:lnTo>
                  <a:lnTo>
                    <a:pt x="57" y="799"/>
                  </a:lnTo>
                  <a:lnTo>
                    <a:pt x="55" y="801"/>
                  </a:lnTo>
                  <a:lnTo>
                    <a:pt x="52" y="802"/>
                  </a:lnTo>
                  <a:lnTo>
                    <a:pt x="47" y="803"/>
                  </a:lnTo>
                  <a:lnTo>
                    <a:pt x="34" y="805"/>
                  </a:lnTo>
                  <a:lnTo>
                    <a:pt x="21" y="806"/>
                  </a:lnTo>
                  <a:lnTo>
                    <a:pt x="16" y="808"/>
                  </a:lnTo>
                  <a:lnTo>
                    <a:pt x="11" y="810"/>
                  </a:lnTo>
                  <a:lnTo>
                    <a:pt x="6" y="814"/>
                  </a:lnTo>
                  <a:lnTo>
                    <a:pt x="5" y="816"/>
                  </a:lnTo>
                  <a:lnTo>
                    <a:pt x="3" y="819"/>
                  </a:lnTo>
                  <a:lnTo>
                    <a:pt x="2" y="823"/>
                  </a:lnTo>
                  <a:lnTo>
                    <a:pt x="1" y="825"/>
                  </a:lnTo>
                  <a:lnTo>
                    <a:pt x="1" y="826"/>
                  </a:lnTo>
                  <a:lnTo>
                    <a:pt x="0" y="831"/>
                  </a:lnTo>
                  <a:lnTo>
                    <a:pt x="0" y="836"/>
                  </a:lnTo>
                  <a:lnTo>
                    <a:pt x="0" y="841"/>
                  </a:lnTo>
                  <a:lnTo>
                    <a:pt x="1" y="846"/>
                  </a:lnTo>
                  <a:lnTo>
                    <a:pt x="2" y="850"/>
                  </a:lnTo>
                  <a:lnTo>
                    <a:pt x="3" y="853"/>
                  </a:lnTo>
                  <a:lnTo>
                    <a:pt x="5" y="856"/>
                  </a:lnTo>
                  <a:lnTo>
                    <a:pt x="6" y="859"/>
                  </a:lnTo>
                  <a:lnTo>
                    <a:pt x="8" y="861"/>
                  </a:lnTo>
                  <a:lnTo>
                    <a:pt x="11" y="862"/>
                  </a:lnTo>
                  <a:lnTo>
                    <a:pt x="13" y="864"/>
                  </a:lnTo>
                  <a:lnTo>
                    <a:pt x="16" y="865"/>
                  </a:lnTo>
                  <a:lnTo>
                    <a:pt x="21" y="866"/>
                  </a:lnTo>
                  <a:lnTo>
                    <a:pt x="34" y="868"/>
                  </a:lnTo>
                  <a:lnTo>
                    <a:pt x="47" y="869"/>
                  </a:lnTo>
                  <a:lnTo>
                    <a:pt x="52" y="871"/>
                  </a:lnTo>
                  <a:lnTo>
                    <a:pt x="57" y="873"/>
                  </a:lnTo>
                  <a:lnTo>
                    <a:pt x="61" y="877"/>
                  </a:lnTo>
                  <a:lnTo>
                    <a:pt x="63" y="879"/>
                  </a:lnTo>
                  <a:lnTo>
                    <a:pt x="65" y="882"/>
                  </a:lnTo>
                  <a:lnTo>
                    <a:pt x="66" y="886"/>
                  </a:lnTo>
                  <a:lnTo>
                    <a:pt x="67" y="888"/>
                  </a:lnTo>
                  <a:lnTo>
                    <a:pt x="67" y="890"/>
                  </a:lnTo>
                  <a:lnTo>
                    <a:pt x="67" y="895"/>
                  </a:lnTo>
                  <a:lnTo>
                    <a:pt x="68" y="899"/>
                  </a:lnTo>
                  <a:lnTo>
                    <a:pt x="67" y="905"/>
                  </a:lnTo>
                  <a:lnTo>
                    <a:pt x="67" y="908"/>
                  </a:lnTo>
                  <a:lnTo>
                    <a:pt x="65" y="912"/>
                  </a:lnTo>
                  <a:lnTo>
                    <a:pt x="64" y="914"/>
                  </a:lnTo>
                  <a:lnTo>
                    <a:pt x="62" y="916"/>
                  </a:lnTo>
                  <a:lnTo>
                    <a:pt x="59" y="918"/>
                  </a:lnTo>
                  <a:lnTo>
                    <a:pt x="54" y="921"/>
                  </a:lnTo>
                  <a:lnTo>
                    <a:pt x="49" y="925"/>
                  </a:lnTo>
                  <a:lnTo>
                    <a:pt x="43" y="932"/>
                  </a:lnTo>
                  <a:lnTo>
                    <a:pt x="41" y="936"/>
                  </a:lnTo>
                  <a:lnTo>
                    <a:pt x="40" y="939"/>
                  </a:lnTo>
                  <a:lnTo>
                    <a:pt x="38" y="942"/>
                  </a:lnTo>
                  <a:lnTo>
                    <a:pt x="36" y="949"/>
                  </a:lnTo>
                  <a:lnTo>
                    <a:pt x="35" y="953"/>
                  </a:lnTo>
                  <a:lnTo>
                    <a:pt x="35" y="958"/>
                  </a:lnTo>
                  <a:lnTo>
                    <a:pt x="33" y="963"/>
                  </a:lnTo>
                  <a:lnTo>
                    <a:pt x="33" y="966"/>
                  </a:lnTo>
                  <a:lnTo>
                    <a:pt x="33" y="970"/>
                  </a:lnTo>
                  <a:lnTo>
                    <a:pt x="32" y="978"/>
                  </a:lnTo>
                  <a:lnTo>
                    <a:pt x="32" y="995"/>
                  </a:lnTo>
                  <a:lnTo>
                    <a:pt x="32" y="1012"/>
                  </a:lnTo>
                  <a:lnTo>
                    <a:pt x="32" y="1035"/>
                  </a:lnTo>
                  <a:lnTo>
                    <a:pt x="32" y="1061"/>
                  </a:lnTo>
                </a:path>
              </a:pathLst>
            </a:custGeom>
            <a:noFill/>
            <a:ln w="30163">
              <a:solidFill>
                <a:srgbClr val="FF0000"/>
              </a:solidFill>
              <a:prstDash val="solid"/>
              <a:round/>
              <a:headEnd/>
              <a:tailEnd/>
            </a:ln>
          </p:spPr>
          <p:txBody>
            <a:bodyPr/>
            <a:lstStyle/>
            <a:p>
              <a:endParaRPr lang="en-IN"/>
            </a:p>
          </p:txBody>
        </p:sp>
      </p:grpSp>
      <p:grpSp>
        <p:nvGrpSpPr>
          <p:cNvPr id="9" name="Group 57"/>
          <p:cNvGrpSpPr>
            <a:grpSpLocks/>
          </p:cNvGrpSpPr>
          <p:nvPr/>
        </p:nvGrpSpPr>
        <p:grpSpPr bwMode="auto">
          <a:xfrm>
            <a:off x="2584450" y="3048000"/>
            <a:ext cx="76200" cy="2479675"/>
            <a:chOff x="4224" y="698"/>
            <a:chExt cx="73" cy="2806"/>
          </a:xfrm>
        </p:grpSpPr>
        <p:sp>
          <p:nvSpPr>
            <p:cNvPr id="11366" name="Freeform 58"/>
            <p:cNvSpPr>
              <a:spLocks/>
            </p:cNvSpPr>
            <p:nvPr/>
          </p:nvSpPr>
          <p:spPr bwMode="auto">
            <a:xfrm>
              <a:off x="4229" y="698"/>
              <a:ext cx="68" cy="934"/>
            </a:xfrm>
            <a:custGeom>
              <a:avLst/>
              <a:gdLst>
                <a:gd name="T0" fmla="*/ 59 w 68"/>
                <a:gd name="T1" fmla="*/ 12 h 934"/>
                <a:gd name="T2" fmla="*/ 67 w 68"/>
                <a:gd name="T3" fmla="*/ 31 h 934"/>
                <a:gd name="T4" fmla="*/ 64 w 68"/>
                <a:gd name="T5" fmla="*/ 59 h 934"/>
                <a:gd name="T6" fmla="*/ 53 w 68"/>
                <a:gd name="T7" fmla="*/ 71 h 934"/>
                <a:gd name="T8" fmla="*/ 15 w 68"/>
                <a:gd name="T9" fmla="*/ 71 h 934"/>
                <a:gd name="T10" fmla="*/ 1 w 68"/>
                <a:gd name="T11" fmla="*/ 85 h 934"/>
                <a:gd name="T12" fmla="*/ 3 w 68"/>
                <a:gd name="T13" fmla="*/ 112 h 934"/>
                <a:gd name="T14" fmla="*/ 17 w 68"/>
                <a:gd name="T15" fmla="*/ 124 h 934"/>
                <a:gd name="T16" fmla="*/ 57 w 68"/>
                <a:gd name="T17" fmla="*/ 132 h 934"/>
                <a:gd name="T18" fmla="*/ 67 w 68"/>
                <a:gd name="T19" fmla="*/ 153 h 934"/>
                <a:gd name="T20" fmla="*/ 63 w 68"/>
                <a:gd name="T21" fmla="*/ 178 h 934"/>
                <a:gd name="T22" fmla="*/ 49 w 68"/>
                <a:gd name="T23" fmla="*/ 188 h 934"/>
                <a:gd name="T24" fmla="*/ 6 w 68"/>
                <a:gd name="T25" fmla="*/ 199 h 934"/>
                <a:gd name="T26" fmla="*/ 0 w 68"/>
                <a:gd name="T27" fmla="*/ 221 h 934"/>
                <a:gd name="T28" fmla="*/ 6 w 68"/>
                <a:gd name="T29" fmla="*/ 243 h 934"/>
                <a:gd name="T30" fmla="*/ 21 w 68"/>
                <a:gd name="T31" fmla="*/ 252 h 934"/>
                <a:gd name="T32" fmla="*/ 65 w 68"/>
                <a:gd name="T33" fmla="*/ 267 h 934"/>
                <a:gd name="T34" fmla="*/ 67 w 68"/>
                <a:gd name="T35" fmla="*/ 289 h 934"/>
                <a:gd name="T36" fmla="*/ 61 w 68"/>
                <a:gd name="T37" fmla="*/ 306 h 934"/>
                <a:gd name="T38" fmla="*/ 40 w 68"/>
                <a:gd name="T39" fmla="*/ 315 h 934"/>
                <a:gd name="T40" fmla="*/ 5 w 68"/>
                <a:gd name="T41" fmla="*/ 327 h 934"/>
                <a:gd name="T42" fmla="*/ 0 w 68"/>
                <a:gd name="T43" fmla="*/ 347 h 934"/>
                <a:gd name="T44" fmla="*/ 5 w 68"/>
                <a:gd name="T45" fmla="*/ 369 h 934"/>
                <a:gd name="T46" fmla="*/ 25 w 68"/>
                <a:gd name="T47" fmla="*/ 378 h 934"/>
                <a:gd name="T48" fmla="*/ 61 w 68"/>
                <a:gd name="T49" fmla="*/ 388 h 934"/>
                <a:gd name="T50" fmla="*/ 67 w 68"/>
                <a:gd name="T51" fmla="*/ 406 h 934"/>
                <a:gd name="T52" fmla="*/ 63 w 68"/>
                <a:gd name="T53" fmla="*/ 430 h 934"/>
                <a:gd name="T54" fmla="*/ 47 w 68"/>
                <a:gd name="T55" fmla="*/ 441 h 934"/>
                <a:gd name="T56" fmla="*/ 11 w 68"/>
                <a:gd name="T57" fmla="*/ 447 h 934"/>
                <a:gd name="T58" fmla="*/ 1 w 68"/>
                <a:gd name="T59" fmla="*/ 464 h 934"/>
                <a:gd name="T60" fmla="*/ 3 w 68"/>
                <a:gd name="T61" fmla="*/ 491 h 934"/>
                <a:gd name="T62" fmla="*/ 16 w 68"/>
                <a:gd name="T63" fmla="*/ 502 h 934"/>
                <a:gd name="T64" fmla="*/ 61 w 68"/>
                <a:gd name="T65" fmla="*/ 514 h 934"/>
                <a:gd name="T66" fmla="*/ 67 w 68"/>
                <a:gd name="T67" fmla="*/ 531 h 934"/>
                <a:gd name="T68" fmla="*/ 63 w 68"/>
                <a:gd name="T69" fmla="*/ 557 h 934"/>
                <a:gd name="T70" fmla="*/ 47 w 68"/>
                <a:gd name="T71" fmla="*/ 567 h 934"/>
                <a:gd name="T72" fmla="*/ 5 w 68"/>
                <a:gd name="T73" fmla="*/ 580 h 934"/>
                <a:gd name="T74" fmla="*/ 0 w 68"/>
                <a:gd name="T75" fmla="*/ 600 h 934"/>
                <a:gd name="T76" fmla="*/ 6 w 68"/>
                <a:gd name="T77" fmla="*/ 622 h 934"/>
                <a:gd name="T78" fmla="*/ 34 w 68"/>
                <a:gd name="T79" fmla="*/ 631 h 934"/>
                <a:gd name="T80" fmla="*/ 65 w 68"/>
                <a:gd name="T81" fmla="*/ 646 h 934"/>
                <a:gd name="T82" fmla="*/ 67 w 68"/>
                <a:gd name="T83" fmla="*/ 668 h 934"/>
                <a:gd name="T84" fmla="*/ 59 w 68"/>
                <a:gd name="T85" fmla="*/ 687 h 934"/>
                <a:gd name="T86" fmla="*/ 21 w 68"/>
                <a:gd name="T87" fmla="*/ 696 h 934"/>
                <a:gd name="T88" fmla="*/ 2 w 68"/>
                <a:gd name="T89" fmla="*/ 713 h 934"/>
                <a:gd name="T90" fmla="*/ 1 w 68"/>
                <a:gd name="T91" fmla="*/ 735 h 934"/>
                <a:gd name="T92" fmla="*/ 11 w 68"/>
                <a:gd name="T93" fmla="*/ 752 h 934"/>
                <a:gd name="T94" fmla="*/ 52 w 68"/>
                <a:gd name="T95" fmla="*/ 760 h 934"/>
                <a:gd name="T96" fmla="*/ 67 w 68"/>
                <a:gd name="T97" fmla="*/ 777 h 934"/>
                <a:gd name="T98" fmla="*/ 66 w 68"/>
                <a:gd name="T99" fmla="*/ 802 h 934"/>
                <a:gd name="T100" fmla="*/ 55 w 68"/>
                <a:gd name="T101" fmla="*/ 817 h 934"/>
                <a:gd name="T102" fmla="*/ 11 w 68"/>
                <a:gd name="T103" fmla="*/ 826 h 934"/>
                <a:gd name="T104" fmla="*/ 1 w 68"/>
                <a:gd name="T105" fmla="*/ 842 h 934"/>
                <a:gd name="T106" fmla="*/ 3 w 68"/>
                <a:gd name="T107" fmla="*/ 869 h 934"/>
                <a:gd name="T108" fmla="*/ 16 w 68"/>
                <a:gd name="T109" fmla="*/ 881 h 934"/>
                <a:gd name="T110" fmla="*/ 61 w 68"/>
                <a:gd name="T111" fmla="*/ 893 h 934"/>
                <a:gd name="T112" fmla="*/ 67 w 68"/>
                <a:gd name="T113" fmla="*/ 911 h 934"/>
                <a:gd name="T114" fmla="*/ 62 w 68"/>
                <a:gd name="T115" fmla="*/ 932 h 9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
                <a:gd name="T175" fmla="*/ 0 h 934"/>
                <a:gd name="T176" fmla="*/ 68 w 68"/>
                <a:gd name="T177" fmla="*/ 934 h 93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 h="934">
                  <a:moveTo>
                    <a:pt x="33" y="0"/>
                  </a:moveTo>
                  <a:lnTo>
                    <a:pt x="37" y="2"/>
                  </a:lnTo>
                  <a:lnTo>
                    <a:pt x="40" y="4"/>
                  </a:lnTo>
                  <a:lnTo>
                    <a:pt x="49" y="6"/>
                  </a:lnTo>
                  <a:lnTo>
                    <a:pt x="56" y="9"/>
                  </a:lnTo>
                  <a:lnTo>
                    <a:pt x="59" y="12"/>
                  </a:lnTo>
                  <a:lnTo>
                    <a:pt x="62" y="16"/>
                  </a:lnTo>
                  <a:lnTo>
                    <a:pt x="64" y="19"/>
                  </a:lnTo>
                  <a:lnTo>
                    <a:pt x="65" y="22"/>
                  </a:lnTo>
                  <a:lnTo>
                    <a:pt x="66" y="25"/>
                  </a:lnTo>
                  <a:lnTo>
                    <a:pt x="67" y="28"/>
                  </a:lnTo>
                  <a:lnTo>
                    <a:pt x="67" y="31"/>
                  </a:lnTo>
                  <a:lnTo>
                    <a:pt x="68" y="34"/>
                  </a:lnTo>
                  <a:lnTo>
                    <a:pt x="68" y="38"/>
                  </a:lnTo>
                  <a:lnTo>
                    <a:pt x="67" y="45"/>
                  </a:lnTo>
                  <a:lnTo>
                    <a:pt x="66" y="50"/>
                  </a:lnTo>
                  <a:lnTo>
                    <a:pt x="65" y="55"/>
                  </a:lnTo>
                  <a:lnTo>
                    <a:pt x="64" y="59"/>
                  </a:lnTo>
                  <a:lnTo>
                    <a:pt x="62" y="62"/>
                  </a:lnTo>
                  <a:lnTo>
                    <a:pt x="60" y="65"/>
                  </a:lnTo>
                  <a:lnTo>
                    <a:pt x="58" y="68"/>
                  </a:lnTo>
                  <a:lnTo>
                    <a:pt x="57" y="69"/>
                  </a:lnTo>
                  <a:lnTo>
                    <a:pt x="56" y="69"/>
                  </a:lnTo>
                  <a:lnTo>
                    <a:pt x="53" y="71"/>
                  </a:lnTo>
                  <a:lnTo>
                    <a:pt x="51" y="72"/>
                  </a:lnTo>
                  <a:lnTo>
                    <a:pt x="48" y="72"/>
                  </a:lnTo>
                  <a:lnTo>
                    <a:pt x="45" y="73"/>
                  </a:lnTo>
                  <a:lnTo>
                    <a:pt x="33" y="72"/>
                  </a:lnTo>
                  <a:lnTo>
                    <a:pt x="20" y="71"/>
                  </a:lnTo>
                  <a:lnTo>
                    <a:pt x="15" y="71"/>
                  </a:lnTo>
                  <a:lnTo>
                    <a:pt x="10" y="72"/>
                  </a:lnTo>
                  <a:lnTo>
                    <a:pt x="6" y="75"/>
                  </a:lnTo>
                  <a:lnTo>
                    <a:pt x="4" y="76"/>
                  </a:lnTo>
                  <a:lnTo>
                    <a:pt x="3" y="79"/>
                  </a:lnTo>
                  <a:lnTo>
                    <a:pt x="2" y="82"/>
                  </a:lnTo>
                  <a:lnTo>
                    <a:pt x="1" y="85"/>
                  </a:lnTo>
                  <a:lnTo>
                    <a:pt x="0" y="90"/>
                  </a:lnTo>
                  <a:lnTo>
                    <a:pt x="0" y="95"/>
                  </a:lnTo>
                  <a:lnTo>
                    <a:pt x="0" y="100"/>
                  </a:lnTo>
                  <a:lnTo>
                    <a:pt x="1" y="105"/>
                  </a:lnTo>
                  <a:lnTo>
                    <a:pt x="2" y="108"/>
                  </a:lnTo>
                  <a:lnTo>
                    <a:pt x="3" y="112"/>
                  </a:lnTo>
                  <a:lnTo>
                    <a:pt x="5" y="115"/>
                  </a:lnTo>
                  <a:lnTo>
                    <a:pt x="6" y="117"/>
                  </a:lnTo>
                  <a:lnTo>
                    <a:pt x="8" y="119"/>
                  </a:lnTo>
                  <a:lnTo>
                    <a:pt x="11" y="121"/>
                  </a:lnTo>
                  <a:lnTo>
                    <a:pt x="16" y="123"/>
                  </a:lnTo>
                  <a:lnTo>
                    <a:pt x="17" y="124"/>
                  </a:lnTo>
                  <a:lnTo>
                    <a:pt x="19" y="125"/>
                  </a:lnTo>
                  <a:lnTo>
                    <a:pt x="21" y="125"/>
                  </a:lnTo>
                  <a:lnTo>
                    <a:pt x="34" y="126"/>
                  </a:lnTo>
                  <a:lnTo>
                    <a:pt x="47" y="128"/>
                  </a:lnTo>
                  <a:lnTo>
                    <a:pt x="52" y="129"/>
                  </a:lnTo>
                  <a:lnTo>
                    <a:pt x="57" y="132"/>
                  </a:lnTo>
                  <a:lnTo>
                    <a:pt x="61" y="136"/>
                  </a:lnTo>
                  <a:lnTo>
                    <a:pt x="65" y="141"/>
                  </a:lnTo>
                  <a:lnTo>
                    <a:pt x="66" y="145"/>
                  </a:lnTo>
                  <a:lnTo>
                    <a:pt x="67" y="146"/>
                  </a:lnTo>
                  <a:lnTo>
                    <a:pt x="67" y="148"/>
                  </a:lnTo>
                  <a:lnTo>
                    <a:pt x="67" y="153"/>
                  </a:lnTo>
                  <a:lnTo>
                    <a:pt x="68" y="158"/>
                  </a:lnTo>
                  <a:lnTo>
                    <a:pt x="67" y="163"/>
                  </a:lnTo>
                  <a:lnTo>
                    <a:pt x="67" y="168"/>
                  </a:lnTo>
                  <a:lnTo>
                    <a:pt x="66" y="172"/>
                  </a:lnTo>
                  <a:lnTo>
                    <a:pt x="65" y="175"/>
                  </a:lnTo>
                  <a:lnTo>
                    <a:pt x="63" y="178"/>
                  </a:lnTo>
                  <a:lnTo>
                    <a:pt x="61" y="180"/>
                  </a:lnTo>
                  <a:lnTo>
                    <a:pt x="59" y="183"/>
                  </a:lnTo>
                  <a:lnTo>
                    <a:pt x="57" y="184"/>
                  </a:lnTo>
                  <a:lnTo>
                    <a:pt x="52" y="187"/>
                  </a:lnTo>
                  <a:lnTo>
                    <a:pt x="51" y="187"/>
                  </a:lnTo>
                  <a:lnTo>
                    <a:pt x="49" y="188"/>
                  </a:lnTo>
                  <a:lnTo>
                    <a:pt x="47" y="188"/>
                  </a:lnTo>
                  <a:lnTo>
                    <a:pt x="34" y="190"/>
                  </a:lnTo>
                  <a:lnTo>
                    <a:pt x="21" y="191"/>
                  </a:lnTo>
                  <a:lnTo>
                    <a:pt x="16" y="193"/>
                  </a:lnTo>
                  <a:lnTo>
                    <a:pt x="11" y="195"/>
                  </a:lnTo>
                  <a:lnTo>
                    <a:pt x="6" y="199"/>
                  </a:lnTo>
                  <a:lnTo>
                    <a:pt x="3" y="204"/>
                  </a:lnTo>
                  <a:lnTo>
                    <a:pt x="2" y="208"/>
                  </a:lnTo>
                  <a:lnTo>
                    <a:pt x="1" y="209"/>
                  </a:lnTo>
                  <a:lnTo>
                    <a:pt x="1" y="212"/>
                  </a:lnTo>
                  <a:lnTo>
                    <a:pt x="0" y="216"/>
                  </a:lnTo>
                  <a:lnTo>
                    <a:pt x="0" y="221"/>
                  </a:lnTo>
                  <a:lnTo>
                    <a:pt x="0" y="226"/>
                  </a:lnTo>
                  <a:lnTo>
                    <a:pt x="1" y="231"/>
                  </a:lnTo>
                  <a:lnTo>
                    <a:pt x="2" y="235"/>
                  </a:lnTo>
                  <a:lnTo>
                    <a:pt x="3" y="238"/>
                  </a:lnTo>
                  <a:lnTo>
                    <a:pt x="5" y="241"/>
                  </a:lnTo>
                  <a:lnTo>
                    <a:pt x="6" y="243"/>
                  </a:lnTo>
                  <a:lnTo>
                    <a:pt x="8" y="246"/>
                  </a:lnTo>
                  <a:lnTo>
                    <a:pt x="11" y="247"/>
                  </a:lnTo>
                  <a:lnTo>
                    <a:pt x="16" y="250"/>
                  </a:lnTo>
                  <a:lnTo>
                    <a:pt x="17" y="250"/>
                  </a:lnTo>
                  <a:lnTo>
                    <a:pt x="19" y="251"/>
                  </a:lnTo>
                  <a:lnTo>
                    <a:pt x="21" y="252"/>
                  </a:lnTo>
                  <a:lnTo>
                    <a:pt x="34" y="253"/>
                  </a:lnTo>
                  <a:lnTo>
                    <a:pt x="47" y="255"/>
                  </a:lnTo>
                  <a:lnTo>
                    <a:pt x="52" y="256"/>
                  </a:lnTo>
                  <a:lnTo>
                    <a:pt x="57" y="258"/>
                  </a:lnTo>
                  <a:lnTo>
                    <a:pt x="61" y="262"/>
                  </a:lnTo>
                  <a:lnTo>
                    <a:pt x="65" y="267"/>
                  </a:lnTo>
                  <a:lnTo>
                    <a:pt x="66" y="271"/>
                  </a:lnTo>
                  <a:lnTo>
                    <a:pt x="67" y="273"/>
                  </a:lnTo>
                  <a:lnTo>
                    <a:pt x="67" y="275"/>
                  </a:lnTo>
                  <a:lnTo>
                    <a:pt x="67" y="279"/>
                  </a:lnTo>
                  <a:lnTo>
                    <a:pt x="68" y="285"/>
                  </a:lnTo>
                  <a:lnTo>
                    <a:pt x="67" y="289"/>
                  </a:lnTo>
                  <a:lnTo>
                    <a:pt x="67" y="294"/>
                  </a:lnTo>
                  <a:lnTo>
                    <a:pt x="66" y="298"/>
                  </a:lnTo>
                  <a:lnTo>
                    <a:pt x="65" y="301"/>
                  </a:lnTo>
                  <a:lnTo>
                    <a:pt x="63" y="304"/>
                  </a:lnTo>
                  <a:lnTo>
                    <a:pt x="62" y="305"/>
                  </a:lnTo>
                  <a:lnTo>
                    <a:pt x="61" y="306"/>
                  </a:lnTo>
                  <a:lnTo>
                    <a:pt x="59" y="309"/>
                  </a:lnTo>
                  <a:lnTo>
                    <a:pt x="57" y="310"/>
                  </a:lnTo>
                  <a:lnTo>
                    <a:pt x="52" y="313"/>
                  </a:lnTo>
                  <a:lnTo>
                    <a:pt x="47" y="315"/>
                  </a:lnTo>
                  <a:lnTo>
                    <a:pt x="43" y="315"/>
                  </a:lnTo>
                  <a:lnTo>
                    <a:pt x="40" y="315"/>
                  </a:lnTo>
                  <a:lnTo>
                    <a:pt x="34" y="316"/>
                  </a:lnTo>
                  <a:lnTo>
                    <a:pt x="21" y="317"/>
                  </a:lnTo>
                  <a:lnTo>
                    <a:pt x="16" y="319"/>
                  </a:lnTo>
                  <a:lnTo>
                    <a:pt x="11" y="321"/>
                  </a:lnTo>
                  <a:lnTo>
                    <a:pt x="6" y="325"/>
                  </a:lnTo>
                  <a:lnTo>
                    <a:pt x="5" y="327"/>
                  </a:lnTo>
                  <a:lnTo>
                    <a:pt x="3" y="330"/>
                  </a:lnTo>
                  <a:lnTo>
                    <a:pt x="2" y="334"/>
                  </a:lnTo>
                  <a:lnTo>
                    <a:pt x="1" y="336"/>
                  </a:lnTo>
                  <a:lnTo>
                    <a:pt x="1" y="337"/>
                  </a:lnTo>
                  <a:lnTo>
                    <a:pt x="0" y="342"/>
                  </a:lnTo>
                  <a:lnTo>
                    <a:pt x="0" y="347"/>
                  </a:lnTo>
                  <a:lnTo>
                    <a:pt x="0" y="352"/>
                  </a:lnTo>
                  <a:lnTo>
                    <a:pt x="1" y="357"/>
                  </a:lnTo>
                  <a:lnTo>
                    <a:pt x="2" y="361"/>
                  </a:lnTo>
                  <a:lnTo>
                    <a:pt x="3" y="364"/>
                  </a:lnTo>
                  <a:lnTo>
                    <a:pt x="5" y="367"/>
                  </a:lnTo>
                  <a:lnTo>
                    <a:pt x="5" y="369"/>
                  </a:lnTo>
                  <a:lnTo>
                    <a:pt x="6" y="370"/>
                  </a:lnTo>
                  <a:lnTo>
                    <a:pt x="8" y="372"/>
                  </a:lnTo>
                  <a:lnTo>
                    <a:pt x="11" y="373"/>
                  </a:lnTo>
                  <a:lnTo>
                    <a:pt x="16" y="376"/>
                  </a:lnTo>
                  <a:lnTo>
                    <a:pt x="21" y="377"/>
                  </a:lnTo>
                  <a:lnTo>
                    <a:pt x="25" y="378"/>
                  </a:lnTo>
                  <a:lnTo>
                    <a:pt x="28" y="379"/>
                  </a:lnTo>
                  <a:lnTo>
                    <a:pt x="34" y="379"/>
                  </a:lnTo>
                  <a:lnTo>
                    <a:pt x="47" y="380"/>
                  </a:lnTo>
                  <a:lnTo>
                    <a:pt x="52" y="382"/>
                  </a:lnTo>
                  <a:lnTo>
                    <a:pt x="57" y="384"/>
                  </a:lnTo>
                  <a:lnTo>
                    <a:pt x="61" y="388"/>
                  </a:lnTo>
                  <a:lnTo>
                    <a:pt x="63" y="390"/>
                  </a:lnTo>
                  <a:lnTo>
                    <a:pt x="65" y="393"/>
                  </a:lnTo>
                  <a:lnTo>
                    <a:pt x="66" y="397"/>
                  </a:lnTo>
                  <a:lnTo>
                    <a:pt x="67" y="399"/>
                  </a:lnTo>
                  <a:lnTo>
                    <a:pt x="67" y="401"/>
                  </a:lnTo>
                  <a:lnTo>
                    <a:pt x="67" y="406"/>
                  </a:lnTo>
                  <a:lnTo>
                    <a:pt x="68" y="410"/>
                  </a:lnTo>
                  <a:lnTo>
                    <a:pt x="67" y="416"/>
                  </a:lnTo>
                  <a:lnTo>
                    <a:pt x="67" y="420"/>
                  </a:lnTo>
                  <a:lnTo>
                    <a:pt x="66" y="424"/>
                  </a:lnTo>
                  <a:lnTo>
                    <a:pt x="65" y="427"/>
                  </a:lnTo>
                  <a:lnTo>
                    <a:pt x="63" y="430"/>
                  </a:lnTo>
                  <a:lnTo>
                    <a:pt x="62" y="432"/>
                  </a:lnTo>
                  <a:lnTo>
                    <a:pt x="61" y="433"/>
                  </a:lnTo>
                  <a:lnTo>
                    <a:pt x="59" y="435"/>
                  </a:lnTo>
                  <a:lnTo>
                    <a:pt x="57" y="437"/>
                  </a:lnTo>
                  <a:lnTo>
                    <a:pt x="52" y="439"/>
                  </a:lnTo>
                  <a:lnTo>
                    <a:pt x="47" y="441"/>
                  </a:lnTo>
                  <a:lnTo>
                    <a:pt x="43" y="441"/>
                  </a:lnTo>
                  <a:lnTo>
                    <a:pt x="40" y="441"/>
                  </a:lnTo>
                  <a:lnTo>
                    <a:pt x="34" y="442"/>
                  </a:lnTo>
                  <a:lnTo>
                    <a:pt x="21" y="443"/>
                  </a:lnTo>
                  <a:lnTo>
                    <a:pt x="16" y="445"/>
                  </a:lnTo>
                  <a:lnTo>
                    <a:pt x="11" y="447"/>
                  </a:lnTo>
                  <a:lnTo>
                    <a:pt x="6" y="451"/>
                  </a:lnTo>
                  <a:lnTo>
                    <a:pt x="5" y="454"/>
                  </a:lnTo>
                  <a:lnTo>
                    <a:pt x="3" y="457"/>
                  </a:lnTo>
                  <a:lnTo>
                    <a:pt x="2" y="460"/>
                  </a:lnTo>
                  <a:lnTo>
                    <a:pt x="1" y="462"/>
                  </a:lnTo>
                  <a:lnTo>
                    <a:pt x="1" y="464"/>
                  </a:lnTo>
                  <a:lnTo>
                    <a:pt x="0" y="469"/>
                  </a:lnTo>
                  <a:lnTo>
                    <a:pt x="0" y="474"/>
                  </a:lnTo>
                  <a:lnTo>
                    <a:pt x="0" y="479"/>
                  </a:lnTo>
                  <a:lnTo>
                    <a:pt x="1" y="483"/>
                  </a:lnTo>
                  <a:lnTo>
                    <a:pt x="2" y="487"/>
                  </a:lnTo>
                  <a:lnTo>
                    <a:pt x="3" y="491"/>
                  </a:lnTo>
                  <a:lnTo>
                    <a:pt x="5" y="494"/>
                  </a:lnTo>
                  <a:lnTo>
                    <a:pt x="6" y="496"/>
                  </a:lnTo>
                  <a:lnTo>
                    <a:pt x="8" y="498"/>
                  </a:lnTo>
                  <a:lnTo>
                    <a:pt x="11" y="500"/>
                  </a:lnTo>
                  <a:lnTo>
                    <a:pt x="13" y="501"/>
                  </a:lnTo>
                  <a:lnTo>
                    <a:pt x="16" y="502"/>
                  </a:lnTo>
                  <a:lnTo>
                    <a:pt x="21" y="504"/>
                  </a:lnTo>
                  <a:lnTo>
                    <a:pt x="34" y="505"/>
                  </a:lnTo>
                  <a:lnTo>
                    <a:pt x="47" y="507"/>
                  </a:lnTo>
                  <a:lnTo>
                    <a:pt x="52" y="508"/>
                  </a:lnTo>
                  <a:lnTo>
                    <a:pt x="57" y="511"/>
                  </a:lnTo>
                  <a:lnTo>
                    <a:pt x="61" y="514"/>
                  </a:lnTo>
                  <a:lnTo>
                    <a:pt x="63" y="517"/>
                  </a:lnTo>
                  <a:lnTo>
                    <a:pt x="65" y="520"/>
                  </a:lnTo>
                  <a:lnTo>
                    <a:pt x="66" y="523"/>
                  </a:lnTo>
                  <a:lnTo>
                    <a:pt x="67" y="525"/>
                  </a:lnTo>
                  <a:lnTo>
                    <a:pt x="67" y="527"/>
                  </a:lnTo>
                  <a:lnTo>
                    <a:pt x="67" y="531"/>
                  </a:lnTo>
                  <a:lnTo>
                    <a:pt x="68" y="537"/>
                  </a:lnTo>
                  <a:lnTo>
                    <a:pt x="67" y="541"/>
                  </a:lnTo>
                  <a:lnTo>
                    <a:pt x="67" y="546"/>
                  </a:lnTo>
                  <a:lnTo>
                    <a:pt x="66" y="550"/>
                  </a:lnTo>
                  <a:lnTo>
                    <a:pt x="65" y="554"/>
                  </a:lnTo>
                  <a:lnTo>
                    <a:pt x="63" y="557"/>
                  </a:lnTo>
                  <a:lnTo>
                    <a:pt x="61" y="559"/>
                  </a:lnTo>
                  <a:lnTo>
                    <a:pt x="59" y="561"/>
                  </a:lnTo>
                  <a:lnTo>
                    <a:pt x="57" y="563"/>
                  </a:lnTo>
                  <a:lnTo>
                    <a:pt x="55" y="564"/>
                  </a:lnTo>
                  <a:lnTo>
                    <a:pt x="52" y="565"/>
                  </a:lnTo>
                  <a:lnTo>
                    <a:pt x="47" y="567"/>
                  </a:lnTo>
                  <a:lnTo>
                    <a:pt x="34" y="568"/>
                  </a:lnTo>
                  <a:lnTo>
                    <a:pt x="21" y="570"/>
                  </a:lnTo>
                  <a:lnTo>
                    <a:pt x="16" y="571"/>
                  </a:lnTo>
                  <a:lnTo>
                    <a:pt x="11" y="574"/>
                  </a:lnTo>
                  <a:lnTo>
                    <a:pt x="6" y="577"/>
                  </a:lnTo>
                  <a:lnTo>
                    <a:pt x="5" y="580"/>
                  </a:lnTo>
                  <a:lnTo>
                    <a:pt x="3" y="583"/>
                  </a:lnTo>
                  <a:lnTo>
                    <a:pt x="2" y="586"/>
                  </a:lnTo>
                  <a:lnTo>
                    <a:pt x="1" y="588"/>
                  </a:lnTo>
                  <a:lnTo>
                    <a:pt x="1" y="590"/>
                  </a:lnTo>
                  <a:lnTo>
                    <a:pt x="0" y="595"/>
                  </a:lnTo>
                  <a:lnTo>
                    <a:pt x="0" y="600"/>
                  </a:lnTo>
                  <a:lnTo>
                    <a:pt x="0" y="605"/>
                  </a:lnTo>
                  <a:lnTo>
                    <a:pt x="1" y="610"/>
                  </a:lnTo>
                  <a:lnTo>
                    <a:pt x="2" y="613"/>
                  </a:lnTo>
                  <a:lnTo>
                    <a:pt x="3" y="617"/>
                  </a:lnTo>
                  <a:lnTo>
                    <a:pt x="5" y="620"/>
                  </a:lnTo>
                  <a:lnTo>
                    <a:pt x="6" y="622"/>
                  </a:lnTo>
                  <a:lnTo>
                    <a:pt x="8" y="624"/>
                  </a:lnTo>
                  <a:lnTo>
                    <a:pt x="11" y="626"/>
                  </a:lnTo>
                  <a:lnTo>
                    <a:pt x="13" y="627"/>
                  </a:lnTo>
                  <a:lnTo>
                    <a:pt x="16" y="628"/>
                  </a:lnTo>
                  <a:lnTo>
                    <a:pt x="21" y="630"/>
                  </a:lnTo>
                  <a:lnTo>
                    <a:pt x="34" y="631"/>
                  </a:lnTo>
                  <a:lnTo>
                    <a:pt x="47" y="633"/>
                  </a:lnTo>
                  <a:lnTo>
                    <a:pt x="52" y="634"/>
                  </a:lnTo>
                  <a:lnTo>
                    <a:pt x="57" y="637"/>
                  </a:lnTo>
                  <a:lnTo>
                    <a:pt x="61" y="641"/>
                  </a:lnTo>
                  <a:lnTo>
                    <a:pt x="63" y="643"/>
                  </a:lnTo>
                  <a:lnTo>
                    <a:pt x="65" y="646"/>
                  </a:lnTo>
                  <a:lnTo>
                    <a:pt x="66" y="650"/>
                  </a:lnTo>
                  <a:lnTo>
                    <a:pt x="67" y="651"/>
                  </a:lnTo>
                  <a:lnTo>
                    <a:pt x="67" y="653"/>
                  </a:lnTo>
                  <a:lnTo>
                    <a:pt x="67" y="658"/>
                  </a:lnTo>
                  <a:lnTo>
                    <a:pt x="68" y="663"/>
                  </a:lnTo>
                  <a:lnTo>
                    <a:pt x="67" y="668"/>
                  </a:lnTo>
                  <a:lnTo>
                    <a:pt x="67" y="673"/>
                  </a:lnTo>
                  <a:lnTo>
                    <a:pt x="66" y="677"/>
                  </a:lnTo>
                  <a:lnTo>
                    <a:pt x="65" y="680"/>
                  </a:lnTo>
                  <a:lnTo>
                    <a:pt x="63" y="683"/>
                  </a:lnTo>
                  <a:lnTo>
                    <a:pt x="61" y="685"/>
                  </a:lnTo>
                  <a:lnTo>
                    <a:pt x="59" y="687"/>
                  </a:lnTo>
                  <a:lnTo>
                    <a:pt x="57" y="689"/>
                  </a:lnTo>
                  <a:lnTo>
                    <a:pt x="55" y="691"/>
                  </a:lnTo>
                  <a:lnTo>
                    <a:pt x="52" y="691"/>
                  </a:lnTo>
                  <a:lnTo>
                    <a:pt x="47" y="693"/>
                  </a:lnTo>
                  <a:lnTo>
                    <a:pt x="34" y="694"/>
                  </a:lnTo>
                  <a:lnTo>
                    <a:pt x="21" y="696"/>
                  </a:lnTo>
                  <a:lnTo>
                    <a:pt x="16" y="697"/>
                  </a:lnTo>
                  <a:lnTo>
                    <a:pt x="11" y="700"/>
                  </a:lnTo>
                  <a:lnTo>
                    <a:pt x="6" y="704"/>
                  </a:lnTo>
                  <a:lnTo>
                    <a:pt x="5" y="706"/>
                  </a:lnTo>
                  <a:lnTo>
                    <a:pt x="3" y="709"/>
                  </a:lnTo>
                  <a:lnTo>
                    <a:pt x="2" y="713"/>
                  </a:lnTo>
                  <a:lnTo>
                    <a:pt x="1" y="714"/>
                  </a:lnTo>
                  <a:lnTo>
                    <a:pt x="1" y="717"/>
                  </a:lnTo>
                  <a:lnTo>
                    <a:pt x="0" y="721"/>
                  </a:lnTo>
                  <a:lnTo>
                    <a:pt x="0" y="726"/>
                  </a:lnTo>
                  <a:lnTo>
                    <a:pt x="0" y="731"/>
                  </a:lnTo>
                  <a:lnTo>
                    <a:pt x="1" y="735"/>
                  </a:lnTo>
                  <a:lnTo>
                    <a:pt x="2" y="740"/>
                  </a:lnTo>
                  <a:lnTo>
                    <a:pt x="3" y="743"/>
                  </a:lnTo>
                  <a:lnTo>
                    <a:pt x="5" y="746"/>
                  </a:lnTo>
                  <a:lnTo>
                    <a:pt x="6" y="748"/>
                  </a:lnTo>
                  <a:lnTo>
                    <a:pt x="8" y="750"/>
                  </a:lnTo>
                  <a:lnTo>
                    <a:pt x="11" y="752"/>
                  </a:lnTo>
                  <a:lnTo>
                    <a:pt x="13" y="754"/>
                  </a:lnTo>
                  <a:lnTo>
                    <a:pt x="16" y="754"/>
                  </a:lnTo>
                  <a:lnTo>
                    <a:pt x="21" y="756"/>
                  </a:lnTo>
                  <a:lnTo>
                    <a:pt x="34" y="757"/>
                  </a:lnTo>
                  <a:lnTo>
                    <a:pt x="47" y="759"/>
                  </a:lnTo>
                  <a:lnTo>
                    <a:pt x="52" y="760"/>
                  </a:lnTo>
                  <a:lnTo>
                    <a:pt x="57" y="763"/>
                  </a:lnTo>
                  <a:lnTo>
                    <a:pt x="61" y="767"/>
                  </a:lnTo>
                  <a:lnTo>
                    <a:pt x="63" y="769"/>
                  </a:lnTo>
                  <a:lnTo>
                    <a:pt x="65" y="772"/>
                  </a:lnTo>
                  <a:lnTo>
                    <a:pt x="66" y="775"/>
                  </a:lnTo>
                  <a:lnTo>
                    <a:pt x="67" y="777"/>
                  </a:lnTo>
                  <a:lnTo>
                    <a:pt x="67" y="780"/>
                  </a:lnTo>
                  <a:lnTo>
                    <a:pt x="67" y="784"/>
                  </a:lnTo>
                  <a:lnTo>
                    <a:pt x="68" y="789"/>
                  </a:lnTo>
                  <a:lnTo>
                    <a:pt x="67" y="794"/>
                  </a:lnTo>
                  <a:lnTo>
                    <a:pt x="67" y="799"/>
                  </a:lnTo>
                  <a:lnTo>
                    <a:pt x="66" y="802"/>
                  </a:lnTo>
                  <a:lnTo>
                    <a:pt x="65" y="806"/>
                  </a:lnTo>
                  <a:lnTo>
                    <a:pt x="63" y="809"/>
                  </a:lnTo>
                  <a:lnTo>
                    <a:pt x="61" y="811"/>
                  </a:lnTo>
                  <a:lnTo>
                    <a:pt x="59" y="814"/>
                  </a:lnTo>
                  <a:lnTo>
                    <a:pt x="57" y="815"/>
                  </a:lnTo>
                  <a:lnTo>
                    <a:pt x="55" y="817"/>
                  </a:lnTo>
                  <a:lnTo>
                    <a:pt x="52" y="818"/>
                  </a:lnTo>
                  <a:lnTo>
                    <a:pt x="47" y="819"/>
                  </a:lnTo>
                  <a:lnTo>
                    <a:pt x="34" y="821"/>
                  </a:lnTo>
                  <a:lnTo>
                    <a:pt x="21" y="822"/>
                  </a:lnTo>
                  <a:lnTo>
                    <a:pt x="16" y="824"/>
                  </a:lnTo>
                  <a:lnTo>
                    <a:pt x="11" y="826"/>
                  </a:lnTo>
                  <a:lnTo>
                    <a:pt x="6" y="830"/>
                  </a:lnTo>
                  <a:lnTo>
                    <a:pt x="5" y="832"/>
                  </a:lnTo>
                  <a:lnTo>
                    <a:pt x="3" y="835"/>
                  </a:lnTo>
                  <a:lnTo>
                    <a:pt x="2" y="839"/>
                  </a:lnTo>
                  <a:lnTo>
                    <a:pt x="1" y="841"/>
                  </a:lnTo>
                  <a:lnTo>
                    <a:pt x="1" y="842"/>
                  </a:lnTo>
                  <a:lnTo>
                    <a:pt x="0" y="847"/>
                  </a:lnTo>
                  <a:lnTo>
                    <a:pt x="0" y="852"/>
                  </a:lnTo>
                  <a:lnTo>
                    <a:pt x="0" y="857"/>
                  </a:lnTo>
                  <a:lnTo>
                    <a:pt x="1" y="862"/>
                  </a:lnTo>
                  <a:lnTo>
                    <a:pt x="2" y="866"/>
                  </a:lnTo>
                  <a:lnTo>
                    <a:pt x="3" y="869"/>
                  </a:lnTo>
                  <a:lnTo>
                    <a:pt x="5" y="872"/>
                  </a:lnTo>
                  <a:lnTo>
                    <a:pt x="6" y="875"/>
                  </a:lnTo>
                  <a:lnTo>
                    <a:pt x="8" y="877"/>
                  </a:lnTo>
                  <a:lnTo>
                    <a:pt x="11" y="878"/>
                  </a:lnTo>
                  <a:lnTo>
                    <a:pt x="13" y="880"/>
                  </a:lnTo>
                  <a:lnTo>
                    <a:pt x="16" y="881"/>
                  </a:lnTo>
                  <a:lnTo>
                    <a:pt x="21" y="882"/>
                  </a:lnTo>
                  <a:lnTo>
                    <a:pt x="34" y="884"/>
                  </a:lnTo>
                  <a:lnTo>
                    <a:pt x="47" y="885"/>
                  </a:lnTo>
                  <a:lnTo>
                    <a:pt x="52" y="887"/>
                  </a:lnTo>
                  <a:lnTo>
                    <a:pt x="57" y="889"/>
                  </a:lnTo>
                  <a:lnTo>
                    <a:pt x="61" y="893"/>
                  </a:lnTo>
                  <a:lnTo>
                    <a:pt x="63" y="895"/>
                  </a:lnTo>
                  <a:lnTo>
                    <a:pt x="65" y="898"/>
                  </a:lnTo>
                  <a:lnTo>
                    <a:pt x="66" y="902"/>
                  </a:lnTo>
                  <a:lnTo>
                    <a:pt x="67" y="904"/>
                  </a:lnTo>
                  <a:lnTo>
                    <a:pt x="67" y="906"/>
                  </a:lnTo>
                  <a:lnTo>
                    <a:pt x="67" y="911"/>
                  </a:lnTo>
                  <a:lnTo>
                    <a:pt x="68" y="915"/>
                  </a:lnTo>
                  <a:lnTo>
                    <a:pt x="67" y="921"/>
                  </a:lnTo>
                  <a:lnTo>
                    <a:pt x="67" y="924"/>
                  </a:lnTo>
                  <a:lnTo>
                    <a:pt x="65" y="928"/>
                  </a:lnTo>
                  <a:lnTo>
                    <a:pt x="64" y="930"/>
                  </a:lnTo>
                  <a:lnTo>
                    <a:pt x="62" y="932"/>
                  </a:lnTo>
                  <a:lnTo>
                    <a:pt x="59" y="934"/>
                  </a:lnTo>
                </a:path>
              </a:pathLst>
            </a:custGeom>
            <a:noFill/>
            <a:ln w="30163">
              <a:solidFill>
                <a:srgbClr val="FF0000"/>
              </a:solidFill>
              <a:prstDash val="solid"/>
              <a:round/>
              <a:headEnd/>
              <a:tailEnd/>
            </a:ln>
          </p:spPr>
          <p:txBody>
            <a:bodyPr/>
            <a:lstStyle/>
            <a:p>
              <a:endParaRPr lang="en-IN"/>
            </a:p>
          </p:txBody>
        </p:sp>
        <p:sp>
          <p:nvSpPr>
            <p:cNvPr id="11367" name="Freeform 59"/>
            <p:cNvSpPr>
              <a:spLocks/>
            </p:cNvSpPr>
            <p:nvPr/>
          </p:nvSpPr>
          <p:spPr bwMode="auto">
            <a:xfrm>
              <a:off x="4245" y="3320"/>
              <a:ext cx="27" cy="184"/>
            </a:xfrm>
            <a:custGeom>
              <a:avLst/>
              <a:gdLst>
                <a:gd name="T0" fmla="*/ 0 w 114"/>
                <a:gd name="T1" fmla="*/ 0 h 319"/>
                <a:gd name="T2" fmla="*/ 57 w 114"/>
                <a:gd name="T3" fmla="*/ 319 h 319"/>
                <a:gd name="T4" fmla="*/ 114 w 114"/>
                <a:gd name="T5" fmla="*/ 0 h 319"/>
                <a:gd name="T6" fmla="*/ 0 w 114"/>
                <a:gd name="T7" fmla="*/ 0 h 319"/>
                <a:gd name="T8" fmla="*/ 0 60000 65536"/>
                <a:gd name="T9" fmla="*/ 0 60000 65536"/>
                <a:gd name="T10" fmla="*/ 0 60000 65536"/>
                <a:gd name="T11" fmla="*/ 0 60000 65536"/>
                <a:gd name="T12" fmla="*/ 0 w 114"/>
                <a:gd name="T13" fmla="*/ 0 h 319"/>
                <a:gd name="T14" fmla="*/ 114 w 114"/>
                <a:gd name="T15" fmla="*/ 319 h 319"/>
              </a:gdLst>
              <a:ahLst/>
              <a:cxnLst>
                <a:cxn ang="T8">
                  <a:pos x="T0" y="T1"/>
                </a:cxn>
                <a:cxn ang="T9">
                  <a:pos x="T2" y="T3"/>
                </a:cxn>
                <a:cxn ang="T10">
                  <a:pos x="T4" y="T5"/>
                </a:cxn>
                <a:cxn ang="T11">
                  <a:pos x="T6" y="T7"/>
                </a:cxn>
              </a:cxnLst>
              <a:rect l="T12" t="T13" r="T14" b="T15"/>
              <a:pathLst>
                <a:path w="114" h="319">
                  <a:moveTo>
                    <a:pt x="0" y="0"/>
                  </a:moveTo>
                  <a:lnTo>
                    <a:pt x="57" y="319"/>
                  </a:lnTo>
                  <a:lnTo>
                    <a:pt x="114" y="0"/>
                  </a:lnTo>
                  <a:lnTo>
                    <a:pt x="0" y="0"/>
                  </a:lnTo>
                  <a:close/>
                </a:path>
              </a:pathLst>
            </a:custGeom>
            <a:solidFill>
              <a:srgbClr val="FF0000"/>
            </a:solidFill>
            <a:ln w="30163">
              <a:solidFill>
                <a:srgbClr val="FF0000"/>
              </a:solidFill>
              <a:prstDash val="solid"/>
              <a:round/>
              <a:headEnd/>
              <a:tailEnd/>
            </a:ln>
          </p:spPr>
          <p:txBody>
            <a:bodyPr/>
            <a:lstStyle/>
            <a:p>
              <a:endParaRPr lang="en-IN"/>
            </a:p>
          </p:txBody>
        </p:sp>
        <p:sp>
          <p:nvSpPr>
            <p:cNvPr id="11368" name="Freeform 60"/>
            <p:cNvSpPr>
              <a:spLocks/>
            </p:cNvSpPr>
            <p:nvPr/>
          </p:nvSpPr>
          <p:spPr bwMode="auto">
            <a:xfrm>
              <a:off x="4224" y="1612"/>
              <a:ext cx="68" cy="902"/>
            </a:xfrm>
            <a:custGeom>
              <a:avLst/>
              <a:gdLst>
                <a:gd name="T0" fmla="*/ 66 w 68"/>
                <a:gd name="T1" fmla="*/ 22 h 902"/>
                <a:gd name="T2" fmla="*/ 57 w 68"/>
                <a:gd name="T3" fmla="*/ 41 h 902"/>
                <a:gd name="T4" fmla="*/ 33 w 68"/>
                <a:gd name="T5" fmla="*/ 44 h 902"/>
                <a:gd name="T6" fmla="*/ 3 w 68"/>
                <a:gd name="T7" fmla="*/ 51 h 902"/>
                <a:gd name="T8" fmla="*/ 1 w 68"/>
                <a:gd name="T9" fmla="*/ 77 h 902"/>
                <a:gd name="T10" fmla="*/ 11 w 68"/>
                <a:gd name="T11" fmla="*/ 93 h 902"/>
                <a:gd name="T12" fmla="*/ 47 w 68"/>
                <a:gd name="T13" fmla="*/ 100 h 902"/>
                <a:gd name="T14" fmla="*/ 67 w 68"/>
                <a:gd name="T15" fmla="*/ 118 h 902"/>
                <a:gd name="T16" fmla="*/ 66 w 68"/>
                <a:gd name="T17" fmla="*/ 144 h 902"/>
                <a:gd name="T18" fmla="*/ 52 w 68"/>
                <a:gd name="T19" fmla="*/ 159 h 902"/>
                <a:gd name="T20" fmla="*/ 16 w 68"/>
                <a:gd name="T21" fmla="*/ 165 h 902"/>
                <a:gd name="T22" fmla="*/ 1 w 68"/>
                <a:gd name="T23" fmla="*/ 184 h 902"/>
                <a:gd name="T24" fmla="*/ 3 w 68"/>
                <a:gd name="T25" fmla="*/ 210 h 902"/>
                <a:gd name="T26" fmla="*/ 17 w 68"/>
                <a:gd name="T27" fmla="*/ 222 h 902"/>
                <a:gd name="T28" fmla="*/ 57 w 68"/>
                <a:gd name="T29" fmla="*/ 230 h 902"/>
                <a:gd name="T30" fmla="*/ 67 w 68"/>
                <a:gd name="T31" fmla="*/ 251 h 902"/>
                <a:gd name="T32" fmla="*/ 63 w 68"/>
                <a:gd name="T33" fmla="*/ 276 h 902"/>
                <a:gd name="T34" fmla="*/ 47 w 68"/>
                <a:gd name="T35" fmla="*/ 287 h 902"/>
                <a:gd name="T36" fmla="*/ 11 w 68"/>
                <a:gd name="T37" fmla="*/ 293 h 902"/>
                <a:gd name="T38" fmla="*/ 1 w 68"/>
                <a:gd name="T39" fmla="*/ 309 h 902"/>
                <a:gd name="T40" fmla="*/ 3 w 68"/>
                <a:gd name="T41" fmla="*/ 336 h 902"/>
                <a:gd name="T42" fmla="*/ 16 w 68"/>
                <a:gd name="T43" fmla="*/ 348 h 902"/>
                <a:gd name="T44" fmla="*/ 52 w 68"/>
                <a:gd name="T45" fmla="*/ 354 h 902"/>
                <a:gd name="T46" fmla="*/ 67 w 68"/>
                <a:gd name="T47" fmla="*/ 371 h 902"/>
                <a:gd name="T48" fmla="*/ 66 w 68"/>
                <a:gd name="T49" fmla="*/ 396 h 902"/>
                <a:gd name="T50" fmla="*/ 57 w 68"/>
                <a:gd name="T51" fmla="*/ 409 h 902"/>
                <a:gd name="T52" fmla="*/ 21 w 68"/>
                <a:gd name="T53" fmla="*/ 415 h 902"/>
                <a:gd name="T54" fmla="*/ 2 w 68"/>
                <a:gd name="T55" fmla="*/ 432 h 902"/>
                <a:gd name="T56" fmla="*/ 1 w 68"/>
                <a:gd name="T57" fmla="*/ 455 h 902"/>
                <a:gd name="T58" fmla="*/ 11 w 68"/>
                <a:gd name="T59" fmla="*/ 472 h 902"/>
                <a:gd name="T60" fmla="*/ 52 w 68"/>
                <a:gd name="T61" fmla="*/ 480 h 902"/>
                <a:gd name="T62" fmla="*/ 67 w 68"/>
                <a:gd name="T63" fmla="*/ 497 h 902"/>
                <a:gd name="T64" fmla="*/ 66 w 68"/>
                <a:gd name="T65" fmla="*/ 522 h 902"/>
                <a:gd name="T66" fmla="*/ 55 w 68"/>
                <a:gd name="T67" fmla="*/ 536 h 902"/>
                <a:gd name="T68" fmla="*/ 11 w 68"/>
                <a:gd name="T69" fmla="*/ 546 h 902"/>
                <a:gd name="T70" fmla="*/ 1 w 68"/>
                <a:gd name="T71" fmla="*/ 562 h 902"/>
                <a:gd name="T72" fmla="*/ 3 w 68"/>
                <a:gd name="T73" fmla="*/ 589 h 902"/>
                <a:gd name="T74" fmla="*/ 16 w 68"/>
                <a:gd name="T75" fmla="*/ 600 h 902"/>
                <a:gd name="T76" fmla="*/ 61 w 68"/>
                <a:gd name="T77" fmla="*/ 613 h 902"/>
                <a:gd name="T78" fmla="*/ 67 w 68"/>
                <a:gd name="T79" fmla="*/ 630 h 902"/>
                <a:gd name="T80" fmla="*/ 63 w 68"/>
                <a:gd name="T81" fmla="*/ 655 h 902"/>
                <a:gd name="T82" fmla="*/ 47 w 68"/>
                <a:gd name="T83" fmla="*/ 665 h 902"/>
                <a:gd name="T84" fmla="*/ 5 w 68"/>
                <a:gd name="T85" fmla="*/ 678 h 902"/>
                <a:gd name="T86" fmla="*/ 0 w 68"/>
                <a:gd name="T87" fmla="*/ 698 h 902"/>
                <a:gd name="T88" fmla="*/ 6 w 68"/>
                <a:gd name="T89" fmla="*/ 720 h 902"/>
                <a:gd name="T90" fmla="*/ 34 w 68"/>
                <a:gd name="T91" fmla="*/ 729 h 902"/>
                <a:gd name="T92" fmla="*/ 65 w 68"/>
                <a:gd name="T93" fmla="*/ 744 h 902"/>
                <a:gd name="T94" fmla="*/ 67 w 68"/>
                <a:gd name="T95" fmla="*/ 766 h 902"/>
                <a:gd name="T96" fmla="*/ 59 w 68"/>
                <a:gd name="T97" fmla="*/ 786 h 902"/>
                <a:gd name="T98" fmla="*/ 21 w 68"/>
                <a:gd name="T99" fmla="*/ 794 h 902"/>
                <a:gd name="T100" fmla="*/ 2 w 68"/>
                <a:gd name="T101" fmla="*/ 811 h 902"/>
                <a:gd name="T102" fmla="*/ 1 w 68"/>
                <a:gd name="T103" fmla="*/ 834 h 902"/>
                <a:gd name="T104" fmla="*/ 11 w 68"/>
                <a:gd name="T105" fmla="*/ 850 h 902"/>
                <a:gd name="T106" fmla="*/ 52 w 68"/>
                <a:gd name="T107" fmla="*/ 859 h 902"/>
                <a:gd name="T108" fmla="*/ 67 w 68"/>
                <a:gd name="T109" fmla="*/ 876 h 902"/>
                <a:gd name="T110" fmla="*/ 64 w 68"/>
                <a:gd name="T111" fmla="*/ 902 h 9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
                <a:gd name="T169" fmla="*/ 0 h 902"/>
                <a:gd name="T170" fmla="*/ 68 w 68"/>
                <a:gd name="T171" fmla="*/ 902 h 90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 h="902">
                  <a:moveTo>
                    <a:pt x="67" y="0"/>
                  </a:moveTo>
                  <a:lnTo>
                    <a:pt x="67" y="3"/>
                  </a:lnTo>
                  <a:lnTo>
                    <a:pt x="68" y="6"/>
                  </a:lnTo>
                  <a:lnTo>
                    <a:pt x="68" y="10"/>
                  </a:lnTo>
                  <a:lnTo>
                    <a:pt x="67" y="17"/>
                  </a:lnTo>
                  <a:lnTo>
                    <a:pt x="66" y="22"/>
                  </a:lnTo>
                  <a:lnTo>
                    <a:pt x="65" y="27"/>
                  </a:lnTo>
                  <a:lnTo>
                    <a:pt x="64" y="31"/>
                  </a:lnTo>
                  <a:lnTo>
                    <a:pt x="62" y="34"/>
                  </a:lnTo>
                  <a:lnTo>
                    <a:pt x="60" y="37"/>
                  </a:lnTo>
                  <a:lnTo>
                    <a:pt x="58" y="40"/>
                  </a:lnTo>
                  <a:lnTo>
                    <a:pt x="57" y="41"/>
                  </a:lnTo>
                  <a:lnTo>
                    <a:pt x="56" y="41"/>
                  </a:lnTo>
                  <a:lnTo>
                    <a:pt x="53" y="43"/>
                  </a:lnTo>
                  <a:lnTo>
                    <a:pt x="51" y="44"/>
                  </a:lnTo>
                  <a:lnTo>
                    <a:pt x="48" y="44"/>
                  </a:lnTo>
                  <a:lnTo>
                    <a:pt x="45" y="45"/>
                  </a:lnTo>
                  <a:lnTo>
                    <a:pt x="33" y="44"/>
                  </a:lnTo>
                  <a:lnTo>
                    <a:pt x="20" y="43"/>
                  </a:lnTo>
                  <a:lnTo>
                    <a:pt x="15" y="43"/>
                  </a:lnTo>
                  <a:lnTo>
                    <a:pt x="10" y="44"/>
                  </a:lnTo>
                  <a:lnTo>
                    <a:pt x="6" y="47"/>
                  </a:lnTo>
                  <a:lnTo>
                    <a:pt x="4" y="48"/>
                  </a:lnTo>
                  <a:lnTo>
                    <a:pt x="3" y="51"/>
                  </a:lnTo>
                  <a:lnTo>
                    <a:pt x="2" y="54"/>
                  </a:lnTo>
                  <a:lnTo>
                    <a:pt x="1" y="57"/>
                  </a:lnTo>
                  <a:lnTo>
                    <a:pt x="0" y="62"/>
                  </a:lnTo>
                  <a:lnTo>
                    <a:pt x="0" y="67"/>
                  </a:lnTo>
                  <a:lnTo>
                    <a:pt x="0" y="72"/>
                  </a:lnTo>
                  <a:lnTo>
                    <a:pt x="1" y="77"/>
                  </a:lnTo>
                  <a:lnTo>
                    <a:pt x="2" y="80"/>
                  </a:lnTo>
                  <a:lnTo>
                    <a:pt x="3" y="84"/>
                  </a:lnTo>
                  <a:lnTo>
                    <a:pt x="5" y="87"/>
                  </a:lnTo>
                  <a:lnTo>
                    <a:pt x="6" y="89"/>
                  </a:lnTo>
                  <a:lnTo>
                    <a:pt x="8" y="91"/>
                  </a:lnTo>
                  <a:lnTo>
                    <a:pt x="11" y="93"/>
                  </a:lnTo>
                  <a:lnTo>
                    <a:pt x="16" y="95"/>
                  </a:lnTo>
                  <a:lnTo>
                    <a:pt x="17" y="96"/>
                  </a:lnTo>
                  <a:lnTo>
                    <a:pt x="19" y="97"/>
                  </a:lnTo>
                  <a:lnTo>
                    <a:pt x="21" y="97"/>
                  </a:lnTo>
                  <a:lnTo>
                    <a:pt x="34" y="98"/>
                  </a:lnTo>
                  <a:lnTo>
                    <a:pt x="47" y="100"/>
                  </a:lnTo>
                  <a:lnTo>
                    <a:pt x="52" y="101"/>
                  </a:lnTo>
                  <a:lnTo>
                    <a:pt x="57" y="104"/>
                  </a:lnTo>
                  <a:lnTo>
                    <a:pt x="61" y="108"/>
                  </a:lnTo>
                  <a:lnTo>
                    <a:pt x="65" y="113"/>
                  </a:lnTo>
                  <a:lnTo>
                    <a:pt x="66" y="117"/>
                  </a:lnTo>
                  <a:lnTo>
                    <a:pt x="67" y="118"/>
                  </a:lnTo>
                  <a:lnTo>
                    <a:pt x="67" y="120"/>
                  </a:lnTo>
                  <a:lnTo>
                    <a:pt x="67" y="125"/>
                  </a:lnTo>
                  <a:lnTo>
                    <a:pt x="68" y="130"/>
                  </a:lnTo>
                  <a:lnTo>
                    <a:pt x="67" y="135"/>
                  </a:lnTo>
                  <a:lnTo>
                    <a:pt x="67" y="140"/>
                  </a:lnTo>
                  <a:lnTo>
                    <a:pt x="66" y="144"/>
                  </a:lnTo>
                  <a:lnTo>
                    <a:pt x="65" y="147"/>
                  </a:lnTo>
                  <a:lnTo>
                    <a:pt x="63" y="150"/>
                  </a:lnTo>
                  <a:lnTo>
                    <a:pt x="61" y="152"/>
                  </a:lnTo>
                  <a:lnTo>
                    <a:pt x="59" y="155"/>
                  </a:lnTo>
                  <a:lnTo>
                    <a:pt x="57" y="156"/>
                  </a:lnTo>
                  <a:lnTo>
                    <a:pt x="52" y="159"/>
                  </a:lnTo>
                  <a:lnTo>
                    <a:pt x="51" y="159"/>
                  </a:lnTo>
                  <a:lnTo>
                    <a:pt x="49" y="160"/>
                  </a:lnTo>
                  <a:lnTo>
                    <a:pt x="47" y="160"/>
                  </a:lnTo>
                  <a:lnTo>
                    <a:pt x="34" y="162"/>
                  </a:lnTo>
                  <a:lnTo>
                    <a:pt x="21" y="163"/>
                  </a:lnTo>
                  <a:lnTo>
                    <a:pt x="16" y="165"/>
                  </a:lnTo>
                  <a:lnTo>
                    <a:pt x="11" y="167"/>
                  </a:lnTo>
                  <a:lnTo>
                    <a:pt x="6" y="171"/>
                  </a:lnTo>
                  <a:lnTo>
                    <a:pt x="3" y="176"/>
                  </a:lnTo>
                  <a:lnTo>
                    <a:pt x="2" y="180"/>
                  </a:lnTo>
                  <a:lnTo>
                    <a:pt x="1" y="181"/>
                  </a:lnTo>
                  <a:lnTo>
                    <a:pt x="1" y="184"/>
                  </a:lnTo>
                  <a:lnTo>
                    <a:pt x="0" y="188"/>
                  </a:lnTo>
                  <a:lnTo>
                    <a:pt x="0" y="193"/>
                  </a:lnTo>
                  <a:lnTo>
                    <a:pt x="0" y="198"/>
                  </a:lnTo>
                  <a:lnTo>
                    <a:pt x="1" y="203"/>
                  </a:lnTo>
                  <a:lnTo>
                    <a:pt x="2" y="207"/>
                  </a:lnTo>
                  <a:lnTo>
                    <a:pt x="3" y="210"/>
                  </a:lnTo>
                  <a:lnTo>
                    <a:pt x="5" y="213"/>
                  </a:lnTo>
                  <a:lnTo>
                    <a:pt x="6" y="215"/>
                  </a:lnTo>
                  <a:lnTo>
                    <a:pt x="8" y="218"/>
                  </a:lnTo>
                  <a:lnTo>
                    <a:pt x="11" y="219"/>
                  </a:lnTo>
                  <a:lnTo>
                    <a:pt x="16" y="222"/>
                  </a:lnTo>
                  <a:lnTo>
                    <a:pt x="17" y="222"/>
                  </a:lnTo>
                  <a:lnTo>
                    <a:pt x="19" y="223"/>
                  </a:lnTo>
                  <a:lnTo>
                    <a:pt x="21" y="224"/>
                  </a:lnTo>
                  <a:lnTo>
                    <a:pt x="34" y="225"/>
                  </a:lnTo>
                  <a:lnTo>
                    <a:pt x="47" y="227"/>
                  </a:lnTo>
                  <a:lnTo>
                    <a:pt x="52" y="228"/>
                  </a:lnTo>
                  <a:lnTo>
                    <a:pt x="57" y="230"/>
                  </a:lnTo>
                  <a:lnTo>
                    <a:pt x="61" y="234"/>
                  </a:lnTo>
                  <a:lnTo>
                    <a:pt x="65" y="239"/>
                  </a:lnTo>
                  <a:lnTo>
                    <a:pt x="66" y="243"/>
                  </a:lnTo>
                  <a:lnTo>
                    <a:pt x="67" y="245"/>
                  </a:lnTo>
                  <a:lnTo>
                    <a:pt x="67" y="247"/>
                  </a:lnTo>
                  <a:lnTo>
                    <a:pt x="67" y="251"/>
                  </a:lnTo>
                  <a:lnTo>
                    <a:pt x="68" y="257"/>
                  </a:lnTo>
                  <a:lnTo>
                    <a:pt x="67" y="261"/>
                  </a:lnTo>
                  <a:lnTo>
                    <a:pt x="67" y="266"/>
                  </a:lnTo>
                  <a:lnTo>
                    <a:pt x="66" y="270"/>
                  </a:lnTo>
                  <a:lnTo>
                    <a:pt x="65" y="273"/>
                  </a:lnTo>
                  <a:lnTo>
                    <a:pt x="63" y="276"/>
                  </a:lnTo>
                  <a:lnTo>
                    <a:pt x="62" y="277"/>
                  </a:lnTo>
                  <a:lnTo>
                    <a:pt x="61" y="278"/>
                  </a:lnTo>
                  <a:lnTo>
                    <a:pt x="59" y="281"/>
                  </a:lnTo>
                  <a:lnTo>
                    <a:pt x="57" y="282"/>
                  </a:lnTo>
                  <a:lnTo>
                    <a:pt x="52" y="285"/>
                  </a:lnTo>
                  <a:lnTo>
                    <a:pt x="47" y="287"/>
                  </a:lnTo>
                  <a:lnTo>
                    <a:pt x="43" y="287"/>
                  </a:lnTo>
                  <a:lnTo>
                    <a:pt x="40" y="287"/>
                  </a:lnTo>
                  <a:lnTo>
                    <a:pt x="34" y="288"/>
                  </a:lnTo>
                  <a:lnTo>
                    <a:pt x="21" y="289"/>
                  </a:lnTo>
                  <a:lnTo>
                    <a:pt x="16" y="291"/>
                  </a:lnTo>
                  <a:lnTo>
                    <a:pt x="11" y="293"/>
                  </a:lnTo>
                  <a:lnTo>
                    <a:pt x="6" y="297"/>
                  </a:lnTo>
                  <a:lnTo>
                    <a:pt x="5" y="299"/>
                  </a:lnTo>
                  <a:lnTo>
                    <a:pt x="3" y="302"/>
                  </a:lnTo>
                  <a:lnTo>
                    <a:pt x="2" y="306"/>
                  </a:lnTo>
                  <a:lnTo>
                    <a:pt x="1" y="308"/>
                  </a:lnTo>
                  <a:lnTo>
                    <a:pt x="1" y="309"/>
                  </a:lnTo>
                  <a:lnTo>
                    <a:pt x="0" y="314"/>
                  </a:lnTo>
                  <a:lnTo>
                    <a:pt x="0" y="319"/>
                  </a:lnTo>
                  <a:lnTo>
                    <a:pt x="0" y="324"/>
                  </a:lnTo>
                  <a:lnTo>
                    <a:pt x="1" y="329"/>
                  </a:lnTo>
                  <a:lnTo>
                    <a:pt x="2" y="333"/>
                  </a:lnTo>
                  <a:lnTo>
                    <a:pt x="3" y="336"/>
                  </a:lnTo>
                  <a:lnTo>
                    <a:pt x="5" y="339"/>
                  </a:lnTo>
                  <a:lnTo>
                    <a:pt x="5" y="341"/>
                  </a:lnTo>
                  <a:lnTo>
                    <a:pt x="6" y="342"/>
                  </a:lnTo>
                  <a:lnTo>
                    <a:pt x="8" y="344"/>
                  </a:lnTo>
                  <a:lnTo>
                    <a:pt x="11" y="345"/>
                  </a:lnTo>
                  <a:lnTo>
                    <a:pt x="16" y="348"/>
                  </a:lnTo>
                  <a:lnTo>
                    <a:pt x="21" y="349"/>
                  </a:lnTo>
                  <a:lnTo>
                    <a:pt x="25" y="350"/>
                  </a:lnTo>
                  <a:lnTo>
                    <a:pt x="28" y="351"/>
                  </a:lnTo>
                  <a:lnTo>
                    <a:pt x="34" y="351"/>
                  </a:lnTo>
                  <a:lnTo>
                    <a:pt x="47" y="352"/>
                  </a:lnTo>
                  <a:lnTo>
                    <a:pt x="52" y="354"/>
                  </a:lnTo>
                  <a:lnTo>
                    <a:pt x="57" y="356"/>
                  </a:lnTo>
                  <a:lnTo>
                    <a:pt x="61" y="360"/>
                  </a:lnTo>
                  <a:lnTo>
                    <a:pt x="63" y="362"/>
                  </a:lnTo>
                  <a:lnTo>
                    <a:pt x="65" y="365"/>
                  </a:lnTo>
                  <a:lnTo>
                    <a:pt x="66" y="369"/>
                  </a:lnTo>
                  <a:lnTo>
                    <a:pt x="67" y="371"/>
                  </a:lnTo>
                  <a:lnTo>
                    <a:pt x="67" y="373"/>
                  </a:lnTo>
                  <a:lnTo>
                    <a:pt x="67" y="378"/>
                  </a:lnTo>
                  <a:lnTo>
                    <a:pt x="68" y="382"/>
                  </a:lnTo>
                  <a:lnTo>
                    <a:pt x="67" y="388"/>
                  </a:lnTo>
                  <a:lnTo>
                    <a:pt x="67" y="392"/>
                  </a:lnTo>
                  <a:lnTo>
                    <a:pt x="66" y="396"/>
                  </a:lnTo>
                  <a:lnTo>
                    <a:pt x="65" y="399"/>
                  </a:lnTo>
                  <a:lnTo>
                    <a:pt x="63" y="402"/>
                  </a:lnTo>
                  <a:lnTo>
                    <a:pt x="62" y="404"/>
                  </a:lnTo>
                  <a:lnTo>
                    <a:pt x="61" y="405"/>
                  </a:lnTo>
                  <a:lnTo>
                    <a:pt x="59" y="407"/>
                  </a:lnTo>
                  <a:lnTo>
                    <a:pt x="57" y="409"/>
                  </a:lnTo>
                  <a:lnTo>
                    <a:pt x="52" y="411"/>
                  </a:lnTo>
                  <a:lnTo>
                    <a:pt x="47" y="413"/>
                  </a:lnTo>
                  <a:lnTo>
                    <a:pt x="43" y="413"/>
                  </a:lnTo>
                  <a:lnTo>
                    <a:pt x="40" y="413"/>
                  </a:lnTo>
                  <a:lnTo>
                    <a:pt x="34" y="414"/>
                  </a:lnTo>
                  <a:lnTo>
                    <a:pt x="21" y="415"/>
                  </a:lnTo>
                  <a:lnTo>
                    <a:pt x="16" y="417"/>
                  </a:lnTo>
                  <a:lnTo>
                    <a:pt x="11" y="419"/>
                  </a:lnTo>
                  <a:lnTo>
                    <a:pt x="6" y="423"/>
                  </a:lnTo>
                  <a:lnTo>
                    <a:pt x="5" y="426"/>
                  </a:lnTo>
                  <a:lnTo>
                    <a:pt x="3" y="429"/>
                  </a:lnTo>
                  <a:lnTo>
                    <a:pt x="2" y="432"/>
                  </a:lnTo>
                  <a:lnTo>
                    <a:pt x="1" y="434"/>
                  </a:lnTo>
                  <a:lnTo>
                    <a:pt x="1" y="436"/>
                  </a:lnTo>
                  <a:lnTo>
                    <a:pt x="0" y="441"/>
                  </a:lnTo>
                  <a:lnTo>
                    <a:pt x="0" y="446"/>
                  </a:lnTo>
                  <a:lnTo>
                    <a:pt x="0" y="451"/>
                  </a:lnTo>
                  <a:lnTo>
                    <a:pt x="1" y="455"/>
                  </a:lnTo>
                  <a:lnTo>
                    <a:pt x="2" y="459"/>
                  </a:lnTo>
                  <a:lnTo>
                    <a:pt x="3" y="463"/>
                  </a:lnTo>
                  <a:lnTo>
                    <a:pt x="5" y="466"/>
                  </a:lnTo>
                  <a:lnTo>
                    <a:pt x="6" y="468"/>
                  </a:lnTo>
                  <a:lnTo>
                    <a:pt x="8" y="470"/>
                  </a:lnTo>
                  <a:lnTo>
                    <a:pt x="11" y="472"/>
                  </a:lnTo>
                  <a:lnTo>
                    <a:pt x="13" y="473"/>
                  </a:lnTo>
                  <a:lnTo>
                    <a:pt x="16" y="474"/>
                  </a:lnTo>
                  <a:lnTo>
                    <a:pt x="21" y="476"/>
                  </a:lnTo>
                  <a:lnTo>
                    <a:pt x="34" y="477"/>
                  </a:lnTo>
                  <a:lnTo>
                    <a:pt x="47" y="479"/>
                  </a:lnTo>
                  <a:lnTo>
                    <a:pt x="52" y="480"/>
                  </a:lnTo>
                  <a:lnTo>
                    <a:pt x="57" y="483"/>
                  </a:lnTo>
                  <a:lnTo>
                    <a:pt x="61" y="486"/>
                  </a:lnTo>
                  <a:lnTo>
                    <a:pt x="63" y="489"/>
                  </a:lnTo>
                  <a:lnTo>
                    <a:pt x="65" y="492"/>
                  </a:lnTo>
                  <a:lnTo>
                    <a:pt x="66" y="495"/>
                  </a:lnTo>
                  <a:lnTo>
                    <a:pt x="67" y="497"/>
                  </a:lnTo>
                  <a:lnTo>
                    <a:pt x="67" y="499"/>
                  </a:lnTo>
                  <a:lnTo>
                    <a:pt x="67" y="503"/>
                  </a:lnTo>
                  <a:lnTo>
                    <a:pt x="68" y="509"/>
                  </a:lnTo>
                  <a:lnTo>
                    <a:pt x="67" y="513"/>
                  </a:lnTo>
                  <a:lnTo>
                    <a:pt x="67" y="518"/>
                  </a:lnTo>
                  <a:lnTo>
                    <a:pt x="66" y="522"/>
                  </a:lnTo>
                  <a:lnTo>
                    <a:pt x="65" y="526"/>
                  </a:lnTo>
                  <a:lnTo>
                    <a:pt x="63" y="529"/>
                  </a:lnTo>
                  <a:lnTo>
                    <a:pt x="61" y="531"/>
                  </a:lnTo>
                  <a:lnTo>
                    <a:pt x="59" y="533"/>
                  </a:lnTo>
                  <a:lnTo>
                    <a:pt x="57" y="535"/>
                  </a:lnTo>
                  <a:lnTo>
                    <a:pt x="55" y="536"/>
                  </a:lnTo>
                  <a:lnTo>
                    <a:pt x="52" y="537"/>
                  </a:lnTo>
                  <a:lnTo>
                    <a:pt x="47" y="539"/>
                  </a:lnTo>
                  <a:lnTo>
                    <a:pt x="34" y="540"/>
                  </a:lnTo>
                  <a:lnTo>
                    <a:pt x="21" y="542"/>
                  </a:lnTo>
                  <a:lnTo>
                    <a:pt x="16" y="543"/>
                  </a:lnTo>
                  <a:lnTo>
                    <a:pt x="11" y="546"/>
                  </a:lnTo>
                  <a:lnTo>
                    <a:pt x="6" y="549"/>
                  </a:lnTo>
                  <a:lnTo>
                    <a:pt x="5" y="552"/>
                  </a:lnTo>
                  <a:lnTo>
                    <a:pt x="3" y="555"/>
                  </a:lnTo>
                  <a:lnTo>
                    <a:pt x="2" y="558"/>
                  </a:lnTo>
                  <a:lnTo>
                    <a:pt x="1" y="560"/>
                  </a:lnTo>
                  <a:lnTo>
                    <a:pt x="1" y="562"/>
                  </a:lnTo>
                  <a:lnTo>
                    <a:pt x="0" y="567"/>
                  </a:lnTo>
                  <a:lnTo>
                    <a:pt x="0" y="572"/>
                  </a:lnTo>
                  <a:lnTo>
                    <a:pt x="0" y="577"/>
                  </a:lnTo>
                  <a:lnTo>
                    <a:pt x="1" y="582"/>
                  </a:lnTo>
                  <a:lnTo>
                    <a:pt x="2" y="585"/>
                  </a:lnTo>
                  <a:lnTo>
                    <a:pt x="3" y="589"/>
                  </a:lnTo>
                  <a:lnTo>
                    <a:pt x="5" y="592"/>
                  </a:lnTo>
                  <a:lnTo>
                    <a:pt x="6" y="594"/>
                  </a:lnTo>
                  <a:lnTo>
                    <a:pt x="8" y="596"/>
                  </a:lnTo>
                  <a:lnTo>
                    <a:pt x="11" y="598"/>
                  </a:lnTo>
                  <a:lnTo>
                    <a:pt x="13" y="599"/>
                  </a:lnTo>
                  <a:lnTo>
                    <a:pt x="16" y="600"/>
                  </a:lnTo>
                  <a:lnTo>
                    <a:pt x="21" y="602"/>
                  </a:lnTo>
                  <a:lnTo>
                    <a:pt x="34" y="603"/>
                  </a:lnTo>
                  <a:lnTo>
                    <a:pt x="47" y="605"/>
                  </a:lnTo>
                  <a:lnTo>
                    <a:pt x="52" y="606"/>
                  </a:lnTo>
                  <a:lnTo>
                    <a:pt x="57" y="609"/>
                  </a:lnTo>
                  <a:lnTo>
                    <a:pt x="61" y="613"/>
                  </a:lnTo>
                  <a:lnTo>
                    <a:pt x="63" y="615"/>
                  </a:lnTo>
                  <a:lnTo>
                    <a:pt x="65" y="618"/>
                  </a:lnTo>
                  <a:lnTo>
                    <a:pt x="66" y="622"/>
                  </a:lnTo>
                  <a:lnTo>
                    <a:pt x="67" y="623"/>
                  </a:lnTo>
                  <a:lnTo>
                    <a:pt x="67" y="625"/>
                  </a:lnTo>
                  <a:lnTo>
                    <a:pt x="67" y="630"/>
                  </a:lnTo>
                  <a:lnTo>
                    <a:pt x="68" y="635"/>
                  </a:lnTo>
                  <a:lnTo>
                    <a:pt x="67" y="640"/>
                  </a:lnTo>
                  <a:lnTo>
                    <a:pt x="67" y="645"/>
                  </a:lnTo>
                  <a:lnTo>
                    <a:pt x="66" y="649"/>
                  </a:lnTo>
                  <a:lnTo>
                    <a:pt x="65" y="652"/>
                  </a:lnTo>
                  <a:lnTo>
                    <a:pt x="63" y="655"/>
                  </a:lnTo>
                  <a:lnTo>
                    <a:pt x="61" y="657"/>
                  </a:lnTo>
                  <a:lnTo>
                    <a:pt x="59" y="659"/>
                  </a:lnTo>
                  <a:lnTo>
                    <a:pt x="57" y="661"/>
                  </a:lnTo>
                  <a:lnTo>
                    <a:pt x="55" y="663"/>
                  </a:lnTo>
                  <a:lnTo>
                    <a:pt x="52" y="663"/>
                  </a:lnTo>
                  <a:lnTo>
                    <a:pt x="47" y="665"/>
                  </a:lnTo>
                  <a:lnTo>
                    <a:pt x="34" y="666"/>
                  </a:lnTo>
                  <a:lnTo>
                    <a:pt x="21" y="668"/>
                  </a:lnTo>
                  <a:lnTo>
                    <a:pt x="16" y="669"/>
                  </a:lnTo>
                  <a:lnTo>
                    <a:pt x="11" y="672"/>
                  </a:lnTo>
                  <a:lnTo>
                    <a:pt x="6" y="676"/>
                  </a:lnTo>
                  <a:lnTo>
                    <a:pt x="5" y="678"/>
                  </a:lnTo>
                  <a:lnTo>
                    <a:pt x="3" y="681"/>
                  </a:lnTo>
                  <a:lnTo>
                    <a:pt x="2" y="685"/>
                  </a:lnTo>
                  <a:lnTo>
                    <a:pt x="1" y="686"/>
                  </a:lnTo>
                  <a:lnTo>
                    <a:pt x="1" y="689"/>
                  </a:lnTo>
                  <a:lnTo>
                    <a:pt x="0" y="693"/>
                  </a:lnTo>
                  <a:lnTo>
                    <a:pt x="0" y="698"/>
                  </a:lnTo>
                  <a:lnTo>
                    <a:pt x="0" y="703"/>
                  </a:lnTo>
                  <a:lnTo>
                    <a:pt x="1" y="707"/>
                  </a:lnTo>
                  <a:lnTo>
                    <a:pt x="2" y="712"/>
                  </a:lnTo>
                  <a:lnTo>
                    <a:pt x="3" y="715"/>
                  </a:lnTo>
                  <a:lnTo>
                    <a:pt x="5" y="718"/>
                  </a:lnTo>
                  <a:lnTo>
                    <a:pt x="6" y="720"/>
                  </a:lnTo>
                  <a:lnTo>
                    <a:pt x="8" y="722"/>
                  </a:lnTo>
                  <a:lnTo>
                    <a:pt x="11" y="724"/>
                  </a:lnTo>
                  <a:lnTo>
                    <a:pt x="13" y="726"/>
                  </a:lnTo>
                  <a:lnTo>
                    <a:pt x="16" y="726"/>
                  </a:lnTo>
                  <a:lnTo>
                    <a:pt x="21" y="728"/>
                  </a:lnTo>
                  <a:lnTo>
                    <a:pt x="34" y="729"/>
                  </a:lnTo>
                  <a:lnTo>
                    <a:pt x="47" y="731"/>
                  </a:lnTo>
                  <a:lnTo>
                    <a:pt x="52" y="732"/>
                  </a:lnTo>
                  <a:lnTo>
                    <a:pt x="57" y="735"/>
                  </a:lnTo>
                  <a:lnTo>
                    <a:pt x="61" y="739"/>
                  </a:lnTo>
                  <a:lnTo>
                    <a:pt x="63" y="741"/>
                  </a:lnTo>
                  <a:lnTo>
                    <a:pt x="65" y="744"/>
                  </a:lnTo>
                  <a:lnTo>
                    <a:pt x="66" y="747"/>
                  </a:lnTo>
                  <a:lnTo>
                    <a:pt x="67" y="749"/>
                  </a:lnTo>
                  <a:lnTo>
                    <a:pt x="67" y="752"/>
                  </a:lnTo>
                  <a:lnTo>
                    <a:pt x="67" y="756"/>
                  </a:lnTo>
                  <a:lnTo>
                    <a:pt x="68" y="761"/>
                  </a:lnTo>
                  <a:lnTo>
                    <a:pt x="67" y="766"/>
                  </a:lnTo>
                  <a:lnTo>
                    <a:pt x="67" y="771"/>
                  </a:lnTo>
                  <a:lnTo>
                    <a:pt x="66" y="774"/>
                  </a:lnTo>
                  <a:lnTo>
                    <a:pt x="65" y="778"/>
                  </a:lnTo>
                  <a:lnTo>
                    <a:pt x="63" y="781"/>
                  </a:lnTo>
                  <a:lnTo>
                    <a:pt x="61" y="783"/>
                  </a:lnTo>
                  <a:lnTo>
                    <a:pt x="59" y="786"/>
                  </a:lnTo>
                  <a:lnTo>
                    <a:pt x="57" y="787"/>
                  </a:lnTo>
                  <a:lnTo>
                    <a:pt x="55" y="789"/>
                  </a:lnTo>
                  <a:lnTo>
                    <a:pt x="52" y="790"/>
                  </a:lnTo>
                  <a:lnTo>
                    <a:pt x="47" y="791"/>
                  </a:lnTo>
                  <a:lnTo>
                    <a:pt x="34" y="793"/>
                  </a:lnTo>
                  <a:lnTo>
                    <a:pt x="21" y="794"/>
                  </a:lnTo>
                  <a:lnTo>
                    <a:pt x="16" y="796"/>
                  </a:lnTo>
                  <a:lnTo>
                    <a:pt x="11" y="798"/>
                  </a:lnTo>
                  <a:lnTo>
                    <a:pt x="6" y="802"/>
                  </a:lnTo>
                  <a:lnTo>
                    <a:pt x="5" y="804"/>
                  </a:lnTo>
                  <a:lnTo>
                    <a:pt x="3" y="807"/>
                  </a:lnTo>
                  <a:lnTo>
                    <a:pt x="2" y="811"/>
                  </a:lnTo>
                  <a:lnTo>
                    <a:pt x="1" y="813"/>
                  </a:lnTo>
                  <a:lnTo>
                    <a:pt x="1" y="814"/>
                  </a:lnTo>
                  <a:lnTo>
                    <a:pt x="0" y="819"/>
                  </a:lnTo>
                  <a:lnTo>
                    <a:pt x="0" y="824"/>
                  </a:lnTo>
                  <a:lnTo>
                    <a:pt x="0" y="829"/>
                  </a:lnTo>
                  <a:lnTo>
                    <a:pt x="1" y="834"/>
                  </a:lnTo>
                  <a:lnTo>
                    <a:pt x="2" y="838"/>
                  </a:lnTo>
                  <a:lnTo>
                    <a:pt x="3" y="841"/>
                  </a:lnTo>
                  <a:lnTo>
                    <a:pt x="5" y="844"/>
                  </a:lnTo>
                  <a:lnTo>
                    <a:pt x="6" y="847"/>
                  </a:lnTo>
                  <a:lnTo>
                    <a:pt x="8" y="849"/>
                  </a:lnTo>
                  <a:lnTo>
                    <a:pt x="11" y="850"/>
                  </a:lnTo>
                  <a:lnTo>
                    <a:pt x="13" y="852"/>
                  </a:lnTo>
                  <a:lnTo>
                    <a:pt x="16" y="853"/>
                  </a:lnTo>
                  <a:lnTo>
                    <a:pt x="21" y="854"/>
                  </a:lnTo>
                  <a:lnTo>
                    <a:pt x="34" y="856"/>
                  </a:lnTo>
                  <a:lnTo>
                    <a:pt x="47" y="857"/>
                  </a:lnTo>
                  <a:lnTo>
                    <a:pt x="52" y="859"/>
                  </a:lnTo>
                  <a:lnTo>
                    <a:pt x="57" y="861"/>
                  </a:lnTo>
                  <a:lnTo>
                    <a:pt x="61" y="865"/>
                  </a:lnTo>
                  <a:lnTo>
                    <a:pt x="63" y="867"/>
                  </a:lnTo>
                  <a:lnTo>
                    <a:pt x="65" y="870"/>
                  </a:lnTo>
                  <a:lnTo>
                    <a:pt x="66" y="874"/>
                  </a:lnTo>
                  <a:lnTo>
                    <a:pt x="67" y="876"/>
                  </a:lnTo>
                  <a:lnTo>
                    <a:pt x="67" y="878"/>
                  </a:lnTo>
                  <a:lnTo>
                    <a:pt x="67" y="883"/>
                  </a:lnTo>
                  <a:lnTo>
                    <a:pt x="68" y="887"/>
                  </a:lnTo>
                  <a:lnTo>
                    <a:pt x="67" y="893"/>
                  </a:lnTo>
                  <a:lnTo>
                    <a:pt x="67" y="896"/>
                  </a:lnTo>
                  <a:lnTo>
                    <a:pt x="64" y="902"/>
                  </a:lnTo>
                </a:path>
              </a:pathLst>
            </a:custGeom>
            <a:noFill/>
            <a:ln w="30163">
              <a:solidFill>
                <a:srgbClr val="FF0000"/>
              </a:solidFill>
              <a:prstDash val="solid"/>
              <a:round/>
              <a:headEnd/>
              <a:tailEnd/>
            </a:ln>
          </p:spPr>
          <p:txBody>
            <a:bodyPr/>
            <a:lstStyle/>
            <a:p>
              <a:endParaRPr lang="en-IN"/>
            </a:p>
          </p:txBody>
        </p:sp>
        <p:sp>
          <p:nvSpPr>
            <p:cNvPr id="11369" name="Freeform 61"/>
            <p:cNvSpPr>
              <a:spLocks/>
            </p:cNvSpPr>
            <p:nvPr/>
          </p:nvSpPr>
          <p:spPr bwMode="auto">
            <a:xfrm>
              <a:off x="4224" y="2347"/>
              <a:ext cx="68" cy="1061"/>
            </a:xfrm>
            <a:custGeom>
              <a:avLst/>
              <a:gdLst>
                <a:gd name="T0" fmla="*/ 67 w 68"/>
                <a:gd name="T1" fmla="*/ 15 h 1061"/>
                <a:gd name="T2" fmla="*/ 64 w 68"/>
                <a:gd name="T3" fmla="*/ 43 h 1061"/>
                <a:gd name="T4" fmla="*/ 53 w 68"/>
                <a:gd name="T5" fmla="*/ 55 h 1061"/>
                <a:gd name="T6" fmla="*/ 15 w 68"/>
                <a:gd name="T7" fmla="*/ 55 h 1061"/>
                <a:gd name="T8" fmla="*/ 1 w 68"/>
                <a:gd name="T9" fmla="*/ 69 h 1061"/>
                <a:gd name="T10" fmla="*/ 3 w 68"/>
                <a:gd name="T11" fmla="*/ 96 h 1061"/>
                <a:gd name="T12" fmla="*/ 17 w 68"/>
                <a:gd name="T13" fmla="*/ 108 h 1061"/>
                <a:gd name="T14" fmla="*/ 57 w 68"/>
                <a:gd name="T15" fmla="*/ 116 h 1061"/>
                <a:gd name="T16" fmla="*/ 67 w 68"/>
                <a:gd name="T17" fmla="*/ 137 h 1061"/>
                <a:gd name="T18" fmla="*/ 63 w 68"/>
                <a:gd name="T19" fmla="*/ 162 h 1061"/>
                <a:gd name="T20" fmla="*/ 49 w 68"/>
                <a:gd name="T21" fmla="*/ 172 h 1061"/>
                <a:gd name="T22" fmla="*/ 6 w 68"/>
                <a:gd name="T23" fmla="*/ 183 h 1061"/>
                <a:gd name="T24" fmla="*/ 0 w 68"/>
                <a:gd name="T25" fmla="*/ 205 h 1061"/>
                <a:gd name="T26" fmla="*/ 6 w 68"/>
                <a:gd name="T27" fmla="*/ 227 h 1061"/>
                <a:gd name="T28" fmla="*/ 21 w 68"/>
                <a:gd name="T29" fmla="*/ 236 h 1061"/>
                <a:gd name="T30" fmla="*/ 65 w 68"/>
                <a:gd name="T31" fmla="*/ 251 h 1061"/>
                <a:gd name="T32" fmla="*/ 67 w 68"/>
                <a:gd name="T33" fmla="*/ 273 h 1061"/>
                <a:gd name="T34" fmla="*/ 61 w 68"/>
                <a:gd name="T35" fmla="*/ 290 h 1061"/>
                <a:gd name="T36" fmla="*/ 40 w 68"/>
                <a:gd name="T37" fmla="*/ 299 h 1061"/>
                <a:gd name="T38" fmla="*/ 5 w 68"/>
                <a:gd name="T39" fmla="*/ 311 h 1061"/>
                <a:gd name="T40" fmla="*/ 0 w 68"/>
                <a:gd name="T41" fmla="*/ 331 h 1061"/>
                <a:gd name="T42" fmla="*/ 5 w 68"/>
                <a:gd name="T43" fmla="*/ 353 h 1061"/>
                <a:gd name="T44" fmla="*/ 25 w 68"/>
                <a:gd name="T45" fmla="*/ 362 h 1061"/>
                <a:gd name="T46" fmla="*/ 61 w 68"/>
                <a:gd name="T47" fmla="*/ 372 h 1061"/>
                <a:gd name="T48" fmla="*/ 67 w 68"/>
                <a:gd name="T49" fmla="*/ 390 h 1061"/>
                <a:gd name="T50" fmla="*/ 63 w 68"/>
                <a:gd name="T51" fmla="*/ 414 h 1061"/>
                <a:gd name="T52" fmla="*/ 47 w 68"/>
                <a:gd name="T53" fmla="*/ 425 h 1061"/>
                <a:gd name="T54" fmla="*/ 11 w 68"/>
                <a:gd name="T55" fmla="*/ 431 h 1061"/>
                <a:gd name="T56" fmla="*/ 1 w 68"/>
                <a:gd name="T57" fmla="*/ 448 h 1061"/>
                <a:gd name="T58" fmla="*/ 3 w 68"/>
                <a:gd name="T59" fmla="*/ 475 h 1061"/>
                <a:gd name="T60" fmla="*/ 16 w 68"/>
                <a:gd name="T61" fmla="*/ 486 h 1061"/>
                <a:gd name="T62" fmla="*/ 61 w 68"/>
                <a:gd name="T63" fmla="*/ 498 h 1061"/>
                <a:gd name="T64" fmla="*/ 67 w 68"/>
                <a:gd name="T65" fmla="*/ 515 h 1061"/>
                <a:gd name="T66" fmla="*/ 63 w 68"/>
                <a:gd name="T67" fmla="*/ 541 h 1061"/>
                <a:gd name="T68" fmla="*/ 47 w 68"/>
                <a:gd name="T69" fmla="*/ 551 h 1061"/>
                <a:gd name="T70" fmla="*/ 5 w 68"/>
                <a:gd name="T71" fmla="*/ 564 h 1061"/>
                <a:gd name="T72" fmla="*/ 0 w 68"/>
                <a:gd name="T73" fmla="*/ 584 h 1061"/>
                <a:gd name="T74" fmla="*/ 6 w 68"/>
                <a:gd name="T75" fmla="*/ 606 h 1061"/>
                <a:gd name="T76" fmla="*/ 34 w 68"/>
                <a:gd name="T77" fmla="*/ 615 h 1061"/>
                <a:gd name="T78" fmla="*/ 65 w 68"/>
                <a:gd name="T79" fmla="*/ 630 h 1061"/>
                <a:gd name="T80" fmla="*/ 67 w 68"/>
                <a:gd name="T81" fmla="*/ 652 h 1061"/>
                <a:gd name="T82" fmla="*/ 59 w 68"/>
                <a:gd name="T83" fmla="*/ 671 h 1061"/>
                <a:gd name="T84" fmla="*/ 21 w 68"/>
                <a:gd name="T85" fmla="*/ 680 h 1061"/>
                <a:gd name="T86" fmla="*/ 2 w 68"/>
                <a:gd name="T87" fmla="*/ 697 h 1061"/>
                <a:gd name="T88" fmla="*/ 1 w 68"/>
                <a:gd name="T89" fmla="*/ 719 h 1061"/>
                <a:gd name="T90" fmla="*/ 11 w 68"/>
                <a:gd name="T91" fmla="*/ 736 h 1061"/>
                <a:gd name="T92" fmla="*/ 52 w 68"/>
                <a:gd name="T93" fmla="*/ 744 h 1061"/>
                <a:gd name="T94" fmla="*/ 67 w 68"/>
                <a:gd name="T95" fmla="*/ 761 h 1061"/>
                <a:gd name="T96" fmla="*/ 66 w 68"/>
                <a:gd name="T97" fmla="*/ 786 h 1061"/>
                <a:gd name="T98" fmla="*/ 55 w 68"/>
                <a:gd name="T99" fmla="*/ 801 h 1061"/>
                <a:gd name="T100" fmla="*/ 11 w 68"/>
                <a:gd name="T101" fmla="*/ 810 h 1061"/>
                <a:gd name="T102" fmla="*/ 1 w 68"/>
                <a:gd name="T103" fmla="*/ 826 h 1061"/>
                <a:gd name="T104" fmla="*/ 3 w 68"/>
                <a:gd name="T105" fmla="*/ 853 h 1061"/>
                <a:gd name="T106" fmla="*/ 16 w 68"/>
                <a:gd name="T107" fmla="*/ 865 h 1061"/>
                <a:gd name="T108" fmla="*/ 61 w 68"/>
                <a:gd name="T109" fmla="*/ 877 h 1061"/>
                <a:gd name="T110" fmla="*/ 67 w 68"/>
                <a:gd name="T111" fmla="*/ 895 h 1061"/>
                <a:gd name="T112" fmla="*/ 62 w 68"/>
                <a:gd name="T113" fmla="*/ 916 h 1061"/>
                <a:gd name="T114" fmla="*/ 40 w 68"/>
                <a:gd name="T115" fmla="*/ 939 h 1061"/>
                <a:gd name="T116" fmla="*/ 33 w 68"/>
                <a:gd name="T117" fmla="*/ 966 h 1061"/>
                <a:gd name="T118" fmla="*/ 32 w 68"/>
                <a:gd name="T119" fmla="*/ 1061 h 106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8"/>
                <a:gd name="T181" fmla="*/ 0 h 1061"/>
                <a:gd name="T182" fmla="*/ 68 w 68"/>
                <a:gd name="T183" fmla="*/ 1061 h 106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8" h="1061">
                  <a:moveTo>
                    <a:pt x="62" y="0"/>
                  </a:moveTo>
                  <a:lnTo>
                    <a:pt x="64" y="3"/>
                  </a:lnTo>
                  <a:lnTo>
                    <a:pt x="65" y="6"/>
                  </a:lnTo>
                  <a:lnTo>
                    <a:pt x="66" y="9"/>
                  </a:lnTo>
                  <a:lnTo>
                    <a:pt x="67" y="12"/>
                  </a:lnTo>
                  <a:lnTo>
                    <a:pt x="67" y="15"/>
                  </a:lnTo>
                  <a:lnTo>
                    <a:pt x="68" y="18"/>
                  </a:lnTo>
                  <a:lnTo>
                    <a:pt x="68" y="22"/>
                  </a:lnTo>
                  <a:lnTo>
                    <a:pt x="67" y="29"/>
                  </a:lnTo>
                  <a:lnTo>
                    <a:pt x="66" y="34"/>
                  </a:lnTo>
                  <a:lnTo>
                    <a:pt x="65" y="39"/>
                  </a:lnTo>
                  <a:lnTo>
                    <a:pt x="64" y="43"/>
                  </a:lnTo>
                  <a:lnTo>
                    <a:pt x="62" y="46"/>
                  </a:lnTo>
                  <a:lnTo>
                    <a:pt x="60" y="49"/>
                  </a:lnTo>
                  <a:lnTo>
                    <a:pt x="58" y="52"/>
                  </a:lnTo>
                  <a:lnTo>
                    <a:pt x="57" y="53"/>
                  </a:lnTo>
                  <a:lnTo>
                    <a:pt x="56" y="53"/>
                  </a:lnTo>
                  <a:lnTo>
                    <a:pt x="53" y="55"/>
                  </a:lnTo>
                  <a:lnTo>
                    <a:pt x="51" y="56"/>
                  </a:lnTo>
                  <a:lnTo>
                    <a:pt x="48" y="56"/>
                  </a:lnTo>
                  <a:lnTo>
                    <a:pt x="45" y="57"/>
                  </a:lnTo>
                  <a:lnTo>
                    <a:pt x="33" y="56"/>
                  </a:lnTo>
                  <a:lnTo>
                    <a:pt x="20" y="55"/>
                  </a:lnTo>
                  <a:lnTo>
                    <a:pt x="15" y="55"/>
                  </a:lnTo>
                  <a:lnTo>
                    <a:pt x="10" y="56"/>
                  </a:lnTo>
                  <a:lnTo>
                    <a:pt x="6" y="59"/>
                  </a:lnTo>
                  <a:lnTo>
                    <a:pt x="4" y="60"/>
                  </a:lnTo>
                  <a:lnTo>
                    <a:pt x="3" y="63"/>
                  </a:lnTo>
                  <a:lnTo>
                    <a:pt x="2" y="66"/>
                  </a:lnTo>
                  <a:lnTo>
                    <a:pt x="1" y="69"/>
                  </a:lnTo>
                  <a:lnTo>
                    <a:pt x="0" y="74"/>
                  </a:lnTo>
                  <a:lnTo>
                    <a:pt x="0" y="79"/>
                  </a:lnTo>
                  <a:lnTo>
                    <a:pt x="0" y="84"/>
                  </a:lnTo>
                  <a:lnTo>
                    <a:pt x="1" y="89"/>
                  </a:lnTo>
                  <a:lnTo>
                    <a:pt x="2" y="92"/>
                  </a:lnTo>
                  <a:lnTo>
                    <a:pt x="3" y="96"/>
                  </a:lnTo>
                  <a:lnTo>
                    <a:pt x="5" y="99"/>
                  </a:lnTo>
                  <a:lnTo>
                    <a:pt x="6" y="101"/>
                  </a:lnTo>
                  <a:lnTo>
                    <a:pt x="8" y="103"/>
                  </a:lnTo>
                  <a:lnTo>
                    <a:pt x="11" y="105"/>
                  </a:lnTo>
                  <a:lnTo>
                    <a:pt x="16" y="107"/>
                  </a:lnTo>
                  <a:lnTo>
                    <a:pt x="17" y="108"/>
                  </a:lnTo>
                  <a:lnTo>
                    <a:pt x="19" y="109"/>
                  </a:lnTo>
                  <a:lnTo>
                    <a:pt x="21" y="109"/>
                  </a:lnTo>
                  <a:lnTo>
                    <a:pt x="34" y="110"/>
                  </a:lnTo>
                  <a:lnTo>
                    <a:pt x="47" y="112"/>
                  </a:lnTo>
                  <a:lnTo>
                    <a:pt x="52" y="113"/>
                  </a:lnTo>
                  <a:lnTo>
                    <a:pt x="57" y="116"/>
                  </a:lnTo>
                  <a:lnTo>
                    <a:pt x="61" y="120"/>
                  </a:lnTo>
                  <a:lnTo>
                    <a:pt x="65" y="125"/>
                  </a:lnTo>
                  <a:lnTo>
                    <a:pt x="66" y="129"/>
                  </a:lnTo>
                  <a:lnTo>
                    <a:pt x="67" y="130"/>
                  </a:lnTo>
                  <a:lnTo>
                    <a:pt x="67" y="132"/>
                  </a:lnTo>
                  <a:lnTo>
                    <a:pt x="67" y="137"/>
                  </a:lnTo>
                  <a:lnTo>
                    <a:pt x="68" y="142"/>
                  </a:lnTo>
                  <a:lnTo>
                    <a:pt x="67" y="147"/>
                  </a:lnTo>
                  <a:lnTo>
                    <a:pt x="67" y="152"/>
                  </a:lnTo>
                  <a:lnTo>
                    <a:pt x="66" y="156"/>
                  </a:lnTo>
                  <a:lnTo>
                    <a:pt x="65" y="159"/>
                  </a:lnTo>
                  <a:lnTo>
                    <a:pt x="63" y="162"/>
                  </a:lnTo>
                  <a:lnTo>
                    <a:pt x="61" y="164"/>
                  </a:lnTo>
                  <a:lnTo>
                    <a:pt x="59" y="167"/>
                  </a:lnTo>
                  <a:lnTo>
                    <a:pt x="57" y="168"/>
                  </a:lnTo>
                  <a:lnTo>
                    <a:pt x="52" y="171"/>
                  </a:lnTo>
                  <a:lnTo>
                    <a:pt x="51" y="171"/>
                  </a:lnTo>
                  <a:lnTo>
                    <a:pt x="49" y="172"/>
                  </a:lnTo>
                  <a:lnTo>
                    <a:pt x="47" y="172"/>
                  </a:lnTo>
                  <a:lnTo>
                    <a:pt x="34" y="174"/>
                  </a:lnTo>
                  <a:lnTo>
                    <a:pt x="21" y="175"/>
                  </a:lnTo>
                  <a:lnTo>
                    <a:pt x="16" y="177"/>
                  </a:lnTo>
                  <a:lnTo>
                    <a:pt x="11" y="179"/>
                  </a:lnTo>
                  <a:lnTo>
                    <a:pt x="6" y="183"/>
                  </a:lnTo>
                  <a:lnTo>
                    <a:pt x="3" y="188"/>
                  </a:lnTo>
                  <a:lnTo>
                    <a:pt x="2" y="192"/>
                  </a:lnTo>
                  <a:lnTo>
                    <a:pt x="1" y="193"/>
                  </a:lnTo>
                  <a:lnTo>
                    <a:pt x="1" y="196"/>
                  </a:lnTo>
                  <a:lnTo>
                    <a:pt x="0" y="200"/>
                  </a:lnTo>
                  <a:lnTo>
                    <a:pt x="0" y="205"/>
                  </a:lnTo>
                  <a:lnTo>
                    <a:pt x="0" y="210"/>
                  </a:lnTo>
                  <a:lnTo>
                    <a:pt x="1" y="215"/>
                  </a:lnTo>
                  <a:lnTo>
                    <a:pt x="2" y="219"/>
                  </a:lnTo>
                  <a:lnTo>
                    <a:pt x="3" y="222"/>
                  </a:lnTo>
                  <a:lnTo>
                    <a:pt x="5" y="225"/>
                  </a:lnTo>
                  <a:lnTo>
                    <a:pt x="6" y="227"/>
                  </a:lnTo>
                  <a:lnTo>
                    <a:pt x="8" y="230"/>
                  </a:lnTo>
                  <a:lnTo>
                    <a:pt x="11" y="231"/>
                  </a:lnTo>
                  <a:lnTo>
                    <a:pt x="16" y="234"/>
                  </a:lnTo>
                  <a:lnTo>
                    <a:pt x="17" y="234"/>
                  </a:lnTo>
                  <a:lnTo>
                    <a:pt x="19" y="235"/>
                  </a:lnTo>
                  <a:lnTo>
                    <a:pt x="21" y="236"/>
                  </a:lnTo>
                  <a:lnTo>
                    <a:pt x="34" y="237"/>
                  </a:lnTo>
                  <a:lnTo>
                    <a:pt x="47" y="239"/>
                  </a:lnTo>
                  <a:lnTo>
                    <a:pt x="52" y="240"/>
                  </a:lnTo>
                  <a:lnTo>
                    <a:pt x="57" y="242"/>
                  </a:lnTo>
                  <a:lnTo>
                    <a:pt x="61" y="246"/>
                  </a:lnTo>
                  <a:lnTo>
                    <a:pt x="65" y="251"/>
                  </a:lnTo>
                  <a:lnTo>
                    <a:pt x="66" y="255"/>
                  </a:lnTo>
                  <a:lnTo>
                    <a:pt x="67" y="257"/>
                  </a:lnTo>
                  <a:lnTo>
                    <a:pt x="67" y="259"/>
                  </a:lnTo>
                  <a:lnTo>
                    <a:pt x="67" y="263"/>
                  </a:lnTo>
                  <a:lnTo>
                    <a:pt x="68" y="269"/>
                  </a:lnTo>
                  <a:lnTo>
                    <a:pt x="67" y="273"/>
                  </a:lnTo>
                  <a:lnTo>
                    <a:pt x="67" y="278"/>
                  </a:lnTo>
                  <a:lnTo>
                    <a:pt x="66" y="282"/>
                  </a:lnTo>
                  <a:lnTo>
                    <a:pt x="65" y="285"/>
                  </a:lnTo>
                  <a:lnTo>
                    <a:pt x="63" y="288"/>
                  </a:lnTo>
                  <a:lnTo>
                    <a:pt x="62" y="289"/>
                  </a:lnTo>
                  <a:lnTo>
                    <a:pt x="61" y="290"/>
                  </a:lnTo>
                  <a:lnTo>
                    <a:pt x="59" y="293"/>
                  </a:lnTo>
                  <a:lnTo>
                    <a:pt x="57" y="294"/>
                  </a:lnTo>
                  <a:lnTo>
                    <a:pt x="52" y="297"/>
                  </a:lnTo>
                  <a:lnTo>
                    <a:pt x="47" y="299"/>
                  </a:lnTo>
                  <a:lnTo>
                    <a:pt x="43" y="299"/>
                  </a:lnTo>
                  <a:lnTo>
                    <a:pt x="40" y="299"/>
                  </a:lnTo>
                  <a:lnTo>
                    <a:pt x="34" y="300"/>
                  </a:lnTo>
                  <a:lnTo>
                    <a:pt x="21" y="301"/>
                  </a:lnTo>
                  <a:lnTo>
                    <a:pt x="16" y="303"/>
                  </a:lnTo>
                  <a:lnTo>
                    <a:pt x="11" y="305"/>
                  </a:lnTo>
                  <a:lnTo>
                    <a:pt x="6" y="309"/>
                  </a:lnTo>
                  <a:lnTo>
                    <a:pt x="5" y="311"/>
                  </a:lnTo>
                  <a:lnTo>
                    <a:pt x="3" y="314"/>
                  </a:lnTo>
                  <a:lnTo>
                    <a:pt x="2" y="318"/>
                  </a:lnTo>
                  <a:lnTo>
                    <a:pt x="1" y="320"/>
                  </a:lnTo>
                  <a:lnTo>
                    <a:pt x="1" y="321"/>
                  </a:lnTo>
                  <a:lnTo>
                    <a:pt x="0" y="326"/>
                  </a:lnTo>
                  <a:lnTo>
                    <a:pt x="0" y="331"/>
                  </a:lnTo>
                  <a:lnTo>
                    <a:pt x="0" y="336"/>
                  </a:lnTo>
                  <a:lnTo>
                    <a:pt x="1" y="341"/>
                  </a:lnTo>
                  <a:lnTo>
                    <a:pt x="2" y="345"/>
                  </a:lnTo>
                  <a:lnTo>
                    <a:pt x="3" y="348"/>
                  </a:lnTo>
                  <a:lnTo>
                    <a:pt x="5" y="351"/>
                  </a:lnTo>
                  <a:lnTo>
                    <a:pt x="5" y="353"/>
                  </a:lnTo>
                  <a:lnTo>
                    <a:pt x="6" y="354"/>
                  </a:lnTo>
                  <a:lnTo>
                    <a:pt x="8" y="356"/>
                  </a:lnTo>
                  <a:lnTo>
                    <a:pt x="11" y="357"/>
                  </a:lnTo>
                  <a:lnTo>
                    <a:pt x="16" y="360"/>
                  </a:lnTo>
                  <a:lnTo>
                    <a:pt x="21" y="361"/>
                  </a:lnTo>
                  <a:lnTo>
                    <a:pt x="25" y="362"/>
                  </a:lnTo>
                  <a:lnTo>
                    <a:pt x="28" y="363"/>
                  </a:lnTo>
                  <a:lnTo>
                    <a:pt x="34" y="363"/>
                  </a:lnTo>
                  <a:lnTo>
                    <a:pt x="47" y="364"/>
                  </a:lnTo>
                  <a:lnTo>
                    <a:pt x="52" y="366"/>
                  </a:lnTo>
                  <a:lnTo>
                    <a:pt x="57" y="368"/>
                  </a:lnTo>
                  <a:lnTo>
                    <a:pt x="61" y="372"/>
                  </a:lnTo>
                  <a:lnTo>
                    <a:pt x="63" y="374"/>
                  </a:lnTo>
                  <a:lnTo>
                    <a:pt x="65" y="377"/>
                  </a:lnTo>
                  <a:lnTo>
                    <a:pt x="66" y="381"/>
                  </a:lnTo>
                  <a:lnTo>
                    <a:pt x="67" y="383"/>
                  </a:lnTo>
                  <a:lnTo>
                    <a:pt x="67" y="385"/>
                  </a:lnTo>
                  <a:lnTo>
                    <a:pt x="67" y="390"/>
                  </a:lnTo>
                  <a:lnTo>
                    <a:pt x="68" y="394"/>
                  </a:lnTo>
                  <a:lnTo>
                    <a:pt x="67" y="400"/>
                  </a:lnTo>
                  <a:lnTo>
                    <a:pt x="67" y="404"/>
                  </a:lnTo>
                  <a:lnTo>
                    <a:pt x="66" y="408"/>
                  </a:lnTo>
                  <a:lnTo>
                    <a:pt x="65" y="411"/>
                  </a:lnTo>
                  <a:lnTo>
                    <a:pt x="63" y="414"/>
                  </a:lnTo>
                  <a:lnTo>
                    <a:pt x="62" y="416"/>
                  </a:lnTo>
                  <a:lnTo>
                    <a:pt x="61" y="417"/>
                  </a:lnTo>
                  <a:lnTo>
                    <a:pt x="59" y="419"/>
                  </a:lnTo>
                  <a:lnTo>
                    <a:pt x="57" y="421"/>
                  </a:lnTo>
                  <a:lnTo>
                    <a:pt x="52" y="423"/>
                  </a:lnTo>
                  <a:lnTo>
                    <a:pt x="47" y="425"/>
                  </a:lnTo>
                  <a:lnTo>
                    <a:pt x="43" y="425"/>
                  </a:lnTo>
                  <a:lnTo>
                    <a:pt x="40" y="425"/>
                  </a:lnTo>
                  <a:lnTo>
                    <a:pt x="34" y="426"/>
                  </a:lnTo>
                  <a:lnTo>
                    <a:pt x="21" y="427"/>
                  </a:lnTo>
                  <a:lnTo>
                    <a:pt x="16" y="429"/>
                  </a:lnTo>
                  <a:lnTo>
                    <a:pt x="11" y="431"/>
                  </a:lnTo>
                  <a:lnTo>
                    <a:pt x="6" y="435"/>
                  </a:lnTo>
                  <a:lnTo>
                    <a:pt x="5" y="438"/>
                  </a:lnTo>
                  <a:lnTo>
                    <a:pt x="3" y="441"/>
                  </a:lnTo>
                  <a:lnTo>
                    <a:pt x="2" y="444"/>
                  </a:lnTo>
                  <a:lnTo>
                    <a:pt x="1" y="446"/>
                  </a:lnTo>
                  <a:lnTo>
                    <a:pt x="1" y="448"/>
                  </a:lnTo>
                  <a:lnTo>
                    <a:pt x="0" y="453"/>
                  </a:lnTo>
                  <a:lnTo>
                    <a:pt x="0" y="458"/>
                  </a:lnTo>
                  <a:lnTo>
                    <a:pt x="0" y="463"/>
                  </a:lnTo>
                  <a:lnTo>
                    <a:pt x="1" y="467"/>
                  </a:lnTo>
                  <a:lnTo>
                    <a:pt x="2" y="471"/>
                  </a:lnTo>
                  <a:lnTo>
                    <a:pt x="3" y="475"/>
                  </a:lnTo>
                  <a:lnTo>
                    <a:pt x="5" y="478"/>
                  </a:lnTo>
                  <a:lnTo>
                    <a:pt x="6" y="480"/>
                  </a:lnTo>
                  <a:lnTo>
                    <a:pt x="8" y="482"/>
                  </a:lnTo>
                  <a:lnTo>
                    <a:pt x="11" y="484"/>
                  </a:lnTo>
                  <a:lnTo>
                    <a:pt x="13" y="485"/>
                  </a:lnTo>
                  <a:lnTo>
                    <a:pt x="16" y="486"/>
                  </a:lnTo>
                  <a:lnTo>
                    <a:pt x="21" y="488"/>
                  </a:lnTo>
                  <a:lnTo>
                    <a:pt x="34" y="489"/>
                  </a:lnTo>
                  <a:lnTo>
                    <a:pt x="47" y="491"/>
                  </a:lnTo>
                  <a:lnTo>
                    <a:pt x="52" y="492"/>
                  </a:lnTo>
                  <a:lnTo>
                    <a:pt x="57" y="495"/>
                  </a:lnTo>
                  <a:lnTo>
                    <a:pt x="61" y="498"/>
                  </a:lnTo>
                  <a:lnTo>
                    <a:pt x="63" y="501"/>
                  </a:lnTo>
                  <a:lnTo>
                    <a:pt x="65" y="504"/>
                  </a:lnTo>
                  <a:lnTo>
                    <a:pt x="66" y="507"/>
                  </a:lnTo>
                  <a:lnTo>
                    <a:pt x="67" y="509"/>
                  </a:lnTo>
                  <a:lnTo>
                    <a:pt x="67" y="511"/>
                  </a:lnTo>
                  <a:lnTo>
                    <a:pt x="67" y="515"/>
                  </a:lnTo>
                  <a:lnTo>
                    <a:pt x="68" y="521"/>
                  </a:lnTo>
                  <a:lnTo>
                    <a:pt x="67" y="525"/>
                  </a:lnTo>
                  <a:lnTo>
                    <a:pt x="67" y="530"/>
                  </a:lnTo>
                  <a:lnTo>
                    <a:pt x="66" y="534"/>
                  </a:lnTo>
                  <a:lnTo>
                    <a:pt x="65" y="538"/>
                  </a:lnTo>
                  <a:lnTo>
                    <a:pt x="63" y="541"/>
                  </a:lnTo>
                  <a:lnTo>
                    <a:pt x="61" y="543"/>
                  </a:lnTo>
                  <a:lnTo>
                    <a:pt x="59" y="545"/>
                  </a:lnTo>
                  <a:lnTo>
                    <a:pt x="57" y="547"/>
                  </a:lnTo>
                  <a:lnTo>
                    <a:pt x="55" y="548"/>
                  </a:lnTo>
                  <a:lnTo>
                    <a:pt x="52" y="549"/>
                  </a:lnTo>
                  <a:lnTo>
                    <a:pt x="47" y="551"/>
                  </a:lnTo>
                  <a:lnTo>
                    <a:pt x="34" y="552"/>
                  </a:lnTo>
                  <a:lnTo>
                    <a:pt x="21" y="554"/>
                  </a:lnTo>
                  <a:lnTo>
                    <a:pt x="16" y="555"/>
                  </a:lnTo>
                  <a:lnTo>
                    <a:pt x="11" y="558"/>
                  </a:lnTo>
                  <a:lnTo>
                    <a:pt x="6" y="561"/>
                  </a:lnTo>
                  <a:lnTo>
                    <a:pt x="5" y="564"/>
                  </a:lnTo>
                  <a:lnTo>
                    <a:pt x="3" y="567"/>
                  </a:lnTo>
                  <a:lnTo>
                    <a:pt x="2" y="570"/>
                  </a:lnTo>
                  <a:lnTo>
                    <a:pt x="1" y="572"/>
                  </a:lnTo>
                  <a:lnTo>
                    <a:pt x="1" y="574"/>
                  </a:lnTo>
                  <a:lnTo>
                    <a:pt x="0" y="579"/>
                  </a:lnTo>
                  <a:lnTo>
                    <a:pt x="0" y="584"/>
                  </a:lnTo>
                  <a:lnTo>
                    <a:pt x="0" y="589"/>
                  </a:lnTo>
                  <a:lnTo>
                    <a:pt x="1" y="594"/>
                  </a:lnTo>
                  <a:lnTo>
                    <a:pt x="2" y="597"/>
                  </a:lnTo>
                  <a:lnTo>
                    <a:pt x="3" y="601"/>
                  </a:lnTo>
                  <a:lnTo>
                    <a:pt x="5" y="604"/>
                  </a:lnTo>
                  <a:lnTo>
                    <a:pt x="6" y="606"/>
                  </a:lnTo>
                  <a:lnTo>
                    <a:pt x="8" y="608"/>
                  </a:lnTo>
                  <a:lnTo>
                    <a:pt x="11" y="610"/>
                  </a:lnTo>
                  <a:lnTo>
                    <a:pt x="13" y="611"/>
                  </a:lnTo>
                  <a:lnTo>
                    <a:pt x="16" y="612"/>
                  </a:lnTo>
                  <a:lnTo>
                    <a:pt x="21" y="614"/>
                  </a:lnTo>
                  <a:lnTo>
                    <a:pt x="34" y="615"/>
                  </a:lnTo>
                  <a:lnTo>
                    <a:pt x="47" y="617"/>
                  </a:lnTo>
                  <a:lnTo>
                    <a:pt x="52" y="618"/>
                  </a:lnTo>
                  <a:lnTo>
                    <a:pt x="57" y="621"/>
                  </a:lnTo>
                  <a:lnTo>
                    <a:pt x="61" y="625"/>
                  </a:lnTo>
                  <a:lnTo>
                    <a:pt x="63" y="627"/>
                  </a:lnTo>
                  <a:lnTo>
                    <a:pt x="65" y="630"/>
                  </a:lnTo>
                  <a:lnTo>
                    <a:pt x="66" y="634"/>
                  </a:lnTo>
                  <a:lnTo>
                    <a:pt x="67" y="635"/>
                  </a:lnTo>
                  <a:lnTo>
                    <a:pt x="67" y="637"/>
                  </a:lnTo>
                  <a:lnTo>
                    <a:pt x="67" y="642"/>
                  </a:lnTo>
                  <a:lnTo>
                    <a:pt x="68" y="647"/>
                  </a:lnTo>
                  <a:lnTo>
                    <a:pt x="67" y="652"/>
                  </a:lnTo>
                  <a:lnTo>
                    <a:pt x="67" y="657"/>
                  </a:lnTo>
                  <a:lnTo>
                    <a:pt x="66" y="661"/>
                  </a:lnTo>
                  <a:lnTo>
                    <a:pt x="65" y="664"/>
                  </a:lnTo>
                  <a:lnTo>
                    <a:pt x="63" y="667"/>
                  </a:lnTo>
                  <a:lnTo>
                    <a:pt x="61" y="669"/>
                  </a:lnTo>
                  <a:lnTo>
                    <a:pt x="59" y="671"/>
                  </a:lnTo>
                  <a:lnTo>
                    <a:pt x="57" y="673"/>
                  </a:lnTo>
                  <a:lnTo>
                    <a:pt x="55" y="675"/>
                  </a:lnTo>
                  <a:lnTo>
                    <a:pt x="52" y="675"/>
                  </a:lnTo>
                  <a:lnTo>
                    <a:pt x="47" y="677"/>
                  </a:lnTo>
                  <a:lnTo>
                    <a:pt x="34" y="678"/>
                  </a:lnTo>
                  <a:lnTo>
                    <a:pt x="21" y="680"/>
                  </a:lnTo>
                  <a:lnTo>
                    <a:pt x="16" y="681"/>
                  </a:lnTo>
                  <a:lnTo>
                    <a:pt x="11" y="684"/>
                  </a:lnTo>
                  <a:lnTo>
                    <a:pt x="6" y="688"/>
                  </a:lnTo>
                  <a:lnTo>
                    <a:pt x="5" y="690"/>
                  </a:lnTo>
                  <a:lnTo>
                    <a:pt x="3" y="693"/>
                  </a:lnTo>
                  <a:lnTo>
                    <a:pt x="2" y="697"/>
                  </a:lnTo>
                  <a:lnTo>
                    <a:pt x="1" y="698"/>
                  </a:lnTo>
                  <a:lnTo>
                    <a:pt x="1" y="701"/>
                  </a:lnTo>
                  <a:lnTo>
                    <a:pt x="0" y="705"/>
                  </a:lnTo>
                  <a:lnTo>
                    <a:pt x="0" y="710"/>
                  </a:lnTo>
                  <a:lnTo>
                    <a:pt x="0" y="715"/>
                  </a:lnTo>
                  <a:lnTo>
                    <a:pt x="1" y="719"/>
                  </a:lnTo>
                  <a:lnTo>
                    <a:pt x="2" y="724"/>
                  </a:lnTo>
                  <a:lnTo>
                    <a:pt x="3" y="727"/>
                  </a:lnTo>
                  <a:lnTo>
                    <a:pt x="5" y="730"/>
                  </a:lnTo>
                  <a:lnTo>
                    <a:pt x="6" y="732"/>
                  </a:lnTo>
                  <a:lnTo>
                    <a:pt x="8" y="734"/>
                  </a:lnTo>
                  <a:lnTo>
                    <a:pt x="11" y="736"/>
                  </a:lnTo>
                  <a:lnTo>
                    <a:pt x="13" y="738"/>
                  </a:lnTo>
                  <a:lnTo>
                    <a:pt x="16" y="738"/>
                  </a:lnTo>
                  <a:lnTo>
                    <a:pt x="21" y="740"/>
                  </a:lnTo>
                  <a:lnTo>
                    <a:pt x="34" y="741"/>
                  </a:lnTo>
                  <a:lnTo>
                    <a:pt x="47" y="743"/>
                  </a:lnTo>
                  <a:lnTo>
                    <a:pt x="52" y="744"/>
                  </a:lnTo>
                  <a:lnTo>
                    <a:pt x="57" y="747"/>
                  </a:lnTo>
                  <a:lnTo>
                    <a:pt x="61" y="751"/>
                  </a:lnTo>
                  <a:lnTo>
                    <a:pt x="63" y="753"/>
                  </a:lnTo>
                  <a:lnTo>
                    <a:pt x="65" y="756"/>
                  </a:lnTo>
                  <a:lnTo>
                    <a:pt x="66" y="759"/>
                  </a:lnTo>
                  <a:lnTo>
                    <a:pt x="67" y="761"/>
                  </a:lnTo>
                  <a:lnTo>
                    <a:pt x="67" y="764"/>
                  </a:lnTo>
                  <a:lnTo>
                    <a:pt x="67" y="768"/>
                  </a:lnTo>
                  <a:lnTo>
                    <a:pt x="68" y="773"/>
                  </a:lnTo>
                  <a:lnTo>
                    <a:pt x="67" y="778"/>
                  </a:lnTo>
                  <a:lnTo>
                    <a:pt x="67" y="783"/>
                  </a:lnTo>
                  <a:lnTo>
                    <a:pt x="66" y="786"/>
                  </a:lnTo>
                  <a:lnTo>
                    <a:pt x="65" y="790"/>
                  </a:lnTo>
                  <a:lnTo>
                    <a:pt x="63" y="793"/>
                  </a:lnTo>
                  <a:lnTo>
                    <a:pt x="61" y="795"/>
                  </a:lnTo>
                  <a:lnTo>
                    <a:pt x="59" y="798"/>
                  </a:lnTo>
                  <a:lnTo>
                    <a:pt x="57" y="799"/>
                  </a:lnTo>
                  <a:lnTo>
                    <a:pt x="55" y="801"/>
                  </a:lnTo>
                  <a:lnTo>
                    <a:pt x="52" y="802"/>
                  </a:lnTo>
                  <a:lnTo>
                    <a:pt x="47" y="803"/>
                  </a:lnTo>
                  <a:lnTo>
                    <a:pt x="34" y="805"/>
                  </a:lnTo>
                  <a:lnTo>
                    <a:pt x="21" y="806"/>
                  </a:lnTo>
                  <a:lnTo>
                    <a:pt x="16" y="808"/>
                  </a:lnTo>
                  <a:lnTo>
                    <a:pt x="11" y="810"/>
                  </a:lnTo>
                  <a:lnTo>
                    <a:pt x="6" y="814"/>
                  </a:lnTo>
                  <a:lnTo>
                    <a:pt x="5" y="816"/>
                  </a:lnTo>
                  <a:lnTo>
                    <a:pt x="3" y="819"/>
                  </a:lnTo>
                  <a:lnTo>
                    <a:pt x="2" y="823"/>
                  </a:lnTo>
                  <a:lnTo>
                    <a:pt x="1" y="825"/>
                  </a:lnTo>
                  <a:lnTo>
                    <a:pt x="1" y="826"/>
                  </a:lnTo>
                  <a:lnTo>
                    <a:pt x="0" y="831"/>
                  </a:lnTo>
                  <a:lnTo>
                    <a:pt x="0" y="836"/>
                  </a:lnTo>
                  <a:lnTo>
                    <a:pt x="0" y="841"/>
                  </a:lnTo>
                  <a:lnTo>
                    <a:pt x="1" y="846"/>
                  </a:lnTo>
                  <a:lnTo>
                    <a:pt x="2" y="850"/>
                  </a:lnTo>
                  <a:lnTo>
                    <a:pt x="3" y="853"/>
                  </a:lnTo>
                  <a:lnTo>
                    <a:pt x="5" y="856"/>
                  </a:lnTo>
                  <a:lnTo>
                    <a:pt x="6" y="859"/>
                  </a:lnTo>
                  <a:lnTo>
                    <a:pt x="8" y="861"/>
                  </a:lnTo>
                  <a:lnTo>
                    <a:pt x="11" y="862"/>
                  </a:lnTo>
                  <a:lnTo>
                    <a:pt x="13" y="864"/>
                  </a:lnTo>
                  <a:lnTo>
                    <a:pt x="16" y="865"/>
                  </a:lnTo>
                  <a:lnTo>
                    <a:pt x="21" y="866"/>
                  </a:lnTo>
                  <a:lnTo>
                    <a:pt x="34" y="868"/>
                  </a:lnTo>
                  <a:lnTo>
                    <a:pt x="47" y="869"/>
                  </a:lnTo>
                  <a:lnTo>
                    <a:pt x="52" y="871"/>
                  </a:lnTo>
                  <a:lnTo>
                    <a:pt x="57" y="873"/>
                  </a:lnTo>
                  <a:lnTo>
                    <a:pt x="61" y="877"/>
                  </a:lnTo>
                  <a:lnTo>
                    <a:pt x="63" y="879"/>
                  </a:lnTo>
                  <a:lnTo>
                    <a:pt x="65" y="882"/>
                  </a:lnTo>
                  <a:lnTo>
                    <a:pt x="66" y="886"/>
                  </a:lnTo>
                  <a:lnTo>
                    <a:pt x="67" y="888"/>
                  </a:lnTo>
                  <a:lnTo>
                    <a:pt x="67" y="890"/>
                  </a:lnTo>
                  <a:lnTo>
                    <a:pt x="67" y="895"/>
                  </a:lnTo>
                  <a:lnTo>
                    <a:pt x="68" y="899"/>
                  </a:lnTo>
                  <a:lnTo>
                    <a:pt x="67" y="905"/>
                  </a:lnTo>
                  <a:lnTo>
                    <a:pt x="67" y="908"/>
                  </a:lnTo>
                  <a:lnTo>
                    <a:pt x="65" y="912"/>
                  </a:lnTo>
                  <a:lnTo>
                    <a:pt x="64" y="914"/>
                  </a:lnTo>
                  <a:lnTo>
                    <a:pt x="62" y="916"/>
                  </a:lnTo>
                  <a:lnTo>
                    <a:pt x="59" y="918"/>
                  </a:lnTo>
                  <a:lnTo>
                    <a:pt x="54" y="921"/>
                  </a:lnTo>
                  <a:lnTo>
                    <a:pt x="49" y="925"/>
                  </a:lnTo>
                  <a:lnTo>
                    <a:pt x="43" y="932"/>
                  </a:lnTo>
                  <a:lnTo>
                    <a:pt x="41" y="936"/>
                  </a:lnTo>
                  <a:lnTo>
                    <a:pt x="40" y="939"/>
                  </a:lnTo>
                  <a:lnTo>
                    <a:pt x="38" y="942"/>
                  </a:lnTo>
                  <a:lnTo>
                    <a:pt x="36" y="949"/>
                  </a:lnTo>
                  <a:lnTo>
                    <a:pt x="35" y="953"/>
                  </a:lnTo>
                  <a:lnTo>
                    <a:pt x="35" y="958"/>
                  </a:lnTo>
                  <a:lnTo>
                    <a:pt x="33" y="963"/>
                  </a:lnTo>
                  <a:lnTo>
                    <a:pt x="33" y="966"/>
                  </a:lnTo>
                  <a:lnTo>
                    <a:pt x="33" y="970"/>
                  </a:lnTo>
                  <a:lnTo>
                    <a:pt x="32" y="978"/>
                  </a:lnTo>
                  <a:lnTo>
                    <a:pt x="32" y="995"/>
                  </a:lnTo>
                  <a:lnTo>
                    <a:pt x="32" y="1012"/>
                  </a:lnTo>
                  <a:lnTo>
                    <a:pt x="32" y="1035"/>
                  </a:lnTo>
                  <a:lnTo>
                    <a:pt x="32" y="1061"/>
                  </a:lnTo>
                </a:path>
              </a:pathLst>
            </a:custGeom>
            <a:noFill/>
            <a:ln w="30163">
              <a:solidFill>
                <a:srgbClr val="FF0000"/>
              </a:solidFill>
              <a:prstDash val="solid"/>
              <a:round/>
              <a:headEnd/>
              <a:tailEnd/>
            </a:ln>
          </p:spPr>
          <p:txBody>
            <a:bodyPr/>
            <a:lstStyle/>
            <a:p>
              <a:endParaRPr lang="en-IN"/>
            </a:p>
          </p:txBody>
        </p:sp>
      </p:grpSp>
      <p:grpSp>
        <p:nvGrpSpPr>
          <p:cNvPr id="10" name="Group 62"/>
          <p:cNvGrpSpPr>
            <a:grpSpLocks/>
          </p:cNvGrpSpPr>
          <p:nvPr/>
        </p:nvGrpSpPr>
        <p:grpSpPr bwMode="auto">
          <a:xfrm flipH="1">
            <a:off x="2349500" y="3048000"/>
            <a:ext cx="76200" cy="1414463"/>
            <a:chOff x="951" y="695"/>
            <a:chExt cx="94" cy="708"/>
          </a:xfrm>
        </p:grpSpPr>
        <p:sp>
          <p:nvSpPr>
            <p:cNvPr id="11364" name="Freeform 63"/>
            <p:cNvSpPr>
              <a:spLocks/>
            </p:cNvSpPr>
            <p:nvPr/>
          </p:nvSpPr>
          <p:spPr bwMode="auto">
            <a:xfrm>
              <a:off x="951" y="695"/>
              <a:ext cx="94" cy="625"/>
            </a:xfrm>
            <a:custGeom>
              <a:avLst/>
              <a:gdLst>
                <a:gd name="T0" fmla="*/ 232 w 268"/>
                <a:gd name="T1" fmla="*/ 20 h 1832"/>
                <a:gd name="T2" fmla="*/ 267 w 268"/>
                <a:gd name="T3" fmla="*/ 52 h 1832"/>
                <a:gd name="T4" fmla="*/ 252 w 268"/>
                <a:gd name="T5" fmla="*/ 101 h 1832"/>
                <a:gd name="T6" fmla="*/ 210 w 268"/>
                <a:gd name="T7" fmla="*/ 120 h 1832"/>
                <a:gd name="T8" fmla="*/ 59 w 268"/>
                <a:gd name="T9" fmla="*/ 120 h 1832"/>
                <a:gd name="T10" fmla="*/ 3 w 268"/>
                <a:gd name="T11" fmla="*/ 145 h 1832"/>
                <a:gd name="T12" fmla="*/ 11 w 268"/>
                <a:gd name="T13" fmla="*/ 190 h 1832"/>
                <a:gd name="T14" fmla="*/ 68 w 268"/>
                <a:gd name="T15" fmla="*/ 211 h 1832"/>
                <a:gd name="T16" fmla="*/ 226 w 268"/>
                <a:gd name="T17" fmla="*/ 224 h 1832"/>
                <a:gd name="T18" fmla="*/ 267 w 268"/>
                <a:gd name="T19" fmla="*/ 260 h 1832"/>
                <a:gd name="T20" fmla="*/ 250 w 268"/>
                <a:gd name="T21" fmla="*/ 303 h 1832"/>
                <a:gd name="T22" fmla="*/ 195 w 268"/>
                <a:gd name="T23" fmla="*/ 319 h 1832"/>
                <a:gd name="T24" fmla="*/ 25 w 268"/>
                <a:gd name="T25" fmla="*/ 338 h 1832"/>
                <a:gd name="T26" fmla="*/ 0 w 268"/>
                <a:gd name="T27" fmla="*/ 376 h 1832"/>
                <a:gd name="T28" fmla="*/ 25 w 268"/>
                <a:gd name="T29" fmla="*/ 414 h 1832"/>
                <a:gd name="T30" fmla="*/ 85 w 268"/>
                <a:gd name="T31" fmla="*/ 428 h 1832"/>
                <a:gd name="T32" fmla="*/ 256 w 268"/>
                <a:gd name="T33" fmla="*/ 455 h 1832"/>
                <a:gd name="T34" fmla="*/ 267 w 268"/>
                <a:gd name="T35" fmla="*/ 492 h 1832"/>
                <a:gd name="T36" fmla="*/ 243 w 268"/>
                <a:gd name="T37" fmla="*/ 521 h 1832"/>
                <a:gd name="T38" fmla="*/ 159 w 268"/>
                <a:gd name="T39" fmla="*/ 536 h 1832"/>
                <a:gd name="T40" fmla="*/ 17 w 268"/>
                <a:gd name="T41" fmla="*/ 557 h 1832"/>
                <a:gd name="T42" fmla="*/ 0 w 268"/>
                <a:gd name="T43" fmla="*/ 591 h 1832"/>
                <a:gd name="T44" fmla="*/ 21 w 268"/>
                <a:gd name="T45" fmla="*/ 627 h 1832"/>
                <a:gd name="T46" fmla="*/ 97 w 268"/>
                <a:gd name="T47" fmla="*/ 643 h 1832"/>
                <a:gd name="T48" fmla="*/ 243 w 268"/>
                <a:gd name="T49" fmla="*/ 660 h 1832"/>
                <a:gd name="T50" fmla="*/ 267 w 268"/>
                <a:gd name="T51" fmla="*/ 690 h 1832"/>
                <a:gd name="T52" fmla="*/ 250 w 268"/>
                <a:gd name="T53" fmla="*/ 732 h 1832"/>
                <a:gd name="T54" fmla="*/ 183 w 268"/>
                <a:gd name="T55" fmla="*/ 750 h 1832"/>
                <a:gd name="T56" fmla="*/ 42 w 268"/>
                <a:gd name="T57" fmla="*/ 761 h 1832"/>
                <a:gd name="T58" fmla="*/ 3 w 268"/>
                <a:gd name="T59" fmla="*/ 789 h 1832"/>
                <a:gd name="T60" fmla="*/ 11 w 268"/>
                <a:gd name="T61" fmla="*/ 835 h 1832"/>
                <a:gd name="T62" fmla="*/ 62 w 268"/>
                <a:gd name="T63" fmla="*/ 854 h 1832"/>
                <a:gd name="T64" fmla="*/ 243 w 268"/>
                <a:gd name="T65" fmla="*/ 875 h 1832"/>
                <a:gd name="T66" fmla="*/ 267 w 268"/>
                <a:gd name="T67" fmla="*/ 904 h 1832"/>
                <a:gd name="T68" fmla="*/ 250 w 268"/>
                <a:gd name="T69" fmla="*/ 947 h 1832"/>
                <a:gd name="T70" fmla="*/ 183 w 268"/>
                <a:gd name="T71" fmla="*/ 964 h 1832"/>
                <a:gd name="T72" fmla="*/ 17 w 268"/>
                <a:gd name="T73" fmla="*/ 986 h 1832"/>
                <a:gd name="T74" fmla="*/ 0 w 268"/>
                <a:gd name="T75" fmla="*/ 1020 h 1832"/>
                <a:gd name="T76" fmla="*/ 25 w 268"/>
                <a:gd name="T77" fmla="*/ 1058 h 1832"/>
                <a:gd name="T78" fmla="*/ 134 w 268"/>
                <a:gd name="T79" fmla="*/ 1074 h 1832"/>
                <a:gd name="T80" fmla="*/ 256 w 268"/>
                <a:gd name="T81" fmla="*/ 1099 h 1832"/>
                <a:gd name="T82" fmla="*/ 267 w 268"/>
                <a:gd name="T83" fmla="*/ 1136 h 1832"/>
                <a:gd name="T84" fmla="*/ 235 w 268"/>
                <a:gd name="T85" fmla="*/ 1169 h 1832"/>
                <a:gd name="T86" fmla="*/ 85 w 268"/>
                <a:gd name="T87" fmla="*/ 1184 h 1832"/>
                <a:gd name="T88" fmla="*/ 6 w 268"/>
                <a:gd name="T89" fmla="*/ 1212 h 1832"/>
                <a:gd name="T90" fmla="*/ 3 w 268"/>
                <a:gd name="T91" fmla="*/ 1251 h 1832"/>
                <a:gd name="T92" fmla="*/ 42 w 268"/>
                <a:gd name="T93" fmla="*/ 1279 h 1832"/>
                <a:gd name="T94" fmla="*/ 206 w 268"/>
                <a:gd name="T95" fmla="*/ 1293 h 1832"/>
                <a:gd name="T96" fmla="*/ 263 w 268"/>
                <a:gd name="T97" fmla="*/ 1322 h 1832"/>
                <a:gd name="T98" fmla="*/ 261 w 268"/>
                <a:gd name="T99" fmla="*/ 1365 h 1832"/>
                <a:gd name="T100" fmla="*/ 216 w 268"/>
                <a:gd name="T101" fmla="*/ 1389 h 1832"/>
                <a:gd name="T102" fmla="*/ 42 w 268"/>
                <a:gd name="T103" fmla="*/ 1405 h 1832"/>
                <a:gd name="T104" fmla="*/ 3 w 268"/>
                <a:gd name="T105" fmla="*/ 1433 h 1832"/>
                <a:gd name="T106" fmla="*/ 11 w 268"/>
                <a:gd name="T107" fmla="*/ 1479 h 1832"/>
                <a:gd name="T108" fmla="*/ 62 w 268"/>
                <a:gd name="T109" fmla="*/ 1498 h 1832"/>
                <a:gd name="T110" fmla="*/ 243 w 268"/>
                <a:gd name="T111" fmla="*/ 1519 h 1832"/>
                <a:gd name="T112" fmla="*/ 267 w 268"/>
                <a:gd name="T113" fmla="*/ 1549 h 1832"/>
                <a:gd name="T114" fmla="*/ 244 w 268"/>
                <a:gd name="T115" fmla="*/ 1585 h 1832"/>
                <a:gd name="T116" fmla="*/ 156 w 268"/>
                <a:gd name="T117" fmla="*/ 1625 h 1832"/>
                <a:gd name="T118" fmla="*/ 130 w 268"/>
                <a:gd name="T119" fmla="*/ 1670 h 1832"/>
                <a:gd name="T120" fmla="*/ 127 w 268"/>
                <a:gd name="T121" fmla="*/ 1832 h 18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8"/>
                <a:gd name="T184" fmla="*/ 0 h 1832"/>
                <a:gd name="T185" fmla="*/ 268 w 268"/>
                <a:gd name="T186" fmla="*/ 1832 h 18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8" h="1832">
                  <a:moveTo>
                    <a:pt x="130" y="0"/>
                  </a:moveTo>
                  <a:lnTo>
                    <a:pt x="144" y="4"/>
                  </a:lnTo>
                  <a:lnTo>
                    <a:pt x="158" y="7"/>
                  </a:lnTo>
                  <a:lnTo>
                    <a:pt x="194" y="11"/>
                  </a:lnTo>
                  <a:lnTo>
                    <a:pt x="221" y="16"/>
                  </a:lnTo>
                  <a:lnTo>
                    <a:pt x="232" y="20"/>
                  </a:lnTo>
                  <a:lnTo>
                    <a:pt x="244" y="27"/>
                  </a:lnTo>
                  <a:lnTo>
                    <a:pt x="253" y="33"/>
                  </a:lnTo>
                  <a:lnTo>
                    <a:pt x="257" y="37"/>
                  </a:lnTo>
                  <a:lnTo>
                    <a:pt x="261" y="42"/>
                  </a:lnTo>
                  <a:lnTo>
                    <a:pt x="265" y="47"/>
                  </a:lnTo>
                  <a:lnTo>
                    <a:pt x="267" y="52"/>
                  </a:lnTo>
                  <a:lnTo>
                    <a:pt x="268" y="58"/>
                  </a:lnTo>
                  <a:lnTo>
                    <a:pt x="268" y="65"/>
                  </a:lnTo>
                  <a:lnTo>
                    <a:pt x="266" y="76"/>
                  </a:lnTo>
                  <a:lnTo>
                    <a:pt x="263" y="85"/>
                  </a:lnTo>
                  <a:lnTo>
                    <a:pt x="258" y="94"/>
                  </a:lnTo>
                  <a:lnTo>
                    <a:pt x="252" y="101"/>
                  </a:lnTo>
                  <a:lnTo>
                    <a:pt x="246" y="106"/>
                  </a:lnTo>
                  <a:lnTo>
                    <a:pt x="238" y="111"/>
                  </a:lnTo>
                  <a:lnTo>
                    <a:pt x="229" y="115"/>
                  </a:lnTo>
                  <a:lnTo>
                    <a:pt x="225" y="117"/>
                  </a:lnTo>
                  <a:lnTo>
                    <a:pt x="220" y="118"/>
                  </a:lnTo>
                  <a:lnTo>
                    <a:pt x="210" y="120"/>
                  </a:lnTo>
                  <a:lnTo>
                    <a:pt x="200" y="122"/>
                  </a:lnTo>
                  <a:lnTo>
                    <a:pt x="189" y="123"/>
                  </a:lnTo>
                  <a:lnTo>
                    <a:pt x="177" y="124"/>
                  </a:lnTo>
                  <a:lnTo>
                    <a:pt x="129" y="122"/>
                  </a:lnTo>
                  <a:lnTo>
                    <a:pt x="81" y="120"/>
                  </a:lnTo>
                  <a:lnTo>
                    <a:pt x="59" y="120"/>
                  </a:lnTo>
                  <a:lnTo>
                    <a:pt x="40" y="122"/>
                  </a:lnTo>
                  <a:lnTo>
                    <a:pt x="23" y="127"/>
                  </a:lnTo>
                  <a:lnTo>
                    <a:pt x="16" y="130"/>
                  </a:lnTo>
                  <a:lnTo>
                    <a:pt x="11" y="134"/>
                  </a:lnTo>
                  <a:lnTo>
                    <a:pt x="6" y="140"/>
                  </a:lnTo>
                  <a:lnTo>
                    <a:pt x="3" y="145"/>
                  </a:lnTo>
                  <a:lnTo>
                    <a:pt x="0" y="153"/>
                  </a:lnTo>
                  <a:lnTo>
                    <a:pt x="0" y="161"/>
                  </a:lnTo>
                  <a:lnTo>
                    <a:pt x="1" y="170"/>
                  </a:lnTo>
                  <a:lnTo>
                    <a:pt x="3" y="178"/>
                  </a:lnTo>
                  <a:lnTo>
                    <a:pt x="6" y="184"/>
                  </a:lnTo>
                  <a:lnTo>
                    <a:pt x="11" y="190"/>
                  </a:lnTo>
                  <a:lnTo>
                    <a:pt x="17" y="195"/>
                  </a:lnTo>
                  <a:lnTo>
                    <a:pt x="25" y="199"/>
                  </a:lnTo>
                  <a:lnTo>
                    <a:pt x="33" y="203"/>
                  </a:lnTo>
                  <a:lnTo>
                    <a:pt x="42" y="206"/>
                  </a:lnTo>
                  <a:lnTo>
                    <a:pt x="62" y="210"/>
                  </a:lnTo>
                  <a:lnTo>
                    <a:pt x="68" y="211"/>
                  </a:lnTo>
                  <a:lnTo>
                    <a:pt x="73" y="212"/>
                  </a:lnTo>
                  <a:lnTo>
                    <a:pt x="85" y="213"/>
                  </a:lnTo>
                  <a:lnTo>
                    <a:pt x="134" y="215"/>
                  </a:lnTo>
                  <a:lnTo>
                    <a:pt x="183" y="218"/>
                  </a:lnTo>
                  <a:lnTo>
                    <a:pt x="206" y="220"/>
                  </a:lnTo>
                  <a:lnTo>
                    <a:pt x="226" y="224"/>
                  </a:lnTo>
                  <a:lnTo>
                    <a:pt x="243" y="231"/>
                  </a:lnTo>
                  <a:lnTo>
                    <a:pt x="256" y="240"/>
                  </a:lnTo>
                  <a:lnTo>
                    <a:pt x="261" y="246"/>
                  </a:lnTo>
                  <a:lnTo>
                    <a:pt x="263" y="249"/>
                  </a:lnTo>
                  <a:lnTo>
                    <a:pt x="265" y="252"/>
                  </a:lnTo>
                  <a:lnTo>
                    <a:pt x="267" y="260"/>
                  </a:lnTo>
                  <a:lnTo>
                    <a:pt x="268" y="269"/>
                  </a:lnTo>
                  <a:lnTo>
                    <a:pt x="267" y="277"/>
                  </a:lnTo>
                  <a:lnTo>
                    <a:pt x="265" y="285"/>
                  </a:lnTo>
                  <a:lnTo>
                    <a:pt x="261" y="292"/>
                  </a:lnTo>
                  <a:lnTo>
                    <a:pt x="256" y="298"/>
                  </a:lnTo>
                  <a:lnTo>
                    <a:pt x="250" y="303"/>
                  </a:lnTo>
                  <a:lnTo>
                    <a:pt x="243" y="307"/>
                  </a:lnTo>
                  <a:lnTo>
                    <a:pt x="235" y="311"/>
                  </a:lnTo>
                  <a:lnTo>
                    <a:pt x="226" y="313"/>
                  </a:lnTo>
                  <a:lnTo>
                    <a:pt x="206" y="318"/>
                  </a:lnTo>
                  <a:lnTo>
                    <a:pt x="200" y="318"/>
                  </a:lnTo>
                  <a:lnTo>
                    <a:pt x="195" y="319"/>
                  </a:lnTo>
                  <a:lnTo>
                    <a:pt x="183" y="320"/>
                  </a:lnTo>
                  <a:lnTo>
                    <a:pt x="134" y="323"/>
                  </a:lnTo>
                  <a:lnTo>
                    <a:pt x="85" y="325"/>
                  </a:lnTo>
                  <a:lnTo>
                    <a:pt x="62" y="328"/>
                  </a:lnTo>
                  <a:lnTo>
                    <a:pt x="42" y="332"/>
                  </a:lnTo>
                  <a:lnTo>
                    <a:pt x="25" y="338"/>
                  </a:lnTo>
                  <a:lnTo>
                    <a:pt x="11" y="347"/>
                  </a:lnTo>
                  <a:lnTo>
                    <a:pt x="6" y="353"/>
                  </a:lnTo>
                  <a:lnTo>
                    <a:pt x="4" y="356"/>
                  </a:lnTo>
                  <a:lnTo>
                    <a:pt x="3" y="360"/>
                  </a:lnTo>
                  <a:lnTo>
                    <a:pt x="1" y="368"/>
                  </a:lnTo>
                  <a:lnTo>
                    <a:pt x="0" y="376"/>
                  </a:lnTo>
                  <a:lnTo>
                    <a:pt x="1" y="385"/>
                  </a:lnTo>
                  <a:lnTo>
                    <a:pt x="3" y="393"/>
                  </a:lnTo>
                  <a:lnTo>
                    <a:pt x="6" y="399"/>
                  </a:lnTo>
                  <a:lnTo>
                    <a:pt x="11" y="405"/>
                  </a:lnTo>
                  <a:lnTo>
                    <a:pt x="17" y="410"/>
                  </a:lnTo>
                  <a:lnTo>
                    <a:pt x="25" y="414"/>
                  </a:lnTo>
                  <a:lnTo>
                    <a:pt x="33" y="418"/>
                  </a:lnTo>
                  <a:lnTo>
                    <a:pt x="42" y="421"/>
                  </a:lnTo>
                  <a:lnTo>
                    <a:pt x="62" y="425"/>
                  </a:lnTo>
                  <a:lnTo>
                    <a:pt x="68" y="426"/>
                  </a:lnTo>
                  <a:lnTo>
                    <a:pt x="73" y="427"/>
                  </a:lnTo>
                  <a:lnTo>
                    <a:pt x="85" y="428"/>
                  </a:lnTo>
                  <a:lnTo>
                    <a:pt x="134" y="430"/>
                  </a:lnTo>
                  <a:lnTo>
                    <a:pt x="183" y="433"/>
                  </a:lnTo>
                  <a:lnTo>
                    <a:pt x="206" y="435"/>
                  </a:lnTo>
                  <a:lnTo>
                    <a:pt x="226" y="439"/>
                  </a:lnTo>
                  <a:lnTo>
                    <a:pt x="243" y="446"/>
                  </a:lnTo>
                  <a:lnTo>
                    <a:pt x="256" y="455"/>
                  </a:lnTo>
                  <a:lnTo>
                    <a:pt x="261" y="461"/>
                  </a:lnTo>
                  <a:lnTo>
                    <a:pt x="263" y="464"/>
                  </a:lnTo>
                  <a:lnTo>
                    <a:pt x="265" y="467"/>
                  </a:lnTo>
                  <a:lnTo>
                    <a:pt x="267" y="475"/>
                  </a:lnTo>
                  <a:lnTo>
                    <a:pt x="268" y="484"/>
                  </a:lnTo>
                  <a:lnTo>
                    <a:pt x="267" y="492"/>
                  </a:lnTo>
                  <a:lnTo>
                    <a:pt x="265" y="500"/>
                  </a:lnTo>
                  <a:lnTo>
                    <a:pt x="261" y="507"/>
                  </a:lnTo>
                  <a:lnTo>
                    <a:pt x="256" y="512"/>
                  </a:lnTo>
                  <a:lnTo>
                    <a:pt x="250" y="517"/>
                  </a:lnTo>
                  <a:lnTo>
                    <a:pt x="247" y="519"/>
                  </a:lnTo>
                  <a:lnTo>
                    <a:pt x="243" y="521"/>
                  </a:lnTo>
                  <a:lnTo>
                    <a:pt x="235" y="525"/>
                  </a:lnTo>
                  <a:lnTo>
                    <a:pt x="226" y="528"/>
                  </a:lnTo>
                  <a:lnTo>
                    <a:pt x="206" y="532"/>
                  </a:lnTo>
                  <a:lnTo>
                    <a:pt x="183" y="535"/>
                  </a:lnTo>
                  <a:lnTo>
                    <a:pt x="171" y="535"/>
                  </a:lnTo>
                  <a:lnTo>
                    <a:pt x="159" y="536"/>
                  </a:lnTo>
                  <a:lnTo>
                    <a:pt x="134" y="537"/>
                  </a:lnTo>
                  <a:lnTo>
                    <a:pt x="85" y="539"/>
                  </a:lnTo>
                  <a:lnTo>
                    <a:pt x="62" y="542"/>
                  </a:lnTo>
                  <a:lnTo>
                    <a:pt x="42" y="546"/>
                  </a:lnTo>
                  <a:lnTo>
                    <a:pt x="25" y="553"/>
                  </a:lnTo>
                  <a:lnTo>
                    <a:pt x="17" y="557"/>
                  </a:lnTo>
                  <a:lnTo>
                    <a:pt x="11" y="562"/>
                  </a:lnTo>
                  <a:lnTo>
                    <a:pt x="6" y="568"/>
                  </a:lnTo>
                  <a:lnTo>
                    <a:pt x="4" y="571"/>
                  </a:lnTo>
                  <a:lnTo>
                    <a:pt x="3" y="574"/>
                  </a:lnTo>
                  <a:lnTo>
                    <a:pt x="1" y="582"/>
                  </a:lnTo>
                  <a:lnTo>
                    <a:pt x="0" y="591"/>
                  </a:lnTo>
                  <a:lnTo>
                    <a:pt x="1" y="599"/>
                  </a:lnTo>
                  <a:lnTo>
                    <a:pt x="3" y="607"/>
                  </a:lnTo>
                  <a:lnTo>
                    <a:pt x="6" y="614"/>
                  </a:lnTo>
                  <a:lnTo>
                    <a:pt x="11" y="620"/>
                  </a:lnTo>
                  <a:lnTo>
                    <a:pt x="17" y="625"/>
                  </a:lnTo>
                  <a:lnTo>
                    <a:pt x="21" y="627"/>
                  </a:lnTo>
                  <a:lnTo>
                    <a:pt x="25" y="629"/>
                  </a:lnTo>
                  <a:lnTo>
                    <a:pt x="33" y="632"/>
                  </a:lnTo>
                  <a:lnTo>
                    <a:pt x="42" y="635"/>
                  </a:lnTo>
                  <a:lnTo>
                    <a:pt x="62" y="640"/>
                  </a:lnTo>
                  <a:lnTo>
                    <a:pt x="85" y="642"/>
                  </a:lnTo>
                  <a:lnTo>
                    <a:pt x="97" y="643"/>
                  </a:lnTo>
                  <a:lnTo>
                    <a:pt x="109" y="644"/>
                  </a:lnTo>
                  <a:lnTo>
                    <a:pt x="134" y="644"/>
                  </a:lnTo>
                  <a:lnTo>
                    <a:pt x="183" y="647"/>
                  </a:lnTo>
                  <a:lnTo>
                    <a:pt x="206" y="649"/>
                  </a:lnTo>
                  <a:lnTo>
                    <a:pt x="226" y="654"/>
                  </a:lnTo>
                  <a:lnTo>
                    <a:pt x="243" y="660"/>
                  </a:lnTo>
                  <a:lnTo>
                    <a:pt x="250" y="664"/>
                  </a:lnTo>
                  <a:lnTo>
                    <a:pt x="256" y="669"/>
                  </a:lnTo>
                  <a:lnTo>
                    <a:pt x="261" y="675"/>
                  </a:lnTo>
                  <a:lnTo>
                    <a:pt x="263" y="678"/>
                  </a:lnTo>
                  <a:lnTo>
                    <a:pt x="265" y="682"/>
                  </a:lnTo>
                  <a:lnTo>
                    <a:pt x="267" y="690"/>
                  </a:lnTo>
                  <a:lnTo>
                    <a:pt x="268" y="698"/>
                  </a:lnTo>
                  <a:lnTo>
                    <a:pt x="267" y="707"/>
                  </a:lnTo>
                  <a:lnTo>
                    <a:pt x="265" y="715"/>
                  </a:lnTo>
                  <a:lnTo>
                    <a:pt x="261" y="721"/>
                  </a:lnTo>
                  <a:lnTo>
                    <a:pt x="256" y="727"/>
                  </a:lnTo>
                  <a:lnTo>
                    <a:pt x="250" y="732"/>
                  </a:lnTo>
                  <a:lnTo>
                    <a:pt x="247" y="734"/>
                  </a:lnTo>
                  <a:lnTo>
                    <a:pt x="243" y="736"/>
                  </a:lnTo>
                  <a:lnTo>
                    <a:pt x="235" y="740"/>
                  </a:lnTo>
                  <a:lnTo>
                    <a:pt x="226" y="743"/>
                  </a:lnTo>
                  <a:lnTo>
                    <a:pt x="206" y="747"/>
                  </a:lnTo>
                  <a:lnTo>
                    <a:pt x="183" y="750"/>
                  </a:lnTo>
                  <a:lnTo>
                    <a:pt x="171" y="750"/>
                  </a:lnTo>
                  <a:lnTo>
                    <a:pt x="159" y="751"/>
                  </a:lnTo>
                  <a:lnTo>
                    <a:pt x="134" y="752"/>
                  </a:lnTo>
                  <a:lnTo>
                    <a:pt x="85" y="754"/>
                  </a:lnTo>
                  <a:lnTo>
                    <a:pt x="62" y="757"/>
                  </a:lnTo>
                  <a:lnTo>
                    <a:pt x="42" y="761"/>
                  </a:lnTo>
                  <a:lnTo>
                    <a:pt x="25" y="768"/>
                  </a:lnTo>
                  <a:lnTo>
                    <a:pt x="17" y="772"/>
                  </a:lnTo>
                  <a:lnTo>
                    <a:pt x="11" y="777"/>
                  </a:lnTo>
                  <a:lnTo>
                    <a:pt x="6" y="783"/>
                  </a:lnTo>
                  <a:lnTo>
                    <a:pt x="4" y="786"/>
                  </a:lnTo>
                  <a:lnTo>
                    <a:pt x="3" y="789"/>
                  </a:lnTo>
                  <a:lnTo>
                    <a:pt x="1" y="797"/>
                  </a:lnTo>
                  <a:lnTo>
                    <a:pt x="0" y="806"/>
                  </a:lnTo>
                  <a:lnTo>
                    <a:pt x="1" y="814"/>
                  </a:lnTo>
                  <a:lnTo>
                    <a:pt x="3" y="822"/>
                  </a:lnTo>
                  <a:lnTo>
                    <a:pt x="6" y="829"/>
                  </a:lnTo>
                  <a:lnTo>
                    <a:pt x="11" y="835"/>
                  </a:lnTo>
                  <a:lnTo>
                    <a:pt x="17" y="840"/>
                  </a:lnTo>
                  <a:lnTo>
                    <a:pt x="25" y="844"/>
                  </a:lnTo>
                  <a:lnTo>
                    <a:pt x="33" y="847"/>
                  </a:lnTo>
                  <a:lnTo>
                    <a:pt x="42" y="850"/>
                  </a:lnTo>
                  <a:lnTo>
                    <a:pt x="52" y="853"/>
                  </a:lnTo>
                  <a:lnTo>
                    <a:pt x="62" y="854"/>
                  </a:lnTo>
                  <a:lnTo>
                    <a:pt x="85" y="857"/>
                  </a:lnTo>
                  <a:lnTo>
                    <a:pt x="134" y="859"/>
                  </a:lnTo>
                  <a:lnTo>
                    <a:pt x="183" y="862"/>
                  </a:lnTo>
                  <a:lnTo>
                    <a:pt x="206" y="864"/>
                  </a:lnTo>
                  <a:lnTo>
                    <a:pt x="226" y="869"/>
                  </a:lnTo>
                  <a:lnTo>
                    <a:pt x="243" y="875"/>
                  </a:lnTo>
                  <a:lnTo>
                    <a:pt x="250" y="879"/>
                  </a:lnTo>
                  <a:lnTo>
                    <a:pt x="256" y="884"/>
                  </a:lnTo>
                  <a:lnTo>
                    <a:pt x="261" y="890"/>
                  </a:lnTo>
                  <a:lnTo>
                    <a:pt x="263" y="893"/>
                  </a:lnTo>
                  <a:lnTo>
                    <a:pt x="265" y="896"/>
                  </a:lnTo>
                  <a:lnTo>
                    <a:pt x="267" y="904"/>
                  </a:lnTo>
                  <a:lnTo>
                    <a:pt x="268" y="913"/>
                  </a:lnTo>
                  <a:lnTo>
                    <a:pt x="267" y="921"/>
                  </a:lnTo>
                  <a:lnTo>
                    <a:pt x="265" y="929"/>
                  </a:lnTo>
                  <a:lnTo>
                    <a:pt x="261" y="936"/>
                  </a:lnTo>
                  <a:lnTo>
                    <a:pt x="256" y="942"/>
                  </a:lnTo>
                  <a:lnTo>
                    <a:pt x="250" y="947"/>
                  </a:lnTo>
                  <a:lnTo>
                    <a:pt x="243" y="951"/>
                  </a:lnTo>
                  <a:lnTo>
                    <a:pt x="235" y="954"/>
                  </a:lnTo>
                  <a:lnTo>
                    <a:pt x="226" y="957"/>
                  </a:lnTo>
                  <a:lnTo>
                    <a:pt x="216" y="960"/>
                  </a:lnTo>
                  <a:lnTo>
                    <a:pt x="206" y="961"/>
                  </a:lnTo>
                  <a:lnTo>
                    <a:pt x="183" y="964"/>
                  </a:lnTo>
                  <a:lnTo>
                    <a:pt x="134" y="966"/>
                  </a:lnTo>
                  <a:lnTo>
                    <a:pt x="85" y="969"/>
                  </a:lnTo>
                  <a:lnTo>
                    <a:pt x="62" y="971"/>
                  </a:lnTo>
                  <a:lnTo>
                    <a:pt x="42" y="976"/>
                  </a:lnTo>
                  <a:lnTo>
                    <a:pt x="25" y="982"/>
                  </a:lnTo>
                  <a:lnTo>
                    <a:pt x="17" y="986"/>
                  </a:lnTo>
                  <a:lnTo>
                    <a:pt x="11" y="991"/>
                  </a:lnTo>
                  <a:lnTo>
                    <a:pt x="6" y="997"/>
                  </a:lnTo>
                  <a:lnTo>
                    <a:pt x="4" y="1000"/>
                  </a:lnTo>
                  <a:lnTo>
                    <a:pt x="3" y="1004"/>
                  </a:lnTo>
                  <a:lnTo>
                    <a:pt x="1" y="1012"/>
                  </a:lnTo>
                  <a:lnTo>
                    <a:pt x="0" y="1020"/>
                  </a:lnTo>
                  <a:lnTo>
                    <a:pt x="1" y="1029"/>
                  </a:lnTo>
                  <a:lnTo>
                    <a:pt x="3" y="1037"/>
                  </a:lnTo>
                  <a:lnTo>
                    <a:pt x="6" y="1043"/>
                  </a:lnTo>
                  <a:lnTo>
                    <a:pt x="11" y="1049"/>
                  </a:lnTo>
                  <a:lnTo>
                    <a:pt x="17" y="1054"/>
                  </a:lnTo>
                  <a:lnTo>
                    <a:pt x="25" y="1058"/>
                  </a:lnTo>
                  <a:lnTo>
                    <a:pt x="33" y="1062"/>
                  </a:lnTo>
                  <a:lnTo>
                    <a:pt x="42" y="1065"/>
                  </a:lnTo>
                  <a:lnTo>
                    <a:pt x="52" y="1067"/>
                  </a:lnTo>
                  <a:lnTo>
                    <a:pt x="62" y="1069"/>
                  </a:lnTo>
                  <a:lnTo>
                    <a:pt x="85" y="1071"/>
                  </a:lnTo>
                  <a:lnTo>
                    <a:pt x="134" y="1074"/>
                  </a:lnTo>
                  <a:lnTo>
                    <a:pt x="183" y="1076"/>
                  </a:lnTo>
                  <a:lnTo>
                    <a:pt x="206" y="1079"/>
                  </a:lnTo>
                  <a:lnTo>
                    <a:pt x="226" y="1083"/>
                  </a:lnTo>
                  <a:lnTo>
                    <a:pt x="243" y="1090"/>
                  </a:lnTo>
                  <a:lnTo>
                    <a:pt x="250" y="1094"/>
                  </a:lnTo>
                  <a:lnTo>
                    <a:pt x="256" y="1099"/>
                  </a:lnTo>
                  <a:lnTo>
                    <a:pt x="261" y="1105"/>
                  </a:lnTo>
                  <a:lnTo>
                    <a:pt x="263" y="1108"/>
                  </a:lnTo>
                  <a:lnTo>
                    <a:pt x="265" y="1111"/>
                  </a:lnTo>
                  <a:lnTo>
                    <a:pt x="267" y="1119"/>
                  </a:lnTo>
                  <a:lnTo>
                    <a:pt x="268" y="1128"/>
                  </a:lnTo>
                  <a:lnTo>
                    <a:pt x="267" y="1136"/>
                  </a:lnTo>
                  <a:lnTo>
                    <a:pt x="265" y="1144"/>
                  </a:lnTo>
                  <a:lnTo>
                    <a:pt x="261" y="1151"/>
                  </a:lnTo>
                  <a:lnTo>
                    <a:pt x="256" y="1157"/>
                  </a:lnTo>
                  <a:lnTo>
                    <a:pt x="250" y="1162"/>
                  </a:lnTo>
                  <a:lnTo>
                    <a:pt x="243" y="1166"/>
                  </a:lnTo>
                  <a:lnTo>
                    <a:pt x="235" y="1169"/>
                  </a:lnTo>
                  <a:lnTo>
                    <a:pt x="226" y="1172"/>
                  </a:lnTo>
                  <a:lnTo>
                    <a:pt x="216" y="1175"/>
                  </a:lnTo>
                  <a:lnTo>
                    <a:pt x="206" y="1176"/>
                  </a:lnTo>
                  <a:lnTo>
                    <a:pt x="183" y="1179"/>
                  </a:lnTo>
                  <a:lnTo>
                    <a:pt x="134" y="1181"/>
                  </a:lnTo>
                  <a:lnTo>
                    <a:pt x="85" y="1184"/>
                  </a:lnTo>
                  <a:lnTo>
                    <a:pt x="62" y="1186"/>
                  </a:lnTo>
                  <a:lnTo>
                    <a:pt x="42" y="1191"/>
                  </a:lnTo>
                  <a:lnTo>
                    <a:pt x="25" y="1197"/>
                  </a:lnTo>
                  <a:lnTo>
                    <a:pt x="17" y="1201"/>
                  </a:lnTo>
                  <a:lnTo>
                    <a:pt x="11" y="1206"/>
                  </a:lnTo>
                  <a:lnTo>
                    <a:pt x="6" y="1212"/>
                  </a:lnTo>
                  <a:lnTo>
                    <a:pt x="4" y="1215"/>
                  </a:lnTo>
                  <a:lnTo>
                    <a:pt x="3" y="1219"/>
                  </a:lnTo>
                  <a:lnTo>
                    <a:pt x="1" y="1227"/>
                  </a:lnTo>
                  <a:lnTo>
                    <a:pt x="0" y="1235"/>
                  </a:lnTo>
                  <a:lnTo>
                    <a:pt x="1" y="1243"/>
                  </a:lnTo>
                  <a:lnTo>
                    <a:pt x="3" y="1251"/>
                  </a:lnTo>
                  <a:lnTo>
                    <a:pt x="6" y="1258"/>
                  </a:lnTo>
                  <a:lnTo>
                    <a:pt x="11" y="1264"/>
                  </a:lnTo>
                  <a:lnTo>
                    <a:pt x="17" y="1269"/>
                  </a:lnTo>
                  <a:lnTo>
                    <a:pt x="25" y="1273"/>
                  </a:lnTo>
                  <a:lnTo>
                    <a:pt x="33" y="1276"/>
                  </a:lnTo>
                  <a:lnTo>
                    <a:pt x="42" y="1279"/>
                  </a:lnTo>
                  <a:lnTo>
                    <a:pt x="52" y="1282"/>
                  </a:lnTo>
                  <a:lnTo>
                    <a:pt x="62" y="1283"/>
                  </a:lnTo>
                  <a:lnTo>
                    <a:pt x="85" y="1286"/>
                  </a:lnTo>
                  <a:lnTo>
                    <a:pt x="134" y="1288"/>
                  </a:lnTo>
                  <a:lnTo>
                    <a:pt x="183" y="1291"/>
                  </a:lnTo>
                  <a:lnTo>
                    <a:pt x="206" y="1293"/>
                  </a:lnTo>
                  <a:lnTo>
                    <a:pt x="226" y="1298"/>
                  </a:lnTo>
                  <a:lnTo>
                    <a:pt x="243" y="1304"/>
                  </a:lnTo>
                  <a:lnTo>
                    <a:pt x="250" y="1308"/>
                  </a:lnTo>
                  <a:lnTo>
                    <a:pt x="256" y="1313"/>
                  </a:lnTo>
                  <a:lnTo>
                    <a:pt x="261" y="1319"/>
                  </a:lnTo>
                  <a:lnTo>
                    <a:pt x="263" y="1322"/>
                  </a:lnTo>
                  <a:lnTo>
                    <a:pt x="265" y="1326"/>
                  </a:lnTo>
                  <a:lnTo>
                    <a:pt x="267" y="1334"/>
                  </a:lnTo>
                  <a:lnTo>
                    <a:pt x="268" y="1342"/>
                  </a:lnTo>
                  <a:lnTo>
                    <a:pt x="267" y="1351"/>
                  </a:lnTo>
                  <a:lnTo>
                    <a:pt x="265" y="1359"/>
                  </a:lnTo>
                  <a:lnTo>
                    <a:pt x="261" y="1365"/>
                  </a:lnTo>
                  <a:lnTo>
                    <a:pt x="256" y="1371"/>
                  </a:lnTo>
                  <a:lnTo>
                    <a:pt x="250" y="1376"/>
                  </a:lnTo>
                  <a:lnTo>
                    <a:pt x="243" y="1380"/>
                  </a:lnTo>
                  <a:lnTo>
                    <a:pt x="235" y="1384"/>
                  </a:lnTo>
                  <a:lnTo>
                    <a:pt x="226" y="1387"/>
                  </a:lnTo>
                  <a:lnTo>
                    <a:pt x="216" y="1389"/>
                  </a:lnTo>
                  <a:lnTo>
                    <a:pt x="206" y="1391"/>
                  </a:lnTo>
                  <a:lnTo>
                    <a:pt x="183" y="1393"/>
                  </a:lnTo>
                  <a:lnTo>
                    <a:pt x="134" y="1396"/>
                  </a:lnTo>
                  <a:lnTo>
                    <a:pt x="85" y="1398"/>
                  </a:lnTo>
                  <a:lnTo>
                    <a:pt x="62" y="1401"/>
                  </a:lnTo>
                  <a:lnTo>
                    <a:pt x="42" y="1405"/>
                  </a:lnTo>
                  <a:lnTo>
                    <a:pt x="25" y="1412"/>
                  </a:lnTo>
                  <a:lnTo>
                    <a:pt x="17" y="1416"/>
                  </a:lnTo>
                  <a:lnTo>
                    <a:pt x="11" y="1421"/>
                  </a:lnTo>
                  <a:lnTo>
                    <a:pt x="6" y="1427"/>
                  </a:lnTo>
                  <a:lnTo>
                    <a:pt x="4" y="1430"/>
                  </a:lnTo>
                  <a:lnTo>
                    <a:pt x="3" y="1433"/>
                  </a:lnTo>
                  <a:lnTo>
                    <a:pt x="1" y="1441"/>
                  </a:lnTo>
                  <a:lnTo>
                    <a:pt x="0" y="1450"/>
                  </a:lnTo>
                  <a:lnTo>
                    <a:pt x="1" y="1458"/>
                  </a:lnTo>
                  <a:lnTo>
                    <a:pt x="3" y="1466"/>
                  </a:lnTo>
                  <a:lnTo>
                    <a:pt x="6" y="1473"/>
                  </a:lnTo>
                  <a:lnTo>
                    <a:pt x="11" y="1479"/>
                  </a:lnTo>
                  <a:lnTo>
                    <a:pt x="17" y="1484"/>
                  </a:lnTo>
                  <a:lnTo>
                    <a:pt x="25" y="1488"/>
                  </a:lnTo>
                  <a:lnTo>
                    <a:pt x="33" y="1491"/>
                  </a:lnTo>
                  <a:lnTo>
                    <a:pt x="42" y="1494"/>
                  </a:lnTo>
                  <a:lnTo>
                    <a:pt x="52" y="1497"/>
                  </a:lnTo>
                  <a:lnTo>
                    <a:pt x="62" y="1498"/>
                  </a:lnTo>
                  <a:lnTo>
                    <a:pt x="85" y="1501"/>
                  </a:lnTo>
                  <a:lnTo>
                    <a:pt x="134" y="1503"/>
                  </a:lnTo>
                  <a:lnTo>
                    <a:pt x="183" y="1506"/>
                  </a:lnTo>
                  <a:lnTo>
                    <a:pt x="206" y="1508"/>
                  </a:lnTo>
                  <a:lnTo>
                    <a:pt x="226" y="1513"/>
                  </a:lnTo>
                  <a:lnTo>
                    <a:pt x="243" y="1519"/>
                  </a:lnTo>
                  <a:lnTo>
                    <a:pt x="250" y="1523"/>
                  </a:lnTo>
                  <a:lnTo>
                    <a:pt x="256" y="1528"/>
                  </a:lnTo>
                  <a:lnTo>
                    <a:pt x="261" y="1534"/>
                  </a:lnTo>
                  <a:lnTo>
                    <a:pt x="263" y="1537"/>
                  </a:lnTo>
                  <a:lnTo>
                    <a:pt x="265" y="1541"/>
                  </a:lnTo>
                  <a:lnTo>
                    <a:pt x="267" y="1549"/>
                  </a:lnTo>
                  <a:lnTo>
                    <a:pt x="268" y="1557"/>
                  </a:lnTo>
                  <a:lnTo>
                    <a:pt x="267" y="1566"/>
                  </a:lnTo>
                  <a:lnTo>
                    <a:pt x="263" y="1572"/>
                  </a:lnTo>
                  <a:lnTo>
                    <a:pt x="258" y="1578"/>
                  </a:lnTo>
                  <a:lnTo>
                    <a:pt x="252" y="1582"/>
                  </a:lnTo>
                  <a:lnTo>
                    <a:pt x="244" y="1585"/>
                  </a:lnTo>
                  <a:lnTo>
                    <a:pt x="235" y="1588"/>
                  </a:lnTo>
                  <a:lnTo>
                    <a:pt x="215" y="1594"/>
                  </a:lnTo>
                  <a:lnTo>
                    <a:pt x="193" y="1601"/>
                  </a:lnTo>
                  <a:lnTo>
                    <a:pt x="171" y="1613"/>
                  </a:lnTo>
                  <a:lnTo>
                    <a:pt x="161" y="1620"/>
                  </a:lnTo>
                  <a:lnTo>
                    <a:pt x="156" y="1625"/>
                  </a:lnTo>
                  <a:lnTo>
                    <a:pt x="152" y="1630"/>
                  </a:lnTo>
                  <a:lnTo>
                    <a:pt x="143" y="1642"/>
                  </a:lnTo>
                  <a:lnTo>
                    <a:pt x="140" y="1648"/>
                  </a:lnTo>
                  <a:lnTo>
                    <a:pt x="136" y="1656"/>
                  </a:lnTo>
                  <a:lnTo>
                    <a:pt x="132" y="1665"/>
                  </a:lnTo>
                  <a:lnTo>
                    <a:pt x="130" y="1670"/>
                  </a:lnTo>
                  <a:lnTo>
                    <a:pt x="128" y="1677"/>
                  </a:lnTo>
                  <a:lnTo>
                    <a:pt x="128" y="1691"/>
                  </a:lnTo>
                  <a:lnTo>
                    <a:pt x="127" y="1719"/>
                  </a:lnTo>
                  <a:lnTo>
                    <a:pt x="127" y="1748"/>
                  </a:lnTo>
                  <a:lnTo>
                    <a:pt x="126" y="1788"/>
                  </a:lnTo>
                  <a:lnTo>
                    <a:pt x="127" y="1832"/>
                  </a:lnTo>
                </a:path>
              </a:pathLst>
            </a:custGeom>
            <a:noFill/>
            <a:ln w="30163">
              <a:solidFill>
                <a:srgbClr val="FF0000"/>
              </a:solidFill>
              <a:prstDash val="solid"/>
              <a:round/>
              <a:headEnd/>
              <a:tailEnd/>
            </a:ln>
          </p:spPr>
          <p:txBody>
            <a:bodyPr/>
            <a:lstStyle/>
            <a:p>
              <a:endParaRPr lang="en-IN"/>
            </a:p>
          </p:txBody>
        </p:sp>
        <p:sp>
          <p:nvSpPr>
            <p:cNvPr id="11365" name="Freeform 64"/>
            <p:cNvSpPr>
              <a:spLocks/>
            </p:cNvSpPr>
            <p:nvPr/>
          </p:nvSpPr>
          <p:spPr bwMode="auto">
            <a:xfrm>
              <a:off x="977" y="1296"/>
              <a:ext cx="38" cy="107"/>
            </a:xfrm>
            <a:custGeom>
              <a:avLst/>
              <a:gdLst>
                <a:gd name="T0" fmla="*/ 0 w 115"/>
                <a:gd name="T1" fmla="*/ 0 h 319"/>
                <a:gd name="T2" fmla="*/ 57 w 115"/>
                <a:gd name="T3" fmla="*/ 319 h 319"/>
                <a:gd name="T4" fmla="*/ 115 w 115"/>
                <a:gd name="T5" fmla="*/ 0 h 319"/>
                <a:gd name="T6" fmla="*/ 0 w 115"/>
                <a:gd name="T7" fmla="*/ 0 h 319"/>
                <a:gd name="T8" fmla="*/ 0 60000 65536"/>
                <a:gd name="T9" fmla="*/ 0 60000 65536"/>
                <a:gd name="T10" fmla="*/ 0 60000 65536"/>
                <a:gd name="T11" fmla="*/ 0 60000 65536"/>
                <a:gd name="T12" fmla="*/ 0 w 115"/>
                <a:gd name="T13" fmla="*/ 0 h 319"/>
                <a:gd name="T14" fmla="*/ 115 w 115"/>
                <a:gd name="T15" fmla="*/ 319 h 319"/>
              </a:gdLst>
              <a:ahLst/>
              <a:cxnLst>
                <a:cxn ang="T8">
                  <a:pos x="T0" y="T1"/>
                </a:cxn>
                <a:cxn ang="T9">
                  <a:pos x="T2" y="T3"/>
                </a:cxn>
                <a:cxn ang="T10">
                  <a:pos x="T4" y="T5"/>
                </a:cxn>
                <a:cxn ang="T11">
                  <a:pos x="T6" y="T7"/>
                </a:cxn>
              </a:cxnLst>
              <a:rect l="T12" t="T13" r="T14" b="T15"/>
              <a:pathLst>
                <a:path w="115" h="319">
                  <a:moveTo>
                    <a:pt x="0" y="0"/>
                  </a:moveTo>
                  <a:lnTo>
                    <a:pt x="57" y="319"/>
                  </a:lnTo>
                  <a:lnTo>
                    <a:pt x="115" y="0"/>
                  </a:lnTo>
                  <a:lnTo>
                    <a:pt x="0" y="0"/>
                  </a:lnTo>
                  <a:close/>
                </a:path>
              </a:pathLst>
            </a:custGeom>
            <a:solidFill>
              <a:srgbClr val="FF0000"/>
            </a:solidFill>
            <a:ln w="30163">
              <a:solidFill>
                <a:srgbClr val="FF0000"/>
              </a:solidFill>
              <a:prstDash val="solid"/>
              <a:round/>
              <a:headEnd/>
              <a:tailEnd/>
            </a:ln>
          </p:spPr>
          <p:txBody>
            <a:bodyPr/>
            <a:lstStyle/>
            <a:p>
              <a:endParaRPr lang="en-IN"/>
            </a:p>
          </p:txBody>
        </p:sp>
      </p:grpSp>
      <p:grpSp>
        <p:nvGrpSpPr>
          <p:cNvPr id="11" name="Group 65"/>
          <p:cNvGrpSpPr>
            <a:grpSpLocks/>
          </p:cNvGrpSpPr>
          <p:nvPr/>
        </p:nvGrpSpPr>
        <p:grpSpPr bwMode="auto">
          <a:xfrm flipH="1">
            <a:off x="1879600" y="3048000"/>
            <a:ext cx="76200" cy="1981200"/>
            <a:chOff x="951" y="695"/>
            <a:chExt cx="94" cy="708"/>
          </a:xfrm>
        </p:grpSpPr>
        <p:sp>
          <p:nvSpPr>
            <p:cNvPr id="11362" name="Freeform 66"/>
            <p:cNvSpPr>
              <a:spLocks/>
            </p:cNvSpPr>
            <p:nvPr/>
          </p:nvSpPr>
          <p:spPr bwMode="auto">
            <a:xfrm>
              <a:off x="951" y="695"/>
              <a:ext cx="94" cy="625"/>
            </a:xfrm>
            <a:custGeom>
              <a:avLst/>
              <a:gdLst>
                <a:gd name="T0" fmla="*/ 232 w 268"/>
                <a:gd name="T1" fmla="*/ 20 h 1832"/>
                <a:gd name="T2" fmla="*/ 267 w 268"/>
                <a:gd name="T3" fmla="*/ 52 h 1832"/>
                <a:gd name="T4" fmla="*/ 252 w 268"/>
                <a:gd name="T5" fmla="*/ 101 h 1832"/>
                <a:gd name="T6" fmla="*/ 210 w 268"/>
                <a:gd name="T7" fmla="*/ 120 h 1832"/>
                <a:gd name="T8" fmla="*/ 59 w 268"/>
                <a:gd name="T9" fmla="*/ 120 h 1832"/>
                <a:gd name="T10" fmla="*/ 3 w 268"/>
                <a:gd name="T11" fmla="*/ 145 h 1832"/>
                <a:gd name="T12" fmla="*/ 11 w 268"/>
                <a:gd name="T13" fmla="*/ 190 h 1832"/>
                <a:gd name="T14" fmla="*/ 68 w 268"/>
                <a:gd name="T15" fmla="*/ 211 h 1832"/>
                <a:gd name="T16" fmla="*/ 226 w 268"/>
                <a:gd name="T17" fmla="*/ 224 h 1832"/>
                <a:gd name="T18" fmla="*/ 267 w 268"/>
                <a:gd name="T19" fmla="*/ 260 h 1832"/>
                <a:gd name="T20" fmla="*/ 250 w 268"/>
                <a:gd name="T21" fmla="*/ 303 h 1832"/>
                <a:gd name="T22" fmla="*/ 195 w 268"/>
                <a:gd name="T23" fmla="*/ 319 h 1832"/>
                <a:gd name="T24" fmla="*/ 25 w 268"/>
                <a:gd name="T25" fmla="*/ 338 h 1832"/>
                <a:gd name="T26" fmla="*/ 0 w 268"/>
                <a:gd name="T27" fmla="*/ 376 h 1832"/>
                <a:gd name="T28" fmla="*/ 25 w 268"/>
                <a:gd name="T29" fmla="*/ 414 h 1832"/>
                <a:gd name="T30" fmla="*/ 85 w 268"/>
                <a:gd name="T31" fmla="*/ 428 h 1832"/>
                <a:gd name="T32" fmla="*/ 256 w 268"/>
                <a:gd name="T33" fmla="*/ 455 h 1832"/>
                <a:gd name="T34" fmla="*/ 267 w 268"/>
                <a:gd name="T35" fmla="*/ 492 h 1832"/>
                <a:gd name="T36" fmla="*/ 243 w 268"/>
                <a:gd name="T37" fmla="*/ 521 h 1832"/>
                <a:gd name="T38" fmla="*/ 159 w 268"/>
                <a:gd name="T39" fmla="*/ 536 h 1832"/>
                <a:gd name="T40" fmla="*/ 17 w 268"/>
                <a:gd name="T41" fmla="*/ 557 h 1832"/>
                <a:gd name="T42" fmla="*/ 0 w 268"/>
                <a:gd name="T43" fmla="*/ 591 h 1832"/>
                <a:gd name="T44" fmla="*/ 21 w 268"/>
                <a:gd name="T45" fmla="*/ 627 h 1832"/>
                <a:gd name="T46" fmla="*/ 97 w 268"/>
                <a:gd name="T47" fmla="*/ 643 h 1832"/>
                <a:gd name="T48" fmla="*/ 243 w 268"/>
                <a:gd name="T49" fmla="*/ 660 h 1832"/>
                <a:gd name="T50" fmla="*/ 267 w 268"/>
                <a:gd name="T51" fmla="*/ 690 h 1832"/>
                <a:gd name="T52" fmla="*/ 250 w 268"/>
                <a:gd name="T53" fmla="*/ 732 h 1832"/>
                <a:gd name="T54" fmla="*/ 183 w 268"/>
                <a:gd name="T55" fmla="*/ 750 h 1832"/>
                <a:gd name="T56" fmla="*/ 42 w 268"/>
                <a:gd name="T57" fmla="*/ 761 h 1832"/>
                <a:gd name="T58" fmla="*/ 3 w 268"/>
                <a:gd name="T59" fmla="*/ 789 h 1832"/>
                <a:gd name="T60" fmla="*/ 11 w 268"/>
                <a:gd name="T61" fmla="*/ 835 h 1832"/>
                <a:gd name="T62" fmla="*/ 62 w 268"/>
                <a:gd name="T63" fmla="*/ 854 h 1832"/>
                <a:gd name="T64" fmla="*/ 243 w 268"/>
                <a:gd name="T65" fmla="*/ 875 h 1832"/>
                <a:gd name="T66" fmla="*/ 267 w 268"/>
                <a:gd name="T67" fmla="*/ 904 h 1832"/>
                <a:gd name="T68" fmla="*/ 250 w 268"/>
                <a:gd name="T69" fmla="*/ 947 h 1832"/>
                <a:gd name="T70" fmla="*/ 183 w 268"/>
                <a:gd name="T71" fmla="*/ 964 h 1832"/>
                <a:gd name="T72" fmla="*/ 17 w 268"/>
                <a:gd name="T73" fmla="*/ 986 h 1832"/>
                <a:gd name="T74" fmla="*/ 0 w 268"/>
                <a:gd name="T75" fmla="*/ 1020 h 1832"/>
                <a:gd name="T76" fmla="*/ 25 w 268"/>
                <a:gd name="T77" fmla="*/ 1058 h 1832"/>
                <a:gd name="T78" fmla="*/ 134 w 268"/>
                <a:gd name="T79" fmla="*/ 1074 h 1832"/>
                <a:gd name="T80" fmla="*/ 256 w 268"/>
                <a:gd name="T81" fmla="*/ 1099 h 1832"/>
                <a:gd name="T82" fmla="*/ 267 w 268"/>
                <a:gd name="T83" fmla="*/ 1136 h 1832"/>
                <a:gd name="T84" fmla="*/ 235 w 268"/>
                <a:gd name="T85" fmla="*/ 1169 h 1832"/>
                <a:gd name="T86" fmla="*/ 85 w 268"/>
                <a:gd name="T87" fmla="*/ 1184 h 1832"/>
                <a:gd name="T88" fmla="*/ 6 w 268"/>
                <a:gd name="T89" fmla="*/ 1212 h 1832"/>
                <a:gd name="T90" fmla="*/ 3 w 268"/>
                <a:gd name="T91" fmla="*/ 1251 h 1832"/>
                <a:gd name="T92" fmla="*/ 42 w 268"/>
                <a:gd name="T93" fmla="*/ 1279 h 1832"/>
                <a:gd name="T94" fmla="*/ 206 w 268"/>
                <a:gd name="T95" fmla="*/ 1293 h 1832"/>
                <a:gd name="T96" fmla="*/ 263 w 268"/>
                <a:gd name="T97" fmla="*/ 1322 h 1832"/>
                <a:gd name="T98" fmla="*/ 261 w 268"/>
                <a:gd name="T99" fmla="*/ 1365 h 1832"/>
                <a:gd name="T100" fmla="*/ 216 w 268"/>
                <a:gd name="T101" fmla="*/ 1389 h 1832"/>
                <a:gd name="T102" fmla="*/ 42 w 268"/>
                <a:gd name="T103" fmla="*/ 1405 h 1832"/>
                <a:gd name="T104" fmla="*/ 3 w 268"/>
                <a:gd name="T105" fmla="*/ 1433 h 1832"/>
                <a:gd name="T106" fmla="*/ 11 w 268"/>
                <a:gd name="T107" fmla="*/ 1479 h 1832"/>
                <a:gd name="T108" fmla="*/ 62 w 268"/>
                <a:gd name="T109" fmla="*/ 1498 h 1832"/>
                <a:gd name="T110" fmla="*/ 243 w 268"/>
                <a:gd name="T111" fmla="*/ 1519 h 1832"/>
                <a:gd name="T112" fmla="*/ 267 w 268"/>
                <a:gd name="T113" fmla="*/ 1549 h 1832"/>
                <a:gd name="T114" fmla="*/ 244 w 268"/>
                <a:gd name="T115" fmla="*/ 1585 h 1832"/>
                <a:gd name="T116" fmla="*/ 156 w 268"/>
                <a:gd name="T117" fmla="*/ 1625 h 1832"/>
                <a:gd name="T118" fmla="*/ 130 w 268"/>
                <a:gd name="T119" fmla="*/ 1670 h 1832"/>
                <a:gd name="T120" fmla="*/ 127 w 268"/>
                <a:gd name="T121" fmla="*/ 1832 h 18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8"/>
                <a:gd name="T184" fmla="*/ 0 h 1832"/>
                <a:gd name="T185" fmla="*/ 268 w 268"/>
                <a:gd name="T186" fmla="*/ 1832 h 18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8" h="1832">
                  <a:moveTo>
                    <a:pt x="130" y="0"/>
                  </a:moveTo>
                  <a:lnTo>
                    <a:pt x="144" y="4"/>
                  </a:lnTo>
                  <a:lnTo>
                    <a:pt x="158" y="7"/>
                  </a:lnTo>
                  <a:lnTo>
                    <a:pt x="194" y="11"/>
                  </a:lnTo>
                  <a:lnTo>
                    <a:pt x="221" y="16"/>
                  </a:lnTo>
                  <a:lnTo>
                    <a:pt x="232" y="20"/>
                  </a:lnTo>
                  <a:lnTo>
                    <a:pt x="244" y="27"/>
                  </a:lnTo>
                  <a:lnTo>
                    <a:pt x="253" y="33"/>
                  </a:lnTo>
                  <a:lnTo>
                    <a:pt x="257" y="37"/>
                  </a:lnTo>
                  <a:lnTo>
                    <a:pt x="261" y="42"/>
                  </a:lnTo>
                  <a:lnTo>
                    <a:pt x="265" y="47"/>
                  </a:lnTo>
                  <a:lnTo>
                    <a:pt x="267" y="52"/>
                  </a:lnTo>
                  <a:lnTo>
                    <a:pt x="268" y="58"/>
                  </a:lnTo>
                  <a:lnTo>
                    <a:pt x="268" y="65"/>
                  </a:lnTo>
                  <a:lnTo>
                    <a:pt x="266" y="76"/>
                  </a:lnTo>
                  <a:lnTo>
                    <a:pt x="263" y="85"/>
                  </a:lnTo>
                  <a:lnTo>
                    <a:pt x="258" y="94"/>
                  </a:lnTo>
                  <a:lnTo>
                    <a:pt x="252" y="101"/>
                  </a:lnTo>
                  <a:lnTo>
                    <a:pt x="246" y="106"/>
                  </a:lnTo>
                  <a:lnTo>
                    <a:pt x="238" y="111"/>
                  </a:lnTo>
                  <a:lnTo>
                    <a:pt x="229" y="115"/>
                  </a:lnTo>
                  <a:lnTo>
                    <a:pt x="225" y="117"/>
                  </a:lnTo>
                  <a:lnTo>
                    <a:pt x="220" y="118"/>
                  </a:lnTo>
                  <a:lnTo>
                    <a:pt x="210" y="120"/>
                  </a:lnTo>
                  <a:lnTo>
                    <a:pt x="200" y="122"/>
                  </a:lnTo>
                  <a:lnTo>
                    <a:pt x="189" y="123"/>
                  </a:lnTo>
                  <a:lnTo>
                    <a:pt x="177" y="124"/>
                  </a:lnTo>
                  <a:lnTo>
                    <a:pt x="129" y="122"/>
                  </a:lnTo>
                  <a:lnTo>
                    <a:pt x="81" y="120"/>
                  </a:lnTo>
                  <a:lnTo>
                    <a:pt x="59" y="120"/>
                  </a:lnTo>
                  <a:lnTo>
                    <a:pt x="40" y="122"/>
                  </a:lnTo>
                  <a:lnTo>
                    <a:pt x="23" y="127"/>
                  </a:lnTo>
                  <a:lnTo>
                    <a:pt x="16" y="130"/>
                  </a:lnTo>
                  <a:lnTo>
                    <a:pt x="11" y="134"/>
                  </a:lnTo>
                  <a:lnTo>
                    <a:pt x="6" y="140"/>
                  </a:lnTo>
                  <a:lnTo>
                    <a:pt x="3" y="145"/>
                  </a:lnTo>
                  <a:lnTo>
                    <a:pt x="0" y="153"/>
                  </a:lnTo>
                  <a:lnTo>
                    <a:pt x="0" y="161"/>
                  </a:lnTo>
                  <a:lnTo>
                    <a:pt x="1" y="170"/>
                  </a:lnTo>
                  <a:lnTo>
                    <a:pt x="3" y="178"/>
                  </a:lnTo>
                  <a:lnTo>
                    <a:pt x="6" y="184"/>
                  </a:lnTo>
                  <a:lnTo>
                    <a:pt x="11" y="190"/>
                  </a:lnTo>
                  <a:lnTo>
                    <a:pt x="17" y="195"/>
                  </a:lnTo>
                  <a:lnTo>
                    <a:pt x="25" y="199"/>
                  </a:lnTo>
                  <a:lnTo>
                    <a:pt x="33" y="203"/>
                  </a:lnTo>
                  <a:lnTo>
                    <a:pt x="42" y="206"/>
                  </a:lnTo>
                  <a:lnTo>
                    <a:pt x="62" y="210"/>
                  </a:lnTo>
                  <a:lnTo>
                    <a:pt x="68" y="211"/>
                  </a:lnTo>
                  <a:lnTo>
                    <a:pt x="73" y="212"/>
                  </a:lnTo>
                  <a:lnTo>
                    <a:pt x="85" y="213"/>
                  </a:lnTo>
                  <a:lnTo>
                    <a:pt x="134" y="215"/>
                  </a:lnTo>
                  <a:lnTo>
                    <a:pt x="183" y="218"/>
                  </a:lnTo>
                  <a:lnTo>
                    <a:pt x="206" y="220"/>
                  </a:lnTo>
                  <a:lnTo>
                    <a:pt x="226" y="224"/>
                  </a:lnTo>
                  <a:lnTo>
                    <a:pt x="243" y="231"/>
                  </a:lnTo>
                  <a:lnTo>
                    <a:pt x="256" y="240"/>
                  </a:lnTo>
                  <a:lnTo>
                    <a:pt x="261" y="246"/>
                  </a:lnTo>
                  <a:lnTo>
                    <a:pt x="263" y="249"/>
                  </a:lnTo>
                  <a:lnTo>
                    <a:pt x="265" y="252"/>
                  </a:lnTo>
                  <a:lnTo>
                    <a:pt x="267" y="260"/>
                  </a:lnTo>
                  <a:lnTo>
                    <a:pt x="268" y="269"/>
                  </a:lnTo>
                  <a:lnTo>
                    <a:pt x="267" y="277"/>
                  </a:lnTo>
                  <a:lnTo>
                    <a:pt x="265" y="285"/>
                  </a:lnTo>
                  <a:lnTo>
                    <a:pt x="261" y="292"/>
                  </a:lnTo>
                  <a:lnTo>
                    <a:pt x="256" y="298"/>
                  </a:lnTo>
                  <a:lnTo>
                    <a:pt x="250" y="303"/>
                  </a:lnTo>
                  <a:lnTo>
                    <a:pt x="243" y="307"/>
                  </a:lnTo>
                  <a:lnTo>
                    <a:pt x="235" y="311"/>
                  </a:lnTo>
                  <a:lnTo>
                    <a:pt x="226" y="313"/>
                  </a:lnTo>
                  <a:lnTo>
                    <a:pt x="206" y="318"/>
                  </a:lnTo>
                  <a:lnTo>
                    <a:pt x="200" y="318"/>
                  </a:lnTo>
                  <a:lnTo>
                    <a:pt x="195" y="319"/>
                  </a:lnTo>
                  <a:lnTo>
                    <a:pt x="183" y="320"/>
                  </a:lnTo>
                  <a:lnTo>
                    <a:pt x="134" y="323"/>
                  </a:lnTo>
                  <a:lnTo>
                    <a:pt x="85" y="325"/>
                  </a:lnTo>
                  <a:lnTo>
                    <a:pt x="62" y="328"/>
                  </a:lnTo>
                  <a:lnTo>
                    <a:pt x="42" y="332"/>
                  </a:lnTo>
                  <a:lnTo>
                    <a:pt x="25" y="338"/>
                  </a:lnTo>
                  <a:lnTo>
                    <a:pt x="11" y="347"/>
                  </a:lnTo>
                  <a:lnTo>
                    <a:pt x="6" y="353"/>
                  </a:lnTo>
                  <a:lnTo>
                    <a:pt x="4" y="356"/>
                  </a:lnTo>
                  <a:lnTo>
                    <a:pt x="3" y="360"/>
                  </a:lnTo>
                  <a:lnTo>
                    <a:pt x="1" y="368"/>
                  </a:lnTo>
                  <a:lnTo>
                    <a:pt x="0" y="376"/>
                  </a:lnTo>
                  <a:lnTo>
                    <a:pt x="1" y="385"/>
                  </a:lnTo>
                  <a:lnTo>
                    <a:pt x="3" y="393"/>
                  </a:lnTo>
                  <a:lnTo>
                    <a:pt x="6" y="399"/>
                  </a:lnTo>
                  <a:lnTo>
                    <a:pt x="11" y="405"/>
                  </a:lnTo>
                  <a:lnTo>
                    <a:pt x="17" y="410"/>
                  </a:lnTo>
                  <a:lnTo>
                    <a:pt x="25" y="414"/>
                  </a:lnTo>
                  <a:lnTo>
                    <a:pt x="33" y="418"/>
                  </a:lnTo>
                  <a:lnTo>
                    <a:pt x="42" y="421"/>
                  </a:lnTo>
                  <a:lnTo>
                    <a:pt x="62" y="425"/>
                  </a:lnTo>
                  <a:lnTo>
                    <a:pt x="68" y="426"/>
                  </a:lnTo>
                  <a:lnTo>
                    <a:pt x="73" y="427"/>
                  </a:lnTo>
                  <a:lnTo>
                    <a:pt x="85" y="428"/>
                  </a:lnTo>
                  <a:lnTo>
                    <a:pt x="134" y="430"/>
                  </a:lnTo>
                  <a:lnTo>
                    <a:pt x="183" y="433"/>
                  </a:lnTo>
                  <a:lnTo>
                    <a:pt x="206" y="435"/>
                  </a:lnTo>
                  <a:lnTo>
                    <a:pt x="226" y="439"/>
                  </a:lnTo>
                  <a:lnTo>
                    <a:pt x="243" y="446"/>
                  </a:lnTo>
                  <a:lnTo>
                    <a:pt x="256" y="455"/>
                  </a:lnTo>
                  <a:lnTo>
                    <a:pt x="261" y="461"/>
                  </a:lnTo>
                  <a:lnTo>
                    <a:pt x="263" y="464"/>
                  </a:lnTo>
                  <a:lnTo>
                    <a:pt x="265" y="467"/>
                  </a:lnTo>
                  <a:lnTo>
                    <a:pt x="267" y="475"/>
                  </a:lnTo>
                  <a:lnTo>
                    <a:pt x="268" y="484"/>
                  </a:lnTo>
                  <a:lnTo>
                    <a:pt x="267" y="492"/>
                  </a:lnTo>
                  <a:lnTo>
                    <a:pt x="265" y="500"/>
                  </a:lnTo>
                  <a:lnTo>
                    <a:pt x="261" y="507"/>
                  </a:lnTo>
                  <a:lnTo>
                    <a:pt x="256" y="512"/>
                  </a:lnTo>
                  <a:lnTo>
                    <a:pt x="250" y="517"/>
                  </a:lnTo>
                  <a:lnTo>
                    <a:pt x="247" y="519"/>
                  </a:lnTo>
                  <a:lnTo>
                    <a:pt x="243" y="521"/>
                  </a:lnTo>
                  <a:lnTo>
                    <a:pt x="235" y="525"/>
                  </a:lnTo>
                  <a:lnTo>
                    <a:pt x="226" y="528"/>
                  </a:lnTo>
                  <a:lnTo>
                    <a:pt x="206" y="532"/>
                  </a:lnTo>
                  <a:lnTo>
                    <a:pt x="183" y="535"/>
                  </a:lnTo>
                  <a:lnTo>
                    <a:pt x="171" y="535"/>
                  </a:lnTo>
                  <a:lnTo>
                    <a:pt x="159" y="536"/>
                  </a:lnTo>
                  <a:lnTo>
                    <a:pt x="134" y="537"/>
                  </a:lnTo>
                  <a:lnTo>
                    <a:pt x="85" y="539"/>
                  </a:lnTo>
                  <a:lnTo>
                    <a:pt x="62" y="542"/>
                  </a:lnTo>
                  <a:lnTo>
                    <a:pt x="42" y="546"/>
                  </a:lnTo>
                  <a:lnTo>
                    <a:pt x="25" y="553"/>
                  </a:lnTo>
                  <a:lnTo>
                    <a:pt x="17" y="557"/>
                  </a:lnTo>
                  <a:lnTo>
                    <a:pt x="11" y="562"/>
                  </a:lnTo>
                  <a:lnTo>
                    <a:pt x="6" y="568"/>
                  </a:lnTo>
                  <a:lnTo>
                    <a:pt x="4" y="571"/>
                  </a:lnTo>
                  <a:lnTo>
                    <a:pt x="3" y="574"/>
                  </a:lnTo>
                  <a:lnTo>
                    <a:pt x="1" y="582"/>
                  </a:lnTo>
                  <a:lnTo>
                    <a:pt x="0" y="591"/>
                  </a:lnTo>
                  <a:lnTo>
                    <a:pt x="1" y="599"/>
                  </a:lnTo>
                  <a:lnTo>
                    <a:pt x="3" y="607"/>
                  </a:lnTo>
                  <a:lnTo>
                    <a:pt x="6" y="614"/>
                  </a:lnTo>
                  <a:lnTo>
                    <a:pt x="11" y="620"/>
                  </a:lnTo>
                  <a:lnTo>
                    <a:pt x="17" y="625"/>
                  </a:lnTo>
                  <a:lnTo>
                    <a:pt x="21" y="627"/>
                  </a:lnTo>
                  <a:lnTo>
                    <a:pt x="25" y="629"/>
                  </a:lnTo>
                  <a:lnTo>
                    <a:pt x="33" y="632"/>
                  </a:lnTo>
                  <a:lnTo>
                    <a:pt x="42" y="635"/>
                  </a:lnTo>
                  <a:lnTo>
                    <a:pt x="62" y="640"/>
                  </a:lnTo>
                  <a:lnTo>
                    <a:pt x="85" y="642"/>
                  </a:lnTo>
                  <a:lnTo>
                    <a:pt x="97" y="643"/>
                  </a:lnTo>
                  <a:lnTo>
                    <a:pt x="109" y="644"/>
                  </a:lnTo>
                  <a:lnTo>
                    <a:pt x="134" y="644"/>
                  </a:lnTo>
                  <a:lnTo>
                    <a:pt x="183" y="647"/>
                  </a:lnTo>
                  <a:lnTo>
                    <a:pt x="206" y="649"/>
                  </a:lnTo>
                  <a:lnTo>
                    <a:pt x="226" y="654"/>
                  </a:lnTo>
                  <a:lnTo>
                    <a:pt x="243" y="660"/>
                  </a:lnTo>
                  <a:lnTo>
                    <a:pt x="250" y="664"/>
                  </a:lnTo>
                  <a:lnTo>
                    <a:pt x="256" y="669"/>
                  </a:lnTo>
                  <a:lnTo>
                    <a:pt x="261" y="675"/>
                  </a:lnTo>
                  <a:lnTo>
                    <a:pt x="263" y="678"/>
                  </a:lnTo>
                  <a:lnTo>
                    <a:pt x="265" y="682"/>
                  </a:lnTo>
                  <a:lnTo>
                    <a:pt x="267" y="690"/>
                  </a:lnTo>
                  <a:lnTo>
                    <a:pt x="268" y="698"/>
                  </a:lnTo>
                  <a:lnTo>
                    <a:pt x="267" y="707"/>
                  </a:lnTo>
                  <a:lnTo>
                    <a:pt x="265" y="715"/>
                  </a:lnTo>
                  <a:lnTo>
                    <a:pt x="261" y="721"/>
                  </a:lnTo>
                  <a:lnTo>
                    <a:pt x="256" y="727"/>
                  </a:lnTo>
                  <a:lnTo>
                    <a:pt x="250" y="732"/>
                  </a:lnTo>
                  <a:lnTo>
                    <a:pt x="247" y="734"/>
                  </a:lnTo>
                  <a:lnTo>
                    <a:pt x="243" y="736"/>
                  </a:lnTo>
                  <a:lnTo>
                    <a:pt x="235" y="740"/>
                  </a:lnTo>
                  <a:lnTo>
                    <a:pt x="226" y="743"/>
                  </a:lnTo>
                  <a:lnTo>
                    <a:pt x="206" y="747"/>
                  </a:lnTo>
                  <a:lnTo>
                    <a:pt x="183" y="750"/>
                  </a:lnTo>
                  <a:lnTo>
                    <a:pt x="171" y="750"/>
                  </a:lnTo>
                  <a:lnTo>
                    <a:pt x="159" y="751"/>
                  </a:lnTo>
                  <a:lnTo>
                    <a:pt x="134" y="752"/>
                  </a:lnTo>
                  <a:lnTo>
                    <a:pt x="85" y="754"/>
                  </a:lnTo>
                  <a:lnTo>
                    <a:pt x="62" y="757"/>
                  </a:lnTo>
                  <a:lnTo>
                    <a:pt x="42" y="761"/>
                  </a:lnTo>
                  <a:lnTo>
                    <a:pt x="25" y="768"/>
                  </a:lnTo>
                  <a:lnTo>
                    <a:pt x="17" y="772"/>
                  </a:lnTo>
                  <a:lnTo>
                    <a:pt x="11" y="777"/>
                  </a:lnTo>
                  <a:lnTo>
                    <a:pt x="6" y="783"/>
                  </a:lnTo>
                  <a:lnTo>
                    <a:pt x="4" y="786"/>
                  </a:lnTo>
                  <a:lnTo>
                    <a:pt x="3" y="789"/>
                  </a:lnTo>
                  <a:lnTo>
                    <a:pt x="1" y="797"/>
                  </a:lnTo>
                  <a:lnTo>
                    <a:pt x="0" y="806"/>
                  </a:lnTo>
                  <a:lnTo>
                    <a:pt x="1" y="814"/>
                  </a:lnTo>
                  <a:lnTo>
                    <a:pt x="3" y="822"/>
                  </a:lnTo>
                  <a:lnTo>
                    <a:pt x="6" y="829"/>
                  </a:lnTo>
                  <a:lnTo>
                    <a:pt x="11" y="835"/>
                  </a:lnTo>
                  <a:lnTo>
                    <a:pt x="17" y="840"/>
                  </a:lnTo>
                  <a:lnTo>
                    <a:pt x="25" y="844"/>
                  </a:lnTo>
                  <a:lnTo>
                    <a:pt x="33" y="847"/>
                  </a:lnTo>
                  <a:lnTo>
                    <a:pt x="42" y="850"/>
                  </a:lnTo>
                  <a:lnTo>
                    <a:pt x="52" y="853"/>
                  </a:lnTo>
                  <a:lnTo>
                    <a:pt x="62" y="854"/>
                  </a:lnTo>
                  <a:lnTo>
                    <a:pt x="85" y="857"/>
                  </a:lnTo>
                  <a:lnTo>
                    <a:pt x="134" y="859"/>
                  </a:lnTo>
                  <a:lnTo>
                    <a:pt x="183" y="862"/>
                  </a:lnTo>
                  <a:lnTo>
                    <a:pt x="206" y="864"/>
                  </a:lnTo>
                  <a:lnTo>
                    <a:pt x="226" y="869"/>
                  </a:lnTo>
                  <a:lnTo>
                    <a:pt x="243" y="875"/>
                  </a:lnTo>
                  <a:lnTo>
                    <a:pt x="250" y="879"/>
                  </a:lnTo>
                  <a:lnTo>
                    <a:pt x="256" y="884"/>
                  </a:lnTo>
                  <a:lnTo>
                    <a:pt x="261" y="890"/>
                  </a:lnTo>
                  <a:lnTo>
                    <a:pt x="263" y="893"/>
                  </a:lnTo>
                  <a:lnTo>
                    <a:pt x="265" y="896"/>
                  </a:lnTo>
                  <a:lnTo>
                    <a:pt x="267" y="904"/>
                  </a:lnTo>
                  <a:lnTo>
                    <a:pt x="268" y="913"/>
                  </a:lnTo>
                  <a:lnTo>
                    <a:pt x="267" y="921"/>
                  </a:lnTo>
                  <a:lnTo>
                    <a:pt x="265" y="929"/>
                  </a:lnTo>
                  <a:lnTo>
                    <a:pt x="261" y="936"/>
                  </a:lnTo>
                  <a:lnTo>
                    <a:pt x="256" y="942"/>
                  </a:lnTo>
                  <a:lnTo>
                    <a:pt x="250" y="947"/>
                  </a:lnTo>
                  <a:lnTo>
                    <a:pt x="243" y="951"/>
                  </a:lnTo>
                  <a:lnTo>
                    <a:pt x="235" y="954"/>
                  </a:lnTo>
                  <a:lnTo>
                    <a:pt x="226" y="957"/>
                  </a:lnTo>
                  <a:lnTo>
                    <a:pt x="216" y="960"/>
                  </a:lnTo>
                  <a:lnTo>
                    <a:pt x="206" y="961"/>
                  </a:lnTo>
                  <a:lnTo>
                    <a:pt x="183" y="964"/>
                  </a:lnTo>
                  <a:lnTo>
                    <a:pt x="134" y="966"/>
                  </a:lnTo>
                  <a:lnTo>
                    <a:pt x="85" y="969"/>
                  </a:lnTo>
                  <a:lnTo>
                    <a:pt x="62" y="971"/>
                  </a:lnTo>
                  <a:lnTo>
                    <a:pt x="42" y="976"/>
                  </a:lnTo>
                  <a:lnTo>
                    <a:pt x="25" y="982"/>
                  </a:lnTo>
                  <a:lnTo>
                    <a:pt x="17" y="986"/>
                  </a:lnTo>
                  <a:lnTo>
                    <a:pt x="11" y="991"/>
                  </a:lnTo>
                  <a:lnTo>
                    <a:pt x="6" y="997"/>
                  </a:lnTo>
                  <a:lnTo>
                    <a:pt x="4" y="1000"/>
                  </a:lnTo>
                  <a:lnTo>
                    <a:pt x="3" y="1004"/>
                  </a:lnTo>
                  <a:lnTo>
                    <a:pt x="1" y="1012"/>
                  </a:lnTo>
                  <a:lnTo>
                    <a:pt x="0" y="1020"/>
                  </a:lnTo>
                  <a:lnTo>
                    <a:pt x="1" y="1029"/>
                  </a:lnTo>
                  <a:lnTo>
                    <a:pt x="3" y="1037"/>
                  </a:lnTo>
                  <a:lnTo>
                    <a:pt x="6" y="1043"/>
                  </a:lnTo>
                  <a:lnTo>
                    <a:pt x="11" y="1049"/>
                  </a:lnTo>
                  <a:lnTo>
                    <a:pt x="17" y="1054"/>
                  </a:lnTo>
                  <a:lnTo>
                    <a:pt x="25" y="1058"/>
                  </a:lnTo>
                  <a:lnTo>
                    <a:pt x="33" y="1062"/>
                  </a:lnTo>
                  <a:lnTo>
                    <a:pt x="42" y="1065"/>
                  </a:lnTo>
                  <a:lnTo>
                    <a:pt x="52" y="1067"/>
                  </a:lnTo>
                  <a:lnTo>
                    <a:pt x="62" y="1069"/>
                  </a:lnTo>
                  <a:lnTo>
                    <a:pt x="85" y="1071"/>
                  </a:lnTo>
                  <a:lnTo>
                    <a:pt x="134" y="1074"/>
                  </a:lnTo>
                  <a:lnTo>
                    <a:pt x="183" y="1076"/>
                  </a:lnTo>
                  <a:lnTo>
                    <a:pt x="206" y="1079"/>
                  </a:lnTo>
                  <a:lnTo>
                    <a:pt x="226" y="1083"/>
                  </a:lnTo>
                  <a:lnTo>
                    <a:pt x="243" y="1090"/>
                  </a:lnTo>
                  <a:lnTo>
                    <a:pt x="250" y="1094"/>
                  </a:lnTo>
                  <a:lnTo>
                    <a:pt x="256" y="1099"/>
                  </a:lnTo>
                  <a:lnTo>
                    <a:pt x="261" y="1105"/>
                  </a:lnTo>
                  <a:lnTo>
                    <a:pt x="263" y="1108"/>
                  </a:lnTo>
                  <a:lnTo>
                    <a:pt x="265" y="1111"/>
                  </a:lnTo>
                  <a:lnTo>
                    <a:pt x="267" y="1119"/>
                  </a:lnTo>
                  <a:lnTo>
                    <a:pt x="268" y="1128"/>
                  </a:lnTo>
                  <a:lnTo>
                    <a:pt x="267" y="1136"/>
                  </a:lnTo>
                  <a:lnTo>
                    <a:pt x="265" y="1144"/>
                  </a:lnTo>
                  <a:lnTo>
                    <a:pt x="261" y="1151"/>
                  </a:lnTo>
                  <a:lnTo>
                    <a:pt x="256" y="1157"/>
                  </a:lnTo>
                  <a:lnTo>
                    <a:pt x="250" y="1162"/>
                  </a:lnTo>
                  <a:lnTo>
                    <a:pt x="243" y="1166"/>
                  </a:lnTo>
                  <a:lnTo>
                    <a:pt x="235" y="1169"/>
                  </a:lnTo>
                  <a:lnTo>
                    <a:pt x="226" y="1172"/>
                  </a:lnTo>
                  <a:lnTo>
                    <a:pt x="216" y="1175"/>
                  </a:lnTo>
                  <a:lnTo>
                    <a:pt x="206" y="1176"/>
                  </a:lnTo>
                  <a:lnTo>
                    <a:pt x="183" y="1179"/>
                  </a:lnTo>
                  <a:lnTo>
                    <a:pt x="134" y="1181"/>
                  </a:lnTo>
                  <a:lnTo>
                    <a:pt x="85" y="1184"/>
                  </a:lnTo>
                  <a:lnTo>
                    <a:pt x="62" y="1186"/>
                  </a:lnTo>
                  <a:lnTo>
                    <a:pt x="42" y="1191"/>
                  </a:lnTo>
                  <a:lnTo>
                    <a:pt x="25" y="1197"/>
                  </a:lnTo>
                  <a:lnTo>
                    <a:pt x="17" y="1201"/>
                  </a:lnTo>
                  <a:lnTo>
                    <a:pt x="11" y="1206"/>
                  </a:lnTo>
                  <a:lnTo>
                    <a:pt x="6" y="1212"/>
                  </a:lnTo>
                  <a:lnTo>
                    <a:pt x="4" y="1215"/>
                  </a:lnTo>
                  <a:lnTo>
                    <a:pt x="3" y="1219"/>
                  </a:lnTo>
                  <a:lnTo>
                    <a:pt x="1" y="1227"/>
                  </a:lnTo>
                  <a:lnTo>
                    <a:pt x="0" y="1235"/>
                  </a:lnTo>
                  <a:lnTo>
                    <a:pt x="1" y="1243"/>
                  </a:lnTo>
                  <a:lnTo>
                    <a:pt x="3" y="1251"/>
                  </a:lnTo>
                  <a:lnTo>
                    <a:pt x="6" y="1258"/>
                  </a:lnTo>
                  <a:lnTo>
                    <a:pt x="11" y="1264"/>
                  </a:lnTo>
                  <a:lnTo>
                    <a:pt x="17" y="1269"/>
                  </a:lnTo>
                  <a:lnTo>
                    <a:pt x="25" y="1273"/>
                  </a:lnTo>
                  <a:lnTo>
                    <a:pt x="33" y="1276"/>
                  </a:lnTo>
                  <a:lnTo>
                    <a:pt x="42" y="1279"/>
                  </a:lnTo>
                  <a:lnTo>
                    <a:pt x="52" y="1282"/>
                  </a:lnTo>
                  <a:lnTo>
                    <a:pt x="62" y="1283"/>
                  </a:lnTo>
                  <a:lnTo>
                    <a:pt x="85" y="1286"/>
                  </a:lnTo>
                  <a:lnTo>
                    <a:pt x="134" y="1288"/>
                  </a:lnTo>
                  <a:lnTo>
                    <a:pt x="183" y="1291"/>
                  </a:lnTo>
                  <a:lnTo>
                    <a:pt x="206" y="1293"/>
                  </a:lnTo>
                  <a:lnTo>
                    <a:pt x="226" y="1298"/>
                  </a:lnTo>
                  <a:lnTo>
                    <a:pt x="243" y="1304"/>
                  </a:lnTo>
                  <a:lnTo>
                    <a:pt x="250" y="1308"/>
                  </a:lnTo>
                  <a:lnTo>
                    <a:pt x="256" y="1313"/>
                  </a:lnTo>
                  <a:lnTo>
                    <a:pt x="261" y="1319"/>
                  </a:lnTo>
                  <a:lnTo>
                    <a:pt x="263" y="1322"/>
                  </a:lnTo>
                  <a:lnTo>
                    <a:pt x="265" y="1326"/>
                  </a:lnTo>
                  <a:lnTo>
                    <a:pt x="267" y="1334"/>
                  </a:lnTo>
                  <a:lnTo>
                    <a:pt x="268" y="1342"/>
                  </a:lnTo>
                  <a:lnTo>
                    <a:pt x="267" y="1351"/>
                  </a:lnTo>
                  <a:lnTo>
                    <a:pt x="265" y="1359"/>
                  </a:lnTo>
                  <a:lnTo>
                    <a:pt x="261" y="1365"/>
                  </a:lnTo>
                  <a:lnTo>
                    <a:pt x="256" y="1371"/>
                  </a:lnTo>
                  <a:lnTo>
                    <a:pt x="250" y="1376"/>
                  </a:lnTo>
                  <a:lnTo>
                    <a:pt x="243" y="1380"/>
                  </a:lnTo>
                  <a:lnTo>
                    <a:pt x="235" y="1384"/>
                  </a:lnTo>
                  <a:lnTo>
                    <a:pt x="226" y="1387"/>
                  </a:lnTo>
                  <a:lnTo>
                    <a:pt x="216" y="1389"/>
                  </a:lnTo>
                  <a:lnTo>
                    <a:pt x="206" y="1391"/>
                  </a:lnTo>
                  <a:lnTo>
                    <a:pt x="183" y="1393"/>
                  </a:lnTo>
                  <a:lnTo>
                    <a:pt x="134" y="1396"/>
                  </a:lnTo>
                  <a:lnTo>
                    <a:pt x="85" y="1398"/>
                  </a:lnTo>
                  <a:lnTo>
                    <a:pt x="62" y="1401"/>
                  </a:lnTo>
                  <a:lnTo>
                    <a:pt x="42" y="1405"/>
                  </a:lnTo>
                  <a:lnTo>
                    <a:pt x="25" y="1412"/>
                  </a:lnTo>
                  <a:lnTo>
                    <a:pt x="17" y="1416"/>
                  </a:lnTo>
                  <a:lnTo>
                    <a:pt x="11" y="1421"/>
                  </a:lnTo>
                  <a:lnTo>
                    <a:pt x="6" y="1427"/>
                  </a:lnTo>
                  <a:lnTo>
                    <a:pt x="4" y="1430"/>
                  </a:lnTo>
                  <a:lnTo>
                    <a:pt x="3" y="1433"/>
                  </a:lnTo>
                  <a:lnTo>
                    <a:pt x="1" y="1441"/>
                  </a:lnTo>
                  <a:lnTo>
                    <a:pt x="0" y="1450"/>
                  </a:lnTo>
                  <a:lnTo>
                    <a:pt x="1" y="1458"/>
                  </a:lnTo>
                  <a:lnTo>
                    <a:pt x="3" y="1466"/>
                  </a:lnTo>
                  <a:lnTo>
                    <a:pt x="6" y="1473"/>
                  </a:lnTo>
                  <a:lnTo>
                    <a:pt x="11" y="1479"/>
                  </a:lnTo>
                  <a:lnTo>
                    <a:pt x="17" y="1484"/>
                  </a:lnTo>
                  <a:lnTo>
                    <a:pt x="25" y="1488"/>
                  </a:lnTo>
                  <a:lnTo>
                    <a:pt x="33" y="1491"/>
                  </a:lnTo>
                  <a:lnTo>
                    <a:pt x="42" y="1494"/>
                  </a:lnTo>
                  <a:lnTo>
                    <a:pt x="52" y="1497"/>
                  </a:lnTo>
                  <a:lnTo>
                    <a:pt x="62" y="1498"/>
                  </a:lnTo>
                  <a:lnTo>
                    <a:pt x="85" y="1501"/>
                  </a:lnTo>
                  <a:lnTo>
                    <a:pt x="134" y="1503"/>
                  </a:lnTo>
                  <a:lnTo>
                    <a:pt x="183" y="1506"/>
                  </a:lnTo>
                  <a:lnTo>
                    <a:pt x="206" y="1508"/>
                  </a:lnTo>
                  <a:lnTo>
                    <a:pt x="226" y="1513"/>
                  </a:lnTo>
                  <a:lnTo>
                    <a:pt x="243" y="1519"/>
                  </a:lnTo>
                  <a:lnTo>
                    <a:pt x="250" y="1523"/>
                  </a:lnTo>
                  <a:lnTo>
                    <a:pt x="256" y="1528"/>
                  </a:lnTo>
                  <a:lnTo>
                    <a:pt x="261" y="1534"/>
                  </a:lnTo>
                  <a:lnTo>
                    <a:pt x="263" y="1537"/>
                  </a:lnTo>
                  <a:lnTo>
                    <a:pt x="265" y="1541"/>
                  </a:lnTo>
                  <a:lnTo>
                    <a:pt x="267" y="1549"/>
                  </a:lnTo>
                  <a:lnTo>
                    <a:pt x="268" y="1557"/>
                  </a:lnTo>
                  <a:lnTo>
                    <a:pt x="267" y="1566"/>
                  </a:lnTo>
                  <a:lnTo>
                    <a:pt x="263" y="1572"/>
                  </a:lnTo>
                  <a:lnTo>
                    <a:pt x="258" y="1578"/>
                  </a:lnTo>
                  <a:lnTo>
                    <a:pt x="252" y="1582"/>
                  </a:lnTo>
                  <a:lnTo>
                    <a:pt x="244" y="1585"/>
                  </a:lnTo>
                  <a:lnTo>
                    <a:pt x="235" y="1588"/>
                  </a:lnTo>
                  <a:lnTo>
                    <a:pt x="215" y="1594"/>
                  </a:lnTo>
                  <a:lnTo>
                    <a:pt x="193" y="1601"/>
                  </a:lnTo>
                  <a:lnTo>
                    <a:pt x="171" y="1613"/>
                  </a:lnTo>
                  <a:lnTo>
                    <a:pt x="161" y="1620"/>
                  </a:lnTo>
                  <a:lnTo>
                    <a:pt x="156" y="1625"/>
                  </a:lnTo>
                  <a:lnTo>
                    <a:pt x="152" y="1630"/>
                  </a:lnTo>
                  <a:lnTo>
                    <a:pt x="143" y="1642"/>
                  </a:lnTo>
                  <a:lnTo>
                    <a:pt x="140" y="1648"/>
                  </a:lnTo>
                  <a:lnTo>
                    <a:pt x="136" y="1656"/>
                  </a:lnTo>
                  <a:lnTo>
                    <a:pt x="132" y="1665"/>
                  </a:lnTo>
                  <a:lnTo>
                    <a:pt x="130" y="1670"/>
                  </a:lnTo>
                  <a:lnTo>
                    <a:pt x="128" y="1677"/>
                  </a:lnTo>
                  <a:lnTo>
                    <a:pt x="128" y="1691"/>
                  </a:lnTo>
                  <a:lnTo>
                    <a:pt x="127" y="1719"/>
                  </a:lnTo>
                  <a:lnTo>
                    <a:pt x="127" y="1748"/>
                  </a:lnTo>
                  <a:lnTo>
                    <a:pt x="126" y="1788"/>
                  </a:lnTo>
                  <a:lnTo>
                    <a:pt x="127" y="1832"/>
                  </a:lnTo>
                </a:path>
              </a:pathLst>
            </a:custGeom>
            <a:noFill/>
            <a:ln w="30163">
              <a:solidFill>
                <a:srgbClr val="FF0000"/>
              </a:solidFill>
              <a:prstDash val="solid"/>
              <a:round/>
              <a:headEnd/>
              <a:tailEnd/>
            </a:ln>
          </p:spPr>
          <p:txBody>
            <a:bodyPr/>
            <a:lstStyle/>
            <a:p>
              <a:endParaRPr lang="en-IN"/>
            </a:p>
          </p:txBody>
        </p:sp>
        <p:sp>
          <p:nvSpPr>
            <p:cNvPr id="11363" name="Freeform 67"/>
            <p:cNvSpPr>
              <a:spLocks/>
            </p:cNvSpPr>
            <p:nvPr/>
          </p:nvSpPr>
          <p:spPr bwMode="auto">
            <a:xfrm>
              <a:off x="977" y="1296"/>
              <a:ext cx="38" cy="107"/>
            </a:xfrm>
            <a:custGeom>
              <a:avLst/>
              <a:gdLst>
                <a:gd name="T0" fmla="*/ 0 w 115"/>
                <a:gd name="T1" fmla="*/ 0 h 319"/>
                <a:gd name="T2" fmla="*/ 57 w 115"/>
                <a:gd name="T3" fmla="*/ 319 h 319"/>
                <a:gd name="T4" fmla="*/ 115 w 115"/>
                <a:gd name="T5" fmla="*/ 0 h 319"/>
                <a:gd name="T6" fmla="*/ 0 w 115"/>
                <a:gd name="T7" fmla="*/ 0 h 319"/>
                <a:gd name="T8" fmla="*/ 0 60000 65536"/>
                <a:gd name="T9" fmla="*/ 0 60000 65536"/>
                <a:gd name="T10" fmla="*/ 0 60000 65536"/>
                <a:gd name="T11" fmla="*/ 0 60000 65536"/>
                <a:gd name="T12" fmla="*/ 0 w 115"/>
                <a:gd name="T13" fmla="*/ 0 h 319"/>
                <a:gd name="T14" fmla="*/ 115 w 115"/>
                <a:gd name="T15" fmla="*/ 319 h 319"/>
              </a:gdLst>
              <a:ahLst/>
              <a:cxnLst>
                <a:cxn ang="T8">
                  <a:pos x="T0" y="T1"/>
                </a:cxn>
                <a:cxn ang="T9">
                  <a:pos x="T2" y="T3"/>
                </a:cxn>
                <a:cxn ang="T10">
                  <a:pos x="T4" y="T5"/>
                </a:cxn>
                <a:cxn ang="T11">
                  <a:pos x="T6" y="T7"/>
                </a:cxn>
              </a:cxnLst>
              <a:rect l="T12" t="T13" r="T14" b="T15"/>
              <a:pathLst>
                <a:path w="115" h="319">
                  <a:moveTo>
                    <a:pt x="0" y="0"/>
                  </a:moveTo>
                  <a:lnTo>
                    <a:pt x="57" y="319"/>
                  </a:lnTo>
                  <a:lnTo>
                    <a:pt x="115" y="0"/>
                  </a:lnTo>
                  <a:lnTo>
                    <a:pt x="0" y="0"/>
                  </a:lnTo>
                  <a:close/>
                </a:path>
              </a:pathLst>
            </a:custGeom>
            <a:solidFill>
              <a:srgbClr val="FF0000"/>
            </a:solidFill>
            <a:ln w="30163">
              <a:solidFill>
                <a:srgbClr val="FF0000"/>
              </a:solidFill>
              <a:prstDash val="solid"/>
              <a:round/>
              <a:headEnd/>
              <a:tailEnd/>
            </a:ln>
          </p:spPr>
          <p:txBody>
            <a:bodyPr/>
            <a:lstStyle/>
            <a:p>
              <a:endParaRPr lang="en-IN"/>
            </a:p>
          </p:txBody>
        </p:sp>
      </p:grpSp>
      <p:grpSp>
        <p:nvGrpSpPr>
          <p:cNvPr id="12" name="Group 68"/>
          <p:cNvGrpSpPr>
            <a:grpSpLocks/>
          </p:cNvGrpSpPr>
          <p:nvPr/>
        </p:nvGrpSpPr>
        <p:grpSpPr bwMode="auto">
          <a:xfrm>
            <a:off x="4114800" y="3048000"/>
            <a:ext cx="76200" cy="874713"/>
            <a:chOff x="3322" y="695"/>
            <a:chExt cx="94" cy="708"/>
          </a:xfrm>
        </p:grpSpPr>
        <p:sp>
          <p:nvSpPr>
            <p:cNvPr id="11360" name="Freeform 69"/>
            <p:cNvSpPr>
              <a:spLocks/>
            </p:cNvSpPr>
            <p:nvPr/>
          </p:nvSpPr>
          <p:spPr bwMode="auto">
            <a:xfrm>
              <a:off x="3322" y="695"/>
              <a:ext cx="94" cy="625"/>
            </a:xfrm>
            <a:custGeom>
              <a:avLst/>
              <a:gdLst>
                <a:gd name="T0" fmla="*/ 222 w 269"/>
                <a:gd name="T1" fmla="*/ 16 h 1832"/>
                <a:gd name="T2" fmla="*/ 266 w 269"/>
                <a:gd name="T3" fmla="*/ 47 h 1832"/>
                <a:gd name="T4" fmla="*/ 259 w 269"/>
                <a:gd name="T5" fmla="*/ 94 h 1832"/>
                <a:gd name="T6" fmla="*/ 221 w 269"/>
                <a:gd name="T7" fmla="*/ 118 h 1832"/>
                <a:gd name="T8" fmla="*/ 81 w 269"/>
                <a:gd name="T9" fmla="*/ 120 h 1832"/>
                <a:gd name="T10" fmla="*/ 7 w 269"/>
                <a:gd name="T11" fmla="*/ 140 h 1832"/>
                <a:gd name="T12" fmla="*/ 7 w 269"/>
                <a:gd name="T13" fmla="*/ 184 h 1832"/>
                <a:gd name="T14" fmla="*/ 63 w 269"/>
                <a:gd name="T15" fmla="*/ 210 h 1832"/>
                <a:gd name="T16" fmla="*/ 207 w 269"/>
                <a:gd name="T17" fmla="*/ 220 h 1832"/>
                <a:gd name="T18" fmla="*/ 268 w 269"/>
                <a:gd name="T19" fmla="*/ 260 h 1832"/>
                <a:gd name="T20" fmla="*/ 252 w 269"/>
                <a:gd name="T21" fmla="*/ 303 h 1832"/>
                <a:gd name="T22" fmla="*/ 196 w 269"/>
                <a:gd name="T23" fmla="*/ 319 h 1832"/>
                <a:gd name="T24" fmla="*/ 25 w 269"/>
                <a:gd name="T25" fmla="*/ 338 h 1832"/>
                <a:gd name="T26" fmla="*/ 1 w 269"/>
                <a:gd name="T27" fmla="*/ 385 h 1832"/>
                <a:gd name="T28" fmla="*/ 33 w 269"/>
                <a:gd name="T29" fmla="*/ 418 h 1832"/>
                <a:gd name="T30" fmla="*/ 135 w 269"/>
                <a:gd name="T31" fmla="*/ 430 h 1832"/>
                <a:gd name="T32" fmla="*/ 263 w 269"/>
                <a:gd name="T33" fmla="*/ 461 h 1832"/>
                <a:gd name="T34" fmla="*/ 263 w 269"/>
                <a:gd name="T35" fmla="*/ 507 h 1832"/>
                <a:gd name="T36" fmla="*/ 227 w 269"/>
                <a:gd name="T37" fmla="*/ 528 h 1832"/>
                <a:gd name="T38" fmla="*/ 85 w 269"/>
                <a:gd name="T39" fmla="*/ 539 h 1832"/>
                <a:gd name="T40" fmla="*/ 7 w 269"/>
                <a:gd name="T41" fmla="*/ 568 h 1832"/>
                <a:gd name="T42" fmla="*/ 7 w 269"/>
                <a:gd name="T43" fmla="*/ 614 h 1832"/>
                <a:gd name="T44" fmla="*/ 42 w 269"/>
                <a:gd name="T45" fmla="*/ 635 h 1832"/>
                <a:gd name="T46" fmla="*/ 184 w 269"/>
                <a:gd name="T47" fmla="*/ 647 h 1832"/>
                <a:gd name="T48" fmla="*/ 263 w 269"/>
                <a:gd name="T49" fmla="*/ 675 h 1832"/>
                <a:gd name="T50" fmla="*/ 263 w 269"/>
                <a:gd name="T51" fmla="*/ 721 h 1832"/>
                <a:gd name="T52" fmla="*/ 227 w 269"/>
                <a:gd name="T53" fmla="*/ 743 h 1832"/>
                <a:gd name="T54" fmla="*/ 85 w 269"/>
                <a:gd name="T55" fmla="*/ 754 h 1832"/>
                <a:gd name="T56" fmla="*/ 7 w 269"/>
                <a:gd name="T57" fmla="*/ 783 h 1832"/>
                <a:gd name="T58" fmla="*/ 7 w 269"/>
                <a:gd name="T59" fmla="*/ 829 h 1832"/>
                <a:gd name="T60" fmla="*/ 52 w 269"/>
                <a:gd name="T61" fmla="*/ 853 h 1832"/>
                <a:gd name="T62" fmla="*/ 227 w 269"/>
                <a:gd name="T63" fmla="*/ 869 h 1832"/>
                <a:gd name="T64" fmla="*/ 268 w 269"/>
                <a:gd name="T65" fmla="*/ 904 h 1832"/>
                <a:gd name="T66" fmla="*/ 251 w 269"/>
                <a:gd name="T67" fmla="*/ 947 h 1832"/>
                <a:gd name="T68" fmla="*/ 184 w 269"/>
                <a:gd name="T69" fmla="*/ 964 h 1832"/>
                <a:gd name="T70" fmla="*/ 18 w 269"/>
                <a:gd name="T71" fmla="*/ 986 h 1832"/>
                <a:gd name="T72" fmla="*/ 1 w 269"/>
                <a:gd name="T73" fmla="*/ 1029 h 1832"/>
                <a:gd name="T74" fmla="*/ 33 w 269"/>
                <a:gd name="T75" fmla="*/ 1062 h 1832"/>
                <a:gd name="T76" fmla="*/ 184 w 269"/>
                <a:gd name="T77" fmla="*/ 1076 h 1832"/>
                <a:gd name="T78" fmla="*/ 263 w 269"/>
                <a:gd name="T79" fmla="*/ 1105 h 1832"/>
                <a:gd name="T80" fmla="*/ 263 w 269"/>
                <a:gd name="T81" fmla="*/ 1151 h 1832"/>
                <a:gd name="T82" fmla="*/ 217 w 269"/>
                <a:gd name="T83" fmla="*/ 1175 h 1832"/>
                <a:gd name="T84" fmla="*/ 42 w 269"/>
                <a:gd name="T85" fmla="*/ 1191 h 1832"/>
                <a:gd name="T86" fmla="*/ 1 w 269"/>
                <a:gd name="T87" fmla="*/ 1227 h 1832"/>
                <a:gd name="T88" fmla="*/ 18 w 269"/>
                <a:gd name="T89" fmla="*/ 1269 h 1832"/>
                <a:gd name="T90" fmla="*/ 85 w 269"/>
                <a:gd name="T91" fmla="*/ 1286 h 1832"/>
                <a:gd name="T92" fmla="*/ 252 w 269"/>
                <a:gd name="T93" fmla="*/ 1308 h 1832"/>
                <a:gd name="T94" fmla="*/ 268 w 269"/>
                <a:gd name="T95" fmla="*/ 1351 h 1832"/>
                <a:gd name="T96" fmla="*/ 236 w 269"/>
                <a:gd name="T97" fmla="*/ 1384 h 1832"/>
                <a:gd name="T98" fmla="*/ 85 w 269"/>
                <a:gd name="T99" fmla="*/ 1398 h 1832"/>
                <a:gd name="T100" fmla="*/ 7 w 269"/>
                <a:gd name="T101" fmla="*/ 1427 h 1832"/>
                <a:gd name="T102" fmla="*/ 7 w 269"/>
                <a:gd name="T103" fmla="*/ 1473 h 1832"/>
                <a:gd name="T104" fmla="*/ 52 w 269"/>
                <a:gd name="T105" fmla="*/ 1497 h 1832"/>
                <a:gd name="T106" fmla="*/ 227 w 269"/>
                <a:gd name="T107" fmla="*/ 1513 h 1832"/>
                <a:gd name="T108" fmla="*/ 268 w 269"/>
                <a:gd name="T109" fmla="*/ 1549 h 1832"/>
                <a:gd name="T110" fmla="*/ 245 w 269"/>
                <a:gd name="T111" fmla="*/ 1585 h 1832"/>
                <a:gd name="T112" fmla="*/ 161 w 269"/>
                <a:gd name="T113" fmla="*/ 1620 h 1832"/>
                <a:gd name="T114" fmla="*/ 133 w 269"/>
                <a:gd name="T115" fmla="*/ 1665 h 1832"/>
                <a:gd name="T116" fmla="*/ 128 w 269"/>
                <a:gd name="T117" fmla="*/ 1748 h 18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69"/>
                <a:gd name="T178" fmla="*/ 0 h 1832"/>
                <a:gd name="T179" fmla="*/ 269 w 269"/>
                <a:gd name="T180" fmla="*/ 1832 h 183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69" h="1832">
                  <a:moveTo>
                    <a:pt x="131" y="0"/>
                  </a:moveTo>
                  <a:lnTo>
                    <a:pt x="145" y="4"/>
                  </a:lnTo>
                  <a:lnTo>
                    <a:pt x="158" y="7"/>
                  </a:lnTo>
                  <a:lnTo>
                    <a:pt x="174" y="9"/>
                  </a:lnTo>
                  <a:lnTo>
                    <a:pt x="195" y="11"/>
                  </a:lnTo>
                  <a:lnTo>
                    <a:pt x="222" y="16"/>
                  </a:lnTo>
                  <a:lnTo>
                    <a:pt x="234" y="20"/>
                  </a:lnTo>
                  <a:lnTo>
                    <a:pt x="245" y="27"/>
                  </a:lnTo>
                  <a:lnTo>
                    <a:pt x="254" y="33"/>
                  </a:lnTo>
                  <a:lnTo>
                    <a:pt x="259" y="37"/>
                  </a:lnTo>
                  <a:lnTo>
                    <a:pt x="263" y="42"/>
                  </a:lnTo>
                  <a:lnTo>
                    <a:pt x="266" y="47"/>
                  </a:lnTo>
                  <a:lnTo>
                    <a:pt x="268" y="52"/>
                  </a:lnTo>
                  <a:lnTo>
                    <a:pt x="269" y="58"/>
                  </a:lnTo>
                  <a:lnTo>
                    <a:pt x="269" y="65"/>
                  </a:lnTo>
                  <a:lnTo>
                    <a:pt x="267" y="76"/>
                  </a:lnTo>
                  <a:lnTo>
                    <a:pt x="264" y="85"/>
                  </a:lnTo>
                  <a:lnTo>
                    <a:pt x="259" y="94"/>
                  </a:lnTo>
                  <a:lnTo>
                    <a:pt x="253" y="101"/>
                  </a:lnTo>
                  <a:lnTo>
                    <a:pt x="247" y="106"/>
                  </a:lnTo>
                  <a:lnTo>
                    <a:pt x="239" y="111"/>
                  </a:lnTo>
                  <a:lnTo>
                    <a:pt x="230" y="115"/>
                  </a:lnTo>
                  <a:lnTo>
                    <a:pt x="226" y="117"/>
                  </a:lnTo>
                  <a:lnTo>
                    <a:pt x="221" y="118"/>
                  </a:lnTo>
                  <a:lnTo>
                    <a:pt x="211" y="120"/>
                  </a:lnTo>
                  <a:lnTo>
                    <a:pt x="200" y="122"/>
                  </a:lnTo>
                  <a:lnTo>
                    <a:pt x="189" y="123"/>
                  </a:lnTo>
                  <a:lnTo>
                    <a:pt x="178" y="124"/>
                  </a:lnTo>
                  <a:lnTo>
                    <a:pt x="129" y="122"/>
                  </a:lnTo>
                  <a:lnTo>
                    <a:pt x="81" y="120"/>
                  </a:lnTo>
                  <a:lnTo>
                    <a:pt x="60" y="120"/>
                  </a:lnTo>
                  <a:lnTo>
                    <a:pt x="40" y="122"/>
                  </a:lnTo>
                  <a:lnTo>
                    <a:pt x="24" y="127"/>
                  </a:lnTo>
                  <a:lnTo>
                    <a:pt x="17" y="130"/>
                  </a:lnTo>
                  <a:lnTo>
                    <a:pt x="11" y="134"/>
                  </a:lnTo>
                  <a:lnTo>
                    <a:pt x="7" y="140"/>
                  </a:lnTo>
                  <a:lnTo>
                    <a:pt x="3" y="145"/>
                  </a:lnTo>
                  <a:lnTo>
                    <a:pt x="1" y="153"/>
                  </a:lnTo>
                  <a:lnTo>
                    <a:pt x="0" y="161"/>
                  </a:lnTo>
                  <a:lnTo>
                    <a:pt x="1" y="170"/>
                  </a:lnTo>
                  <a:lnTo>
                    <a:pt x="3" y="178"/>
                  </a:lnTo>
                  <a:lnTo>
                    <a:pt x="7" y="184"/>
                  </a:lnTo>
                  <a:lnTo>
                    <a:pt x="12" y="190"/>
                  </a:lnTo>
                  <a:lnTo>
                    <a:pt x="18" y="195"/>
                  </a:lnTo>
                  <a:lnTo>
                    <a:pt x="25" y="199"/>
                  </a:lnTo>
                  <a:lnTo>
                    <a:pt x="33" y="203"/>
                  </a:lnTo>
                  <a:lnTo>
                    <a:pt x="42" y="206"/>
                  </a:lnTo>
                  <a:lnTo>
                    <a:pt x="63" y="210"/>
                  </a:lnTo>
                  <a:lnTo>
                    <a:pt x="68" y="211"/>
                  </a:lnTo>
                  <a:lnTo>
                    <a:pt x="74" y="212"/>
                  </a:lnTo>
                  <a:lnTo>
                    <a:pt x="85" y="213"/>
                  </a:lnTo>
                  <a:lnTo>
                    <a:pt x="135" y="215"/>
                  </a:lnTo>
                  <a:lnTo>
                    <a:pt x="184" y="218"/>
                  </a:lnTo>
                  <a:lnTo>
                    <a:pt x="207" y="220"/>
                  </a:lnTo>
                  <a:lnTo>
                    <a:pt x="227" y="224"/>
                  </a:lnTo>
                  <a:lnTo>
                    <a:pt x="244" y="231"/>
                  </a:lnTo>
                  <a:lnTo>
                    <a:pt x="258" y="240"/>
                  </a:lnTo>
                  <a:lnTo>
                    <a:pt x="263" y="246"/>
                  </a:lnTo>
                  <a:lnTo>
                    <a:pt x="266" y="252"/>
                  </a:lnTo>
                  <a:lnTo>
                    <a:pt x="268" y="260"/>
                  </a:lnTo>
                  <a:lnTo>
                    <a:pt x="269" y="269"/>
                  </a:lnTo>
                  <a:lnTo>
                    <a:pt x="268" y="277"/>
                  </a:lnTo>
                  <a:lnTo>
                    <a:pt x="266" y="285"/>
                  </a:lnTo>
                  <a:lnTo>
                    <a:pt x="263" y="292"/>
                  </a:lnTo>
                  <a:lnTo>
                    <a:pt x="258" y="298"/>
                  </a:lnTo>
                  <a:lnTo>
                    <a:pt x="252" y="303"/>
                  </a:lnTo>
                  <a:lnTo>
                    <a:pt x="244" y="307"/>
                  </a:lnTo>
                  <a:lnTo>
                    <a:pt x="236" y="311"/>
                  </a:lnTo>
                  <a:lnTo>
                    <a:pt x="227" y="313"/>
                  </a:lnTo>
                  <a:lnTo>
                    <a:pt x="207" y="318"/>
                  </a:lnTo>
                  <a:lnTo>
                    <a:pt x="201" y="318"/>
                  </a:lnTo>
                  <a:lnTo>
                    <a:pt x="196" y="319"/>
                  </a:lnTo>
                  <a:lnTo>
                    <a:pt x="184" y="320"/>
                  </a:lnTo>
                  <a:lnTo>
                    <a:pt x="135" y="323"/>
                  </a:lnTo>
                  <a:lnTo>
                    <a:pt x="85" y="325"/>
                  </a:lnTo>
                  <a:lnTo>
                    <a:pt x="63" y="328"/>
                  </a:lnTo>
                  <a:lnTo>
                    <a:pt x="42" y="332"/>
                  </a:lnTo>
                  <a:lnTo>
                    <a:pt x="25" y="338"/>
                  </a:lnTo>
                  <a:lnTo>
                    <a:pt x="12" y="347"/>
                  </a:lnTo>
                  <a:lnTo>
                    <a:pt x="7" y="353"/>
                  </a:lnTo>
                  <a:lnTo>
                    <a:pt x="3" y="360"/>
                  </a:lnTo>
                  <a:lnTo>
                    <a:pt x="1" y="368"/>
                  </a:lnTo>
                  <a:lnTo>
                    <a:pt x="0" y="376"/>
                  </a:lnTo>
                  <a:lnTo>
                    <a:pt x="1" y="385"/>
                  </a:lnTo>
                  <a:lnTo>
                    <a:pt x="3" y="393"/>
                  </a:lnTo>
                  <a:lnTo>
                    <a:pt x="7" y="399"/>
                  </a:lnTo>
                  <a:lnTo>
                    <a:pt x="12" y="405"/>
                  </a:lnTo>
                  <a:lnTo>
                    <a:pt x="18" y="410"/>
                  </a:lnTo>
                  <a:lnTo>
                    <a:pt x="25" y="414"/>
                  </a:lnTo>
                  <a:lnTo>
                    <a:pt x="33" y="418"/>
                  </a:lnTo>
                  <a:lnTo>
                    <a:pt x="42" y="421"/>
                  </a:lnTo>
                  <a:lnTo>
                    <a:pt x="63" y="425"/>
                  </a:lnTo>
                  <a:lnTo>
                    <a:pt x="68" y="426"/>
                  </a:lnTo>
                  <a:lnTo>
                    <a:pt x="74" y="427"/>
                  </a:lnTo>
                  <a:lnTo>
                    <a:pt x="85" y="428"/>
                  </a:lnTo>
                  <a:lnTo>
                    <a:pt x="135" y="430"/>
                  </a:lnTo>
                  <a:lnTo>
                    <a:pt x="184" y="433"/>
                  </a:lnTo>
                  <a:lnTo>
                    <a:pt x="207" y="435"/>
                  </a:lnTo>
                  <a:lnTo>
                    <a:pt x="227" y="439"/>
                  </a:lnTo>
                  <a:lnTo>
                    <a:pt x="244" y="446"/>
                  </a:lnTo>
                  <a:lnTo>
                    <a:pt x="258" y="455"/>
                  </a:lnTo>
                  <a:lnTo>
                    <a:pt x="263" y="461"/>
                  </a:lnTo>
                  <a:lnTo>
                    <a:pt x="266" y="467"/>
                  </a:lnTo>
                  <a:lnTo>
                    <a:pt x="268" y="475"/>
                  </a:lnTo>
                  <a:lnTo>
                    <a:pt x="269" y="484"/>
                  </a:lnTo>
                  <a:lnTo>
                    <a:pt x="268" y="492"/>
                  </a:lnTo>
                  <a:lnTo>
                    <a:pt x="266" y="500"/>
                  </a:lnTo>
                  <a:lnTo>
                    <a:pt x="263" y="507"/>
                  </a:lnTo>
                  <a:lnTo>
                    <a:pt x="258" y="512"/>
                  </a:lnTo>
                  <a:lnTo>
                    <a:pt x="252" y="517"/>
                  </a:lnTo>
                  <a:lnTo>
                    <a:pt x="248" y="519"/>
                  </a:lnTo>
                  <a:lnTo>
                    <a:pt x="244" y="521"/>
                  </a:lnTo>
                  <a:lnTo>
                    <a:pt x="236" y="525"/>
                  </a:lnTo>
                  <a:lnTo>
                    <a:pt x="227" y="528"/>
                  </a:lnTo>
                  <a:lnTo>
                    <a:pt x="207" y="532"/>
                  </a:lnTo>
                  <a:lnTo>
                    <a:pt x="184" y="535"/>
                  </a:lnTo>
                  <a:lnTo>
                    <a:pt x="172" y="535"/>
                  </a:lnTo>
                  <a:lnTo>
                    <a:pt x="160" y="536"/>
                  </a:lnTo>
                  <a:lnTo>
                    <a:pt x="135" y="537"/>
                  </a:lnTo>
                  <a:lnTo>
                    <a:pt x="85" y="539"/>
                  </a:lnTo>
                  <a:lnTo>
                    <a:pt x="63" y="542"/>
                  </a:lnTo>
                  <a:lnTo>
                    <a:pt x="42" y="546"/>
                  </a:lnTo>
                  <a:lnTo>
                    <a:pt x="25" y="553"/>
                  </a:lnTo>
                  <a:lnTo>
                    <a:pt x="18" y="557"/>
                  </a:lnTo>
                  <a:lnTo>
                    <a:pt x="12" y="562"/>
                  </a:lnTo>
                  <a:lnTo>
                    <a:pt x="7" y="568"/>
                  </a:lnTo>
                  <a:lnTo>
                    <a:pt x="3" y="574"/>
                  </a:lnTo>
                  <a:lnTo>
                    <a:pt x="1" y="582"/>
                  </a:lnTo>
                  <a:lnTo>
                    <a:pt x="0" y="591"/>
                  </a:lnTo>
                  <a:lnTo>
                    <a:pt x="1" y="599"/>
                  </a:lnTo>
                  <a:lnTo>
                    <a:pt x="3" y="607"/>
                  </a:lnTo>
                  <a:lnTo>
                    <a:pt x="7" y="614"/>
                  </a:lnTo>
                  <a:lnTo>
                    <a:pt x="12" y="620"/>
                  </a:lnTo>
                  <a:lnTo>
                    <a:pt x="18" y="625"/>
                  </a:lnTo>
                  <a:lnTo>
                    <a:pt x="21" y="627"/>
                  </a:lnTo>
                  <a:lnTo>
                    <a:pt x="25" y="629"/>
                  </a:lnTo>
                  <a:lnTo>
                    <a:pt x="33" y="632"/>
                  </a:lnTo>
                  <a:lnTo>
                    <a:pt x="42" y="635"/>
                  </a:lnTo>
                  <a:lnTo>
                    <a:pt x="63" y="640"/>
                  </a:lnTo>
                  <a:lnTo>
                    <a:pt x="85" y="642"/>
                  </a:lnTo>
                  <a:lnTo>
                    <a:pt x="97" y="643"/>
                  </a:lnTo>
                  <a:lnTo>
                    <a:pt x="110" y="644"/>
                  </a:lnTo>
                  <a:lnTo>
                    <a:pt x="135" y="644"/>
                  </a:lnTo>
                  <a:lnTo>
                    <a:pt x="184" y="647"/>
                  </a:lnTo>
                  <a:lnTo>
                    <a:pt x="207" y="649"/>
                  </a:lnTo>
                  <a:lnTo>
                    <a:pt x="227" y="654"/>
                  </a:lnTo>
                  <a:lnTo>
                    <a:pt x="244" y="660"/>
                  </a:lnTo>
                  <a:lnTo>
                    <a:pt x="252" y="664"/>
                  </a:lnTo>
                  <a:lnTo>
                    <a:pt x="258" y="669"/>
                  </a:lnTo>
                  <a:lnTo>
                    <a:pt x="263" y="675"/>
                  </a:lnTo>
                  <a:lnTo>
                    <a:pt x="266" y="682"/>
                  </a:lnTo>
                  <a:lnTo>
                    <a:pt x="268" y="690"/>
                  </a:lnTo>
                  <a:lnTo>
                    <a:pt x="269" y="698"/>
                  </a:lnTo>
                  <a:lnTo>
                    <a:pt x="268" y="707"/>
                  </a:lnTo>
                  <a:lnTo>
                    <a:pt x="266" y="715"/>
                  </a:lnTo>
                  <a:lnTo>
                    <a:pt x="263" y="721"/>
                  </a:lnTo>
                  <a:lnTo>
                    <a:pt x="258" y="727"/>
                  </a:lnTo>
                  <a:lnTo>
                    <a:pt x="252" y="732"/>
                  </a:lnTo>
                  <a:lnTo>
                    <a:pt x="248" y="734"/>
                  </a:lnTo>
                  <a:lnTo>
                    <a:pt x="244" y="736"/>
                  </a:lnTo>
                  <a:lnTo>
                    <a:pt x="236" y="740"/>
                  </a:lnTo>
                  <a:lnTo>
                    <a:pt x="227" y="743"/>
                  </a:lnTo>
                  <a:lnTo>
                    <a:pt x="207" y="747"/>
                  </a:lnTo>
                  <a:lnTo>
                    <a:pt x="184" y="750"/>
                  </a:lnTo>
                  <a:lnTo>
                    <a:pt x="172" y="750"/>
                  </a:lnTo>
                  <a:lnTo>
                    <a:pt x="160" y="751"/>
                  </a:lnTo>
                  <a:lnTo>
                    <a:pt x="135" y="752"/>
                  </a:lnTo>
                  <a:lnTo>
                    <a:pt x="85" y="754"/>
                  </a:lnTo>
                  <a:lnTo>
                    <a:pt x="63" y="757"/>
                  </a:lnTo>
                  <a:lnTo>
                    <a:pt x="42" y="761"/>
                  </a:lnTo>
                  <a:lnTo>
                    <a:pt x="25" y="768"/>
                  </a:lnTo>
                  <a:lnTo>
                    <a:pt x="18" y="772"/>
                  </a:lnTo>
                  <a:lnTo>
                    <a:pt x="12" y="777"/>
                  </a:lnTo>
                  <a:lnTo>
                    <a:pt x="7" y="783"/>
                  </a:lnTo>
                  <a:lnTo>
                    <a:pt x="3" y="789"/>
                  </a:lnTo>
                  <a:lnTo>
                    <a:pt x="1" y="797"/>
                  </a:lnTo>
                  <a:lnTo>
                    <a:pt x="0" y="806"/>
                  </a:lnTo>
                  <a:lnTo>
                    <a:pt x="1" y="814"/>
                  </a:lnTo>
                  <a:lnTo>
                    <a:pt x="3" y="822"/>
                  </a:lnTo>
                  <a:lnTo>
                    <a:pt x="7" y="829"/>
                  </a:lnTo>
                  <a:lnTo>
                    <a:pt x="12" y="835"/>
                  </a:lnTo>
                  <a:lnTo>
                    <a:pt x="18" y="840"/>
                  </a:lnTo>
                  <a:lnTo>
                    <a:pt x="25" y="844"/>
                  </a:lnTo>
                  <a:lnTo>
                    <a:pt x="33" y="847"/>
                  </a:lnTo>
                  <a:lnTo>
                    <a:pt x="42" y="850"/>
                  </a:lnTo>
                  <a:lnTo>
                    <a:pt x="52" y="853"/>
                  </a:lnTo>
                  <a:lnTo>
                    <a:pt x="63" y="854"/>
                  </a:lnTo>
                  <a:lnTo>
                    <a:pt x="85" y="857"/>
                  </a:lnTo>
                  <a:lnTo>
                    <a:pt x="135" y="859"/>
                  </a:lnTo>
                  <a:lnTo>
                    <a:pt x="184" y="862"/>
                  </a:lnTo>
                  <a:lnTo>
                    <a:pt x="207" y="864"/>
                  </a:lnTo>
                  <a:lnTo>
                    <a:pt x="227" y="869"/>
                  </a:lnTo>
                  <a:lnTo>
                    <a:pt x="244" y="875"/>
                  </a:lnTo>
                  <a:lnTo>
                    <a:pt x="252" y="879"/>
                  </a:lnTo>
                  <a:lnTo>
                    <a:pt x="258" y="884"/>
                  </a:lnTo>
                  <a:lnTo>
                    <a:pt x="263" y="890"/>
                  </a:lnTo>
                  <a:lnTo>
                    <a:pt x="266" y="896"/>
                  </a:lnTo>
                  <a:lnTo>
                    <a:pt x="268" y="904"/>
                  </a:lnTo>
                  <a:lnTo>
                    <a:pt x="269" y="913"/>
                  </a:lnTo>
                  <a:lnTo>
                    <a:pt x="268" y="921"/>
                  </a:lnTo>
                  <a:lnTo>
                    <a:pt x="266" y="929"/>
                  </a:lnTo>
                  <a:lnTo>
                    <a:pt x="262" y="936"/>
                  </a:lnTo>
                  <a:lnTo>
                    <a:pt x="258" y="942"/>
                  </a:lnTo>
                  <a:lnTo>
                    <a:pt x="251" y="947"/>
                  </a:lnTo>
                  <a:lnTo>
                    <a:pt x="244" y="951"/>
                  </a:lnTo>
                  <a:lnTo>
                    <a:pt x="236" y="954"/>
                  </a:lnTo>
                  <a:lnTo>
                    <a:pt x="227" y="957"/>
                  </a:lnTo>
                  <a:lnTo>
                    <a:pt x="217" y="960"/>
                  </a:lnTo>
                  <a:lnTo>
                    <a:pt x="207" y="961"/>
                  </a:lnTo>
                  <a:lnTo>
                    <a:pt x="184" y="964"/>
                  </a:lnTo>
                  <a:lnTo>
                    <a:pt x="135" y="966"/>
                  </a:lnTo>
                  <a:lnTo>
                    <a:pt x="85" y="969"/>
                  </a:lnTo>
                  <a:lnTo>
                    <a:pt x="63" y="971"/>
                  </a:lnTo>
                  <a:lnTo>
                    <a:pt x="42" y="976"/>
                  </a:lnTo>
                  <a:lnTo>
                    <a:pt x="25" y="982"/>
                  </a:lnTo>
                  <a:lnTo>
                    <a:pt x="18" y="986"/>
                  </a:lnTo>
                  <a:lnTo>
                    <a:pt x="12" y="991"/>
                  </a:lnTo>
                  <a:lnTo>
                    <a:pt x="7" y="997"/>
                  </a:lnTo>
                  <a:lnTo>
                    <a:pt x="3" y="1004"/>
                  </a:lnTo>
                  <a:lnTo>
                    <a:pt x="1" y="1012"/>
                  </a:lnTo>
                  <a:lnTo>
                    <a:pt x="0" y="1020"/>
                  </a:lnTo>
                  <a:lnTo>
                    <a:pt x="1" y="1029"/>
                  </a:lnTo>
                  <a:lnTo>
                    <a:pt x="3" y="1037"/>
                  </a:lnTo>
                  <a:lnTo>
                    <a:pt x="7" y="1043"/>
                  </a:lnTo>
                  <a:lnTo>
                    <a:pt x="12" y="1049"/>
                  </a:lnTo>
                  <a:lnTo>
                    <a:pt x="18" y="1054"/>
                  </a:lnTo>
                  <a:lnTo>
                    <a:pt x="25" y="1058"/>
                  </a:lnTo>
                  <a:lnTo>
                    <a:pt x="33" y="1062"/>
                  </a:lnTo>
                  <a:lnTo>
                    <a:pt x="42" y="1065"/>
                  </a:lnTo>
                  <a:lnTo>
                    <a:pt x="52" y="1067"/>
                  </a:lnTo>
                  <a:lnTo>
                    <a:pt x="63" y="1069"/>
                  </a:lnTo>
                  <a:lnTo>
                    <a:pt x="85" y="1071"/>
                  </a:lnTo>
                  <a:lnTo>
                    <a:pt x="135" y="1074"/>
                  </a:lnTo>
                  <a:lnTo>
                    <a:pt x="184" y="1076"/>
                  </a:lnTo>
                  <a:lnTo>
                    <a:pt x="207" y="1079"/>
                  </a:lnTo>
                  <a:lnTo>
                    <a:pt x="227" y="1083"/>
                  </a:lnTo>
                  <a:lnTo>
                    <a:pt x="244" y="1090"/>
                  </a:lnTo>
                  <a:lnTo>
                    <a:pt x="252" y="1094"/>
                  </a:lnTo>
                  <a:lnTo>
                    <a:pt x="258" y="1099"/>
                  </a:lnTo>
                  <a:lnTo>
                    <a:pt x="263" y="1105"/>
                  </a:lnTo>
                  <a:lnTo>
                    <a:pt x="266" y="1111"/>
                  </a:lnTo>
                  <a:lnTo>
                    <a:pt x="268" y="1119"/>
                  </a:lnTo>
                  <a:lnTo>
                    <a:pt x="269" y="1128"/>
                  </a:lnTo>
                  <a:lnTo>
                    <a:pt x="268" y="1136"/>
                  </a:lnTo>
                  <a:lnTo>
                    <a:pt x="266" y="1144"/>
                  </a:lnTo>
                  <a:lnTo>
                    <a:pt x="263" y="1151"/>
                  </a:lnTo>
                  <a:lnTo>
                    <a:pt x="258" y="1157"/>
                  </a:lnTo>
                  <a:lnTo>
                    <a:pt x="252" y="1162"/>
                  </a:lnTo>
                  <a:lnTo>
                    <a:pt x="244" y="1166"/>
                  </a:lnTo>
                  <a:lnTo>
                    <a:pt x="236" y="1169"/>
                  </a:lnTo>
                  <a:lnTo>
                    <a:pt x="227" y="1172"/>
                  </a:lnTo>
                  <a:lnTo>
                    <a:pt x="217" y="1175"/>
                  </a:lnTo>
                  <a:lnTo>
                    <a:pt x="207" y="1176"/>
                  </a:lnTo>
                  <a:lnTo>
                    <a:pt x="184" y="1179"/>
                  </a:lnTo>
                  <a:lnTo>
                    <a:pt x="135" y="1181"/>
                  </a:lnTo>
                  <a:lnTo>
                    <a:pt x="85" y="1184"/>
                  </a:lnTo>
                  <a:lnTo>
                    <a:pt x="63" y="1186"/>
                  </a:lnTo>
                  <a:lnTo>
                    <a:pt x="42" y="1191"/>
                  </a:lnTo>
                  <a:lnTo>
                    <a:pt x="25" y="1197"/>
                  </a:lnTo>
                  <a:lnTo>
                    <a:pt x="18" y="1201"/>
                  </a:lnTo>
                  <a:lnTo>
                    <a:pt x="12" y="1206"/>
                  </a:lnTo>
                  <a:lnTo>
                    <a:pt x="7" y="1212"/>
                  </a:lnTo>
                  <a:lnTo>
                    <a:pt x="3" y="1219"/>
                  </a:lnTo>
                  <a:lnTo>
                    <a:pt x="1" y="1227"/>
                  </a:lnTo>
                  <a:lnTo>
                    <a:pt x="0" y="1235"/>
                  </a:lnTo>
                  <a:lnTo>
                    <a:pt x="1" y="1243"/>
                  </a:lnTo>
                  <a:lnTo>
                    <a:pt x="3" y="1251"/>
                  </a:lnTo>
                  <a:lnTo>
                    <a:pt x="7" y="1258"/>
                  </a:lnTo>
                  <a:lnTo>
                    <a:pt x="12" y="1264"/>
                  </a:lnTo>
                  <a:lnTo>
                    <a:pt x="18" y="1269"/>
                  </a:lnTo>
                  <a:lnTo>
                    <a:pt x="25" y="1273"/>
                  </a:lnTo>
                  <a:lnTo>
                    <a:pt x="33" y="1276"/>
                  </a:lnTo>
                  <a:lnTo>
                    <a:pt x="42" y="1279"/>
                  </a:lnTo>
                  <a:lnTo>
                    <a:pt x="52" y="1282"/>
                  </a:lnTo>
                  <a:lnTo>
                    <a:pt x="63" y="1283"/>
                  </a:lnTo>
                  <a:lnTo>
                    <a:pt x="85" y="1286"/>
                  </a:lnTo>
                  <a:lnTo>
                    <a:pt x="135" y="1288"/>
                  </a:lnTo>
                  <a:lnTo>
                    <a:pt x="184" y="1291"/>
                  </a:lnTo>
                  <a:lnTo>
                    <a:pt x="207" y="1293"/>
                  </a:lnTo>
                  <a:lnTo>
                    <a:pt x="227" y="1298"/>
                  </a:lnTo>
                  <a:lnTo>
                    <a:pt x="244" y="1304"/>
                  </a:lnTo>
                  <a:lnTo>
                    <a:pt x="252" y="1308"/>
                  </a:lnTo>
                  <a:lnTo>
                    <a:pt x="258" y="1313"/>
                  </a:lnTo>
                  <a:lnTo>
                    <a:pt x="263" y="1319"/>
                  </a:lnTo>
                  <a:lnTo>
                    <a:pt x="266" y="1326"/>
                  </a:lnTo>
                  <a:lnTo>
                    <a:pt x="268" y="1334"/>
                  </a:lnTo>
                  <a:lnTo>
                    <a:pt x="269" y="1342"/>
                  </a:lnTo>
                  <a:lnTo>
                    <a:pt x="268" y="1351"/>
                  </a:lnTo>
                  <a:lnTo>
                    <a:pt x="266" y="1359"/>
                  </a:lnTo>
                  <a:lnTo>
                    <a:pt x="263" y="1365"/>
                  </a:lnTo>
                  <a:lnTo>
                    <a:pt x="258" y="1371"/>
                  </a:lnTo>
                  <a:lnTo>
                    <a:pt x="252" y="1376"/>
                  </a:lnTo>
                  <a:lnTo>
                    <a:pt x="244" y="1380"/>
                  </a:lnTo>
                  <a:lnTo>
                    <a:pt x="236" y="1384"/>
                  </a:lnTo>
                  <a:lnTo>
                    <a:pt x="227" y="1387"/>
                  </a:lnTo>
                  <a:lnTo>
                    <a:pt x="217" y="1389"/>
                  </a:lnTo>
                  <a:lnTo>
                    <a:pt x="207" y="1391"/>
                  </a:lnTo>
                  <a:lnTo>
                    <a:pt x="184" y="1393"/>
                  </a:lnTo>
                  <a:lnTo>
                    <a:pt x="135" y="1396"/>
                  </a:lnTo>
                  <a:lnTo>
                    <a:pt x="85" y="1398"/>
                  </a:lnTo>
                  <a:lnTo>
                    <a:pt x="63" y="1401"/>
                  </a:lnTo>
                  <a:lnTo>
                    <a:pt x="42" y="1405"/>
                  </a:lnTo>
                  <a:lnTo>
                    <a:pt x="25" y="1412"/>
                  </a:lnTo>
                  <a:lnTo>
                    <a:pt x="18" y="1416"/>
                  </a:lnTo>
                  <a:lnTo>
                    <a:pt x="12" y="1421"/>
                  </a:lnTo>
                  <a:lnTo>
                    <a:pt x="7" y="1427"/>
                  </a:lnTo>
                  <a:lnTo>
                    <a:pt x="3" y="1433"/>
                  </a:lnTo>
                  <a:lnTo>
                    <a:pt x="1" y="1441"/>
                  </a:lnTo>
                  <a:lnTo>
                    <a:pt x="0" y="1450"/>
                  </a:lnTo>
                  <a:lnTo>
                    <a:pt x="1" y="1458"/>
                  </a:lnTo>
                  <a:lnTo>
                    <a:pt x="3" y="1466"/>
                  </a:lnTo>
                  <a:lnTo>
                    <a:pt x="7" y="1473"/>
                  </a:lnTo>
                  <a:lnTo>
                    <a:pt x="12" y="1479"/>
                  </a:lnTo>
                  <a:lnTo>
                    <a:pt x="18" y="1484"/>
                  </a:lnTo>
                  <a:lnTo>
                    <a:pt x="25" y="1488"/>
                  </a:lnTo>
                  <a:lnTo>
                    <a:pt x="33" y="1491"/>
                  </a:lnTo>
                  <a:lnTo>
                    <a:pt x="42" y="1494"/>
                  </a:lnTo>
                  <a:lnTo>
                    <a:pt x="52" y="1497"/>
                  </a:lnTo>
                  <a:lnTo>
                    <a:pt x="63" y="1498"/>
                  </a:lnTo>
                  <a:lnTo>
                    <a:pt x="85" y="1501"/>
                  </a:lnTo>
                  <a:lnTo>
                    <a:pt x="135" y="1503"/>
                  </a:lnTo>
                  <a:lnTo>
                    <a:pt x="184" y="1506"/>
                  </a:lnTo>
                  <a:lnTo>
                    <a:pt x="207" y="1508"/>
                  </a:lnTo>
                  <a:lnTo>
                    <a:pt x="227" y="1513"/>
                  </a:lnTo>
                  <a:lnTo>
                    <a:pt x="244" y="1519"/>
                  </a:lnTo>
                  <a:lnTo>
                    <a:pt x="252" y="1523"/>
                  </a:lnTo>
                  <a:lnTo>
                    <a:pt x="258" y="1528"/>
                  </a:lnTo>
                  <a:lnTo>
                    <a:pt x="263" y="1534"/>
                  </a:lnTo>
                  <a:lnTo>
                    <a:pt x="266" y="1541"/>
                  </a:lnTo>
                  <a:lnTo>
                    <a:pt x="268" y="1549"/>
                  </a:lnTo>
                  <a:lnTo>
                    <a:pt x="269" y="1557"/>
                  </a:lnTo>
                  <a:lnTo>
                    <a:pt x="268" y="1566"/>
                  </a:lnTo>
                  <a:lnTo>
                    <a:pt x="265" y="1572"/>
                  </a:lnTo>
                  <a:lnTo>
                    <a:pt x="260" y="1578"/>
                  </a:lnTo>
                  <a:lnTo>
                    <a:pt x="253" y="1582"/>
                  </a:lnTo>
                  <a:lnTo>
                    <a:pt x="245" y="1585"/>
                  </a:lnTo>
                  <a:lnTo>
                    <a:pt x="236" y="1588"/>
                  </a:lnTo>
                  <a:lnTo>
                    <a:pt x="215" y="1594"/>
                  </a:lnTo>
                  <a:lnTo>
                    <a:pt x="193" y="1601"/>
                  </a:lnTo>
                  <a:lnTo>
                    <a:pt x="182" y="1606"/>
                  </a:lnTo>
                  <a:lnTo>
                    <a:pt x="172" y="1613"/>
                  </a:lnTo>
                  <a:lnTo>
                    <a:pt x="161" y="1620"/>
                  </a:lnTo>
                  <a:lnTo>
                    <a:pt x="157" y="1625"/>
                  </a:lnTo>
                  <a:lnTo>
                    <a:pt x="152" y="1630"/>
                  </a:lnTo>
                  <a:lnTo>
                    <a:pt x="144" y="1642"/>
                  </a:lnTo>
                  <a:lnTo>
                    <a:pt x="140" y="1648"/>
                  </a:lnTo>
                  <a:lnTo>
                    <a:pt x="137" y="1656"/>
                  </a:lnTo>
                  <a:lnTo>
                    <a:pt x="133" y="1665"/>
                  </a:lnTo>
                  <a:lnTo>
                    <a:pt x="130" y="1670"/>
                  </a:lnTo>
                  <a:lnTo>
                    <a:pt x="130" y="1673"/>
                  </a:lnTo>
                  <a:lnTo>
                    <a:pt x="129" y="1677"/>
                  </a:lnTo>
                  <a:lnTo>
                    <a:pt x="128" y="1691"/>
                  </a:lnTo>
                  <a:lnTo>
                    <a:pt x="128" y="1719"/>
                  </a:lnTo>
                  <a:lnTo>
                    <a:pt x="128" y="1748"/>
                  </a:lnTo>
                  <a:lnTo>
                    <a:pt x="127" y="1788"/>
                  </a:lnTo>
                  <a:lnTo>
                    <a:pt x="128" y="1832"/>
                  </a:lnTo>
                </a:path>
              </a:pathLst>
            </a:custGeom>
            <a:noFill/>
            <a:ln w="30163">
              <a:solidFill>
                <a:srgbClr val="FF0000"/>
              </a:solidFill>
              <a:prstDash val="solid"/>
              <a:round/>
              <a:headEnd/>
              <a:tailEnd/>
            </a:ln>
          </p:spPr>
          <p:txBody>
            <a:bodyPr/>
            <a:lstStyle/>
            <a:p>
              <a:endParaRPr lang="en-IN"/>
            </a:p>
          </p:txBody>
        </p:sp>
        <p:sp>
          <p:nvSpPr>
            <p:cNvPr id="11361" name="Freeform 70"/>
            <p:cNvSpPr>
              <a:spLocks/>
            </p:cNvSpPr>
            <p:nvPr/>
          </p:nvSpPr>
          <p:spPr bwMode="auto">
            <a:xfrm>
              <a:off x="3349" y="1296"/>
              <a:ext cx="38" cy="107"/>
            </a:xfrm>
            <a:custGeom>
              <a:avLst/>
              <a:gdLst>
                <a:gd name="T0" fmla="*/ 0 w 115"/>
                <a:gd name="T1" fmla="*/ 0 h 319"/>
                <a:gd name="T2" fmla="*/ 57 w 115"/>
                <a:gd name="T3" fmla="*/ 319 h 319"/>
                <a:gd name="T4" fmla="*/ 115 w 115"/>
                <a:gd name="T5" fmla="*/ 0 h 319"/>
                <a:gd name="T6" fmla="*/ 0 w 115"/>
                <a:gd name="T7" fmla="*/ 0 h 319"/>
                <a:gd name="T8" fmla="*/ 0 60000 65536"/>
                <a:gd name="T9" fmla="*/ 0 60000 65536"/>
                <a:gd name="T10" fmla="*/ 0 60000 65536"/>
                <a:gd name="T11" fmla="*/ 0 60000 65536"/>
                <a:gd name="T12" fmla="*/ 0 w 115"/>
                <a:gd name="T13" fmla="*/ 0 h 319"/>
                <a:gd name="T14" fmla="*/ 115 w 115"/>
                <a:gd name="T15" fmla="*/ 319 h 319"/>
              </a:gdLst>
              <a:ahLst/>
              <a:cxnLst>
                <a:cxn ang="T8">
                  <a:pos x="T0" y="T1"/>
                </a:cxn>
                <a:cxn ang="T9">
                  <a:pos x="T2" y="T3"/>
                </a:cxn>
                <a:cxn ang="T10">
                  <a:pos x="T4" y="T5"/>
                </a:cxn>
                <a:cxn ang="T11">
                  <a:pos x="T6" y="T7"/>
                </a:cxn>
              </a:cxnLst>
              <a:rect l="T12" t="T13" r="T14" b="T15"/>
              <a:pathLst>
                <a:path w="115" h="319">
                  <a:moveTo>
                    <a:pt x="0" y="0"/>
                  </a:moveTo>
                  <a:lnTo>
                    <a:pt x="57" y="319"/>
                  </a:lnTo>
                  <a:lnTo>
                    <a:pt x="115" y="0"/>
                  </a:lnTo>
                  <a:lnTo>
                    <a:pt x="0" y="0"/>
                  </a:lnTo>
                  <a:close/>
                </a:path>
              </a:pathLst>
            </a:custGeom>
            <a:solidFill>
              <a:srgbClr val="FF0000"/>
            </a:solidFill>
            <a:ln w="30163">
              <a:solidFill>
                <a:srgbClr val="FF0000"/>
              </a:solidFill>
              <a:prstDash val="solid"/>
              <a:round/>
              <a:headEnd/>
              <a:tailEnd/>
            </a:ln>
          </p:spPr>
          <p:txBody>
            <a:bodyPr/>
            <a:lstStyle/>
            <a:p>
              <a:endParaRPr lang="en-IN"/>
            </a:p>
          </p:txBody>
        </p:sp>
      </p:grpSp>
      <p:grpSp>
        <p:nvGrpSpPr>
          <p:cNvPr id="13" name="Group 71"/>
          <p:cNvGrpSpPr>
            <a:grpSpLocks/>
          </p:cNvGrpSpPr>
          <p:nvPr/>
        </p:nvGrpSpPr>
        <p:grpSpPr bwMode="auto">
          <a:xfrm flipH="1">
            <a:off x="5334000" y="3048000"/>
            <a:ext cx="76200" cy="1338263"/>
            <a:chOff x="951" y="695"/>
            <a:chExt cx="94" cy="708"/>
          </a:xfrm>
        </p:grpSpPr>
        <p:sp>
          <p:nvSpPr>
            <p:cNvPr id="11358" name="Freeform 72"/>
            <p:cNvSpPr>
              <a:spLocks/>
            </p:cNvSpPr>
            <p:nvPr/>
          </p:nvSpPr>
          <p:spPr bwMode="auto">
            <a:xfrm>
              <a:off x="951" y="695"/>
              <a:ext cx="94" cy="625"/>
            </a:xfrm>
            <a:custGeom>
              <a:avLst/>
              <a:gdLst>
                <a:gd name="T0" fmla="*/ 232 w 268"/>
                <a:gd name="T1" fmla="*/ 20 h 1832"/>
                <a:gd name="T2" fmla="*/ 267 w 268"/>
                <a:gd name="T3" fmla="*/ 52 h 1832"/>
                <a:gd name="T4" fmla="*/ 252 w 268"/>
                <a:gd name="T5" fmla="*/ 101 h 1832"/>
                <a:gd name="T6" fmla="*/ 210 w 268"/>
                <a:gd name="T7" fmla="*/ 120 h 1832"/>
                <a:gd name="T8" fmla="*/ 59 w 268"/>
                <a:gd name="T9" fmla="*/ 120 h 1832"/>
                <a:gd name="T10" fmla="*/ 3 w 268"/>
                <a:gd name="T11" fmla="*/ 145 h 1832"/>
                <a:gd name="T12" fmla="*/ 11 w 268"/>
                <a:gd name="T13" fmla="*/ 190 h 1832"/>
                <a:gd name="T14" fmla="*/ 68 w 268"/>
                <a:gd name="T15" fmla="*/ 211 h 1832"/>
                <a:gd name="T16" fmla="*/ 226 w 268"/>
                <a:gd name="T17" fmla="*/ 224 h 1832"/>
                <a:gd name="T18" fmla="*/ 267 w 268"/>
                <a:gd name="T19" fmla="*/ 260 h 1832"/>
                <a:gd name="T20" fmla="*/ 250 w 268"/>
                <a:gd name="T21" fmla="*/ 303 h 1832"/>
                <a:gd name="T22" fmla="*/ 195 w 268"/>
                <a:gd name="T23" fmla="*/ 319 h 1832"/>
                <a:gd name="T24" fmla="*/ 25 w 268"/>
                <a:gd name="T25" fmla="*/ 338 h 1832"/>
                <a:gd name="T26" fmla="*/ 0 w 268"/>
                <a:gd name="T27" fmla="*/ 376 h 1832"/>
                <a:gd name="T28" fmla="*/ 25 w 268"/>
                <a:gd name="T29" fmla="*/ 414 h 1832"/>
                <a:gd name="T30" fmla="*/ 85 w 268"/>
                <a:gd name="T31" fmla="*/ 428 h 1832"/>
                <a:gd name="T32" fmla="*/ 256 w 268"/>
                <a:gd name="T33" fmla="*/ 455 h 1832"/>
                <a:gd name="T34" fmla="*/ 267 w 268"/>
                <a:gd name="T35" fmla="*/ 492 h 1832"/>
                <a:gd name="T36" fmla="*/ 243 w 268"/>
                <a:gd name="T37" fmla="*/ 521 h 1832"/>
                <a:gd name="T38" fmla="*/ 159 w 268"/>
                <a:gd name="T39" fmla="*/ 536 h 1832"/>
                <a:gd name="T40" fmla="*/ 17 w 268"/>
                <a:gd name="T41" fmla="*/ 557 h 1832"/>
                <a:gd name="T42" fmla="*/ 0 w 268"/>
                <a:gd name="T43" fmla="*/ 591 h 1832"/>
                <a:gd name="T44" fmla="*/ 21 w 268"/>
                <a:gd name="T45" fmla="*/ 627 h 1832"/>
                <a:gd name="T46" fmla="*/ 97 w 268"/>
                <a:gd name="T47" fmla="*/ 643 h 1832"/>
                <a:gd name="T48" fmla="*/ 243 w 268"/>
                <a:gd name="T49" fmla="*/ 660 h 1832"/>
                <a:gd name="T50" fmla="*/ 267 w 268"/>
                <a:gd name="T51" fmla="*/ 690 h 1832"/>
                <a:gd name="T52" fmla="*/ 250 w 268"/>
                <a:gd name="T53" fmla="*/ 732 h 1832"/>
                <a:gd name="T54" fmla="*/ 183 w 268"/>
                <a:gd name="T55" fmla="*/ 750 h 1832"/>
                <a:gd name="T56" fmla="*/ 42 w 268"/>
                <a:gd name="T57" fmla="*/ 761 h 1832"/>
                <a:gd name="T58" fmla="*/ 3 w 268"/>
                <a:gd name="T59" fmla="*/ 789 h 1832"/>
                <a:gd name="T60" fmla="*/ 11 w 268"/>
                <a:gd name="T61" fmla="*/ 835 h 1832"/>
                <a:gd name="T62" fmla="*/ 62 w 268"/>
                <a:gd name="T63" fmla="*/ 854 h 1832"/>
                <a:gd name="T64" fmla="*/ 243 w 268"/>
                <a:gd name="T65" fmla="*/ 875 h 1832"/>
                <a:gd name="T66" fmla="*/ 267 w 268"/>
                <a:gd name="T67" fmla="*/ 904 h 1832"/>
                <a:gd name="T68" fmla="*/ 250 w 268"/>
                <a:gd name="T69" fmla="*/ 947 h 1832"/>
                <a:gd name="T70" fmla="*/ 183 w 268"/>
                <a:gd name="T71" fmla="*/ 964 h 1832"/>
                <a:gd name="T72" fmla="*/ 17 w 268"/>
                <a:gd name="T73" fmla="*/ 986 h 1832"/>
                <a:gd name="T74" fmla="*/ 0 w 268"/>
                <a:gd name="T75" fmla="*/ 1020 h 1832"/>
                <a:gd name="T76" fmla="*/ 25 w 268"/>
                <a:gd name="T77" fmla="*/ 1058 h 1832"/>
                <a:gd name="T78" fmla="*/ 134 w 268"/>
                <a:gd name="T79" fmla="*/ 1074 h 1832"/>
                <a:gd name="T80" fmla="*/ 256 w 268"/>
                <a:gd name="T81" fmla="*/ 1099 h 1832"/>
                <a:gd name="T82" fmla="*/ 267 w 268"/>
                <a:gd name="T83" fmla="*/ 1136 h 1832"/>
                <a:gd name="T84" fmla="*/ 235 w 268"/>
                <a:gd name="T85" fmla="*/ 1169 h 1832"/>
                <a:gd name="T86" fmla="*/ 85 w 268"/>
                <a:gd name="T87" fmla="*/ 1184 h 1832"/>
                <a:gd name="T88" fmla="*/ 6 w 268"/>
                <a:gd name="T89" fmla="*/ 1212 h 1832"/>
                <a:gd name="T90" fmla="*/ 3 w 268"/>
                <a:gd name="T91" fmla="*/ 1251 h 1832"/>
                <a:gd name="T92" fmla="*/ 42 w 268"/>
                <a:gd name="T93" fmla="*/ 1279 h 1832"/>
                <a:gd name="T94" fmla="*/ 206 w 268"/>
                <a:gd name="T95" fmla="*/ 1293 h 1832"/>
                <a:gd name="T96" fmla="*/ 263 w 268"/>
                <a:gd name="T97" fmla="*/ 1322 h 1832"/>
                <a:gd name="T98" fmla="*/ 261 w 268"/>
                <a:gd name="T99" fmla="*/ 1365 h 1832"/>
                <a:gd name="T100" fmla="*/ 216 w 268"/>
                <a:gd name="T101" fmla="*/ 1389 h 1832"/>
                <a:gd name="T102" fmla="*/ 42 w 268"/>
                <a:gd name="T103" fmla="*/ 1405 h 1832"/>
                <a:gd name="T104" fmla="*/ 3 w 268"/>
                <a:gd name="T105" fmla="*/ 1433 h 1832"/>
                <a:gd name="T106" fmla="*/ 11 w 268"/>
                <a:gd name="T107" fmla="*/ 1479 h 1832"/>
                <a:gd name="T108" fmla="*/ 62 w 268"/>
                <a:gd name="T109" fmla="*/ 1498 h 1832"/>
                <a:gd name="T110" fmla="*/ 243 w 268"/>
                <a:gd name="T111" fmla="*/ 1519 h 1832"/>
                <a:gd name="T112" fmla="*/ 267 w 268"/>
                <a:gd name="T113" fmla="*/ 1549 h 1832"/>
                <a:gd name="T114" fmla="*/ 244 w 268"/>
                <a:gd name="T115" fmla="*/ 1585 h 1832"/>
                <a:gd name="T116" fmla="*/ 156 w 268"/>
                <a:gd name="T117" fmla="*/ 1625 h 1832"/>
                <a:gd name="T118" fmla="*/ 130 w 268"/>
                <a:gd name="T119" fmla="*/ 1670 h 1832"/>
                <a:gd name="T120" fmla="*/ 127 w 268"/>
                <a:gd name="T121" fmla="*/ 1832 h 18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8"/>
                <a:gd name="T184" fmla="*/ 0 h 1832"/>
                <a:gd name="T185" fmla="*/ 268 w 268"/>
                <a:gd name="T186" fmla="*/ 1832 h 18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8" h="1832">
                  <a:moveTo>
                    <a:pt x="130" y="0"/>
                  </a:moveTo>
                  <a:lnTo>
                    <a:pt x="144" y="4"/>
                  </a:lnTo>
                  <a:lnTo>
                    <a:pt x="158" y="7"/>
                  </a:lnTo>
                  <a:lnTo>
                    <a:pt x="194" y="11"/>
                  </a:lnTo>
                  <a:lnTo>
                    <a:pt x="221" y="16"/>
                  </a:lnTo>
                  <a:lnTo>
                    <a:pt x="232" y="20"/>
                  </a:lnTo>
                  <a:lnTo>
                    <a:pt x="244" y="27"/>
                  </a:lnTo>
                  <a:lnTo>
                    <a:pt x="253" y="33"/>
                  </a:lnTo>
                  <a:lnTo>
                    <a:pt x="257" y="37"/>
                  </a:lnTo>
                  <a:lnTo>
                    <a:pt x="261" y="42"/>
                  </a:lnTo>
                  <a:lnTo>
                    <a:pt x="265" y="47"/>
                  </a:lnTo>
                  <a:lnTo>
                    <a:pt x="267" y="52"/>
                  </a:lnTo>
                  <a:lnTo>
                    <a:pt x="268" y="58"/>
                  </a:lnTo>
                  <a:lnTo>
                    <a:pt x="268" y="65"/>
                  </a:lnTo>
                  <a:lnTo>
                    <a:pt x="266" y="76"/>
                  </a:lnTo>
                  <a:lnTo>
                    <a:pt x="263" y="85"/>
                  </a:lnTo>
                  <a:lnTo>
                    <a:pt x="258" y="94"/>
                  </a:lnTo>
                  <a:lnTo>
                    <a:pt x="252" y="101"/>
                  </a:lnTo>
                  <a:lnTo>
                    <a:pt x="246" y="106"/>
                  </a:lnTo>
                  <a:lnTo>
                    <a:pt x="238" y="111"/>
                  </a:lnTo>
                  <a:lnTo>
                    <a:pt x="229" y="115"/>
                  </a:lnTo>
                  <a:lnTo>
                    <a:pt x="225" y="117"/>
                  </a:lnTo>
                  <a:lnTo>
                    <a:pt x="220" y="118"/>
                  </a:lnTo>
                  <a:lnTo>
                    <a:pt x="210" y="120"/>
                  </a:lnTo>
                  <a:lnTo>
                    <a:pt x="200" y="122"/>
                  </a:lnTo>
                  <a:lnTo>
                    <a:pt x="189" y="123"/>
                  </a:lnTo>
                  <a:lnTo>
                    <a:pt x="177" y="124"/>
                  </a:lnTo>
                  <a:lnTo>
                    <a:pt x="129" y="122"/>
                  </a:lnTo>
                  <a:lnTo>
                    <a:pt x="81" y="120"/>
                  </a:lnTo>
                  <a:lnTo>
                    <a:pt x="59" y="120"/>
                  </a:lnTo>
                  <a:lnTo>
                    <a:pt x="40" y="122"/>
                  </a:lnTo>
                  <a:lnTo>
                    <a:pt x="23" y="127"/>
                  </a:lnTo>
                  <a:lnTo>
                    <a:pt x="16" y="130"/>
                  </a:lnTo>
                  <a:lnTo>
                    <a:pt x="11" y="134"/>
                  </a:lnTo>
                  <a:lnTo>
                    <a:pt x="6" y="140"/>
                  </a:lnTo>
                  <a:lnTo>
                    <a:pt x="3" y="145"/>
                  </a:lnTo>
                  <a:lnTo>
                    <a:pt x="0" y="153"/>
                  </a:lnTo>
                  <a:lnTo>
                    <a:pt x="0" y="161"/>
                  </a:lnTo>
                  <a:lnTo>
                    <a:pt x="1" y="170"/>
                  </a:lnTo>
                  <a:lnTo>
                    <a:pt x="3" y="178"/>
                  </a:lnTo>
                  <a:lnTo>
                    <a:pt x="6" y="184"/>
                  </a:lnTo>
                  <a:lnTo>
                    <a:pt x="11" y="190"/>
                  </a:lnTo>
                  <a:lnTo>
                    <a:pt x="17" y="195"/>
                  </a:lnTo>
                  <a:lnTo>
                    <a:pt x="25" y="199"/>
                  </a:lnTo>
                  <a:lnTo>
                    <a:pt x="33" y="203"/>
                  </a:lnTo>
                  <a:lnTo>
                    <a:pt x="42" y="206"/>
                  </a:lnTo>
                  <a:lnTo>
                    <a:pt x="62" y="210"/>
                  </a:lnTo>
                  <a:lnTo>
                    <a:pt x="68" y="211"/>
                  </a:lnTo>
                  <a:lnTo>
                    <a:pt x="73" y="212"/>
                  </a:lnTo>
                  <a:lnTo>
                    <a:pt x="85" y="213"/>
                  </a:lnTo>
                  <a:lnTo>
                    <a:pt x="134" y="215"/>
                  </a:lnTo>
                  <a:lnTo>
                    <a:pt x="183" y="218"/>
                  </a:lnTo>
                  <a:lnTo>
                    <a:pt x="206" y="220"/>
                  </a:lnTo>
                  <a:lnTo>
                    <a:pt x="226" y="224"/>
                  </a:lnTo>
                  <a:lnTo>
                    <a:pt x="243" y="231"/>
                  </a:lnTo>
                  <a:lnTo>
                    <a:pt x="256" y="240"/>
                  </a:lnTo>
                  <a:lnTo>
                    <a:pt x="261" y="246"/>
                  </a:lnTo>
                  <a:lnTo>
                    <a:pt x="263" y="249"/>
                  </a:lnTo>
                  <a:lnTo>
                    <a:pt x="265" y="252"/>
                  </a:lnTo>
                  <a:lnTo>
                    <a:pt x="267" y="260"/>
                  </a:lnTo>
                  <a:lnTo>
                    <a:pt x="268" y="269"/>
                  </a:lnTo>
                  <a:lnTo>
                    <a:pt x="267" y="277"/>
                  </a:lnTo>
                  <a:lnTo>
                    <a:pt x="265" y="285"/>
                  </a:lnTo>
                  <a:lnTo>
                    <a:pt x="261" y="292"/>
                  </a:lnTo>
                  <a:lnTo>
                    <a:pt x="256" y="298"/>
                  </a:lnTo>
                  <a:lnTo>
                    <a:pt x="250" y="303"/>
                  </a:lnTo>
                  <a:lnTo>
                    <a:pt x="243" y="307"/>
                  </a:lnTo>
                  <a:lnTo>
                    <a:pt x="235" y="311"/>
                  </a:lnTo>
                  <a:lnTo>
                    <a:pt x="226" y="313"/>
                  </a:lnTo>
                  <a:lnTo>
                    <a:pt x="206" y="318"/>
                  </a:lnTo>
                  <a:lnTo>
                    <a:pt x="200" y="318"/>
                  </a:lnTo>
                  <a:lnTo>
                    <a:pt x="195" y="319"/>
                  </a:lnTo>
                  <a:lnTo>
                    <a:pt x="183" y="320"/>
                  </a:lnTo>
                  <a:lnTo>
                    <a:pt x="134" y="323"/>
                  </a:lnTo>
                  <a:lnTo>
                    <a:pt x="85" y="325"/>
                  </a:lnTo>
                  <a:lnTo>
                    <a:pt x="62" y="328"/>
                  </a:lnTo>
                  <a:lnTo>
                    <a:pt x="42" y="332"/>
                  </a:lnTo>
                  <a:lnTo>
                    <a:pt x="25" y="338"/>
                  </a:lnTo>
                  <a:lnTo>
                    <a:pt x="11" y="347"/>
                  </a:lnTo>
                  <a:lnTo>
                    <a:pt x="6" y="353"/>
                  </a:lnTo>
                  <a:lnTo>
                    <a:pt x="4" y="356"/>
                  </a:lnTo>
                  <a:lnTo>
                    <a:pt x="3" y="360"/>
                  </a:lnTo>
                  <a:lnTo>
                    <a:pt x="1" y="368"/>
                  </a:lnTo>
                  <a:lnTo>
                    <a:pt x="0" y="376"/>
                  </a:lnTo>
                  <a:lnTo>
                    <a:pt x="1" y="385"/>
                  </a:lnTo>
                  <a:lnTo>
                    <a:pt x="3" y="393"/>
                  </a:lnTo>
                  <a:lnTo>
                    <a:pt x="6" y="399"/>
                  </a:lnTo>
                  <a:lnTo>
                    <a:pt x="11" y="405"/>
                  </a:lnTo>
                  <a:lnTo>
                    <a:pt x="17" y="410"/>
                  </a:lnTo>
                  <a:lnTo>
                    <a:pt x="25" y="414"/>
                  </a:lnTo>
                  <a:lnTo>
                    <a:pt x="33" y="418"/>
                  </a:lnTo>
                  <a:lnTo>
                    <a:pt x="42" y="421"/>
                  </a:lnTo>
                  <a:lnTo>
                    <a:pt x="62" y="425"/>
                  </a:lnTo>
                  <a:lnTo>
                    <a:pt x="68" y="426"/>
                  </a:lnTo>
                  <a:lnTo>
                    <a:pt x="73" y="427"/>
                  </a:lnTo>
                  <a:lnTo>
                    <a:pt x="85" y="428"/>
                  </a:lnTo>
                  <a:lnTo>
                    <a:pt x="134" y="430"/>
                  </a:lnTo>
                  <a:lnTo>
                    <a:pt x="183" y="433"/>
                  </a:lnTo>
                  <a:lnTo>
                    <a:pt x="206" y="435"/>
                  </a:lnTo>
                  <a:lnTo>
                    <a:pt x="226" y="439"/>
                  </a:lnTo>
                  <a:lnTo>
                    <a:pt x="243" y="446"/>
                  </a:lnTo>
                  <a:lnTo>
                    <a:pt x="256" y="455"/>
                  </a:lnTo>
                  <a:lnTo>
                    <a:pt x="261" y="461"/>
                  </a:lnTo>
                  <a:lnTo>
                    <a:pt x="263" y="464"/>
                  </a:lnTo>
                  <a:lnTo>
                    <a:pt x="265" y="467"/>
                  </a:lnTo>
                  <a:lnTo>
                    <a:pt x="267" y="475"/>
                  </a:lnTo>
                  <a:lnTo>
                    <a:pt x="268" y="484"/>
                  </a:lnTo>
                  <a:lnTo>
                    <a:pt x="267" y="492"/>
                  </a:lnTo>
                  <a:lnTo>
                    <a:pt x="265" y="500"/>
                  </a:lnTo>
                  <a:lnTo>
                    <a:pt x="261" y="507"/>
                  </a:lnTo>
                  <a:lnTo>
                    <a:pt x="256" y="512"/>
                  </a:lnTo>
                  <a:lnTo>
                    <a:pt x="250" y="517"/>
                  </a:lnTo>
                  <a:lnTo>
                    <a:pt x="247" y="519"/>
                  </a:lnTo>
                  <a:lnTo>
                    <a:pt x="243" y="521"/>
                  </a:lnTo>
                  <a:lnTo>
                    <a:pt x="235" y="525"/>
                  </a:lnTo>
                  <a:lnTo>
                    <a:pt x="226" y="528"/>
                  </a:lnTo>
                  <a:lnTo>
                    <a:pt x="206" y="532"/>
                  </a:lnTo>
                  <a:lnTo>
                    <a:pt x="183" y="535"/>
                  </a:lnTo>
                  <a:lnTo>
                    <a:pt x="171" y="535"/>
                  </a:lnTo>
                  <a:lnTo>
                    <a:pt x="159" y="536"/>
                  </a:lnTo>
                  <a:lnTo>
                    <a:pt x="134" y="537"/>
                  </a:lnTo>
                  <a:lnTo>
                    <a:pt x="85" y="539"/>
                  </a:lnTo>
                  <a:lnTo>
                    <a:pt x="62" y="542"/>
                  </a:lnTo>
                  <a:lnTo>
                    <a:pt x="42" y="546"/>
                  </a:lnTo>
                  <a:lnTo>
                    <a:pt x="25" y="553"/>
                  </a:lnTo>
                  <a:lnTo>
                    <a:pt x="17" y="557"/>
                  </a:lnTo>
                  <a:lnTo>
                    <a:pt x="11" y="562"/>
                  </a:lnTo>
                  <a:lnTo>
                    <a:pt x="6" y="568"/>
                  </a:lnTo>
                  <a:lnTo>
                    <a:pt x="4" y="571"/>
                  </a:lnTo>
                  <a:lnTo>
                    <a:pt x="3" y="574"/>
                  </a:lnTo>
                  <a:lnTo>
                    <a:pt x="1" y="582"/>
                  </a:lnTo>
                  <a:lnTo>
                    <a:pt x="0" y="591"/>
                  </a:lnTo>
                  <a:lnTo>
                    <a:pt x="1" y="599"/>
                  </a:lnTo>
                  <a:lnTo>
                    <a:pt x="3" y="607"/>
                  </a:lnTo>
                  <a:lnTo>
                    <a:pt x="6" y="614"/>
                  </a:lnTo>
                  <a:lnTo>
                    <a:pt x="11" y="620"/>
                  </a:lnTo>
                  <a:lnTo>
                    <a:pt x="17" y="625"/>
                  </a:lnTo>
                  <a:lnTo>
                    <a:pt x="21" y="627"/>
                  </a:lnTo>
                  <a:lnTo>
                    <a:pt x="25" y="629"/>
                  </a:lnTo>
                  <a:lnTo>
                    <a:pt x="33" y="632"/>
                  </a:lnTo>
                  <a:lnTo>
                    <a:pt x="42" y="635"/>
                  </a:lnTo>
                  <a:lnTo>
                    <a:pt x="62" y="640"/>
                  </a:lnTo>
                  <a:lnTo>
                    <a:pt x="85" y="642"/>
                  </a:lnTo>
                  <a:lnTo>
                    <a:pt x="97" y="643"/>
                  </a:lnTo>
                  <a:lnTo>
                    <a:pt x="109" y="644"/>
                  </a:lnTo>
                  <a:lnTo>
                    <a:pt x="134" y="644"/>
                  </a:lnTo>
                  <a:lnTo>
                    <a:pt x="183" y="647"/>
                  </a:lnTo>
                  <a:lnTo>
                    <a:pt x="206" y="649"/>
                  </a:lnTo>
                  <a:lnTo>
                    <a:pt x="226" y="654"/>
                  </a:lnTo>
                  <a:lnTo>
                    <a:pt x="243" y="660"/>
                  </a:lnTo>
                  <a:lnTo>
                    <a:pt x="250" y="664"/>
                  </a:lnTo>
                  <a:lnTo>
                    <a:pt x="256" y="669"/>
                  </a:lnTo>
                  <a:lnTo>
                    <a:pt x="261" y="675"/>
                  </a:lnTo>
                  <a:lnTo>
                    <a:pt x="263" y="678"/>
                  </a:lnTo>
                  <a:lnTo>
                    <a:pt x="265" y="682"/>
                  </a:lnTo>
                  <a:lnTo>
                    <a:pt x="267" y="690"/>
                  </a:lnTo>
                  <a:lnTo>
                    <a:pt x="268" y="698"/>
                  </a:lnTo>
                  <a:lnTo>
                    <a:pt x="267" y="707"/>
                  </a:lnTo>
                  <a:lnTo>
                    <a:pt x="265" y="715"/>
                  </a:lnTo>
                  <a:lnTo>
                    <a:pt x="261" y="721"/>
                  </a:lnTo>
                  <a:lnTo>
                    <a:pt x="256" y="727"/>
                  </a:lnTo>
                  <a:lnTo>
                    <a:pt x="250" y="732"/>
                  </a:lnTo>
                  <a:lnTo>
                    <a:pt x="247" y="734"/>
                  </a:lnTo>
                  <a:lnTo>
                    <a:pt x="243" y="736"/>
                  </a:lnTo>
                  <a:lnTo>
                    <a:pt x="235" y="740"/>
                  </a:lnTo>
                  <a:lnTo>
                    <a:pt x="226" y="743"/>
                  </a:lnTo>
                  <a:lnTo>
                    <a:pt x="206" y="747"/>
                  </a:lnTo>
                  <a:lnTo>
                    <a:pt x="183" y="750"/>
                  </a:lnTo>
                  <a:lnTo>
                    <a:pt x="171" y="750"/>
                  </a:lnTo>
                  <a:lnTo>
                    <a:pt x="159" y="751"/>
                  </a:lnTo>
                  <a:lnTo>
                    <a:pt x="134" y="752"/>
                  </a:lnTo>
                  <a:lnTo>
                    <a:pt x="85" y="754"/>
                  </a:lnTo>
                  <a:lnTo>
                    <a:pt x="62" y="757"/>
                  </a:lnTo>
                  <a:lnTo>
                    <a:pt x="42" y="761"/>
                  </a:lnTo>
                  <a:lnTo>
                    <a:pt x="25" y="768"/>
                  </a:lnTo>
                  <a:lnTo>
                    <a:pt x="17" y="772"/>
                  </a:lnTo>
                  <a:lnTo>
                    <a:pt x="11" y="777"/>
                  </a:lnTo>
                  <a:lnTo>
                    <a:pt x="6" y="783"/>
                  </a:lnTo>
                  <a:lnTo>
                    <a:pt x="4" y="786"/>
                  </a:lnTo>
                  <a:lnTo>
                    <a:pt x="3" y="789"/>
                  </a:lnTo>
                  <a:lnTo>
                    <a:pt x="1" y="797"/>
                  </a:lnTo>
                  <a:lnTo>
                    <a:pt x="0" y="806"/>
                  </a:lnTo>
                  <a:lnTo>
                    <a:pt x="1" y="814"/>
                  </a:lnTo>
                  <a:lnTo>
                    <a:pt x="3" y="822"/>
                  </a:lnTo>
                  <a:lnTo>
                    <a:pt x="6" y="829"/>
                  </a:lnTo>
                  <a:lnTo>
                    <a:pt x="11" y="835"/>
                  </a:lnTo>
                  <a:lnTo>
                    <a:pt x="17" y="840"/>
                  </a:lnTo>
                  <a:lnTo>
                    <a:pt x="25" y="844"/>
                  </a:lnTo>
                  <a:lnTo>
                    <a:pt x="33" y="847"/>
                  </a:lnTo>
                  <a:lnTo>
                    <a:pt x="42" y="850"/>
                  </a:lnTo>
                  <a:lnTo>
                    <a:pt x="52" y="853"/>
                  </a:lnTo>
                  <a:lnTo>
                    <a:pt x="62" y="854"/>
                  </a:lnTo>
                  <a:lnTo>
                    <a:pt x="85" y="857"/>
                  </a:lnTo>
                  <a:lnTo>
                    <a:pt x="134" y="859"/>
                  </a:lnTo>
                  <a:lnTo>
                    <a:pt x="183" y="862"/>
                  </a:lnTo>
                  <a:lnTo>
                    <a:pt x="206" y="864"/>
                  </a:lnTo>
                  <a:lnTo>
                    <a:pt x="226" y="869"/>
                  </a:lnTo>
                  <a:lnTo>
                    <a:pt x="243" y="875"/>
                  </a:lnTo>
                  <a:lnTo>
                    <a:pt x="250" y="879"/>
                  </a:lnTo>
                  <a:lnTo>
                    <a:pt x="256" y="884"/>
                  </a:lnTo>
                  <a:lnTo>
                    <a:pt x="261" y="890"/>
                  </a:lnTo>
                  <a:lnTo>
                    <a:pt x="263" y="893"/>
                  </a:lnTo>
                  <a:lnTo>
                    <a:pt x="265" y="896"/>
                  </a:lnTo>
                  <a:lnTo>
                    <a:pt x="267" y="904"/>
                  </a:lnTo>
                  <a:lnTo>
                    <a:pt x="268" y="913"/>
                  </a:lnTo>
                  <a:lnTo>
                    <a:pt x="267" y="921"/>
                  </a:lnTo>
                  <a:lnTo>
                    <a:pt x="265" y="929"/>
                  </a:lnTo>
                  <a:lnTo>
                    <a:pt x="261" y="936"/>
                  </a:lnTo>
                  <a:lnTo>
                    <a:pt x="256" y="942"/>
                  </a:lnTo>
                  <a:lnTo>
                    <a:pt x="250" y="947"/>
                  </a:lnTo>
                  <a:lnTo>
                    <a:pt x="243" y="951"/>
                  </a:lnTo>
                  <a:lnTo>
                    <a:pt x="235" y="954"/>
                  </a:lnTo>
                  <a:lnTo>
                    <a:pt x="226" y="957"/>
                  </a:lnTo>
                  <a:lnTo>
                    <a:pt x="216" y="960"/>
                  </a:lnTo>
                  <a:lnTo>
                    <a:pt x="206" y="961"/>
                  </a:lnTo>
                  <a:lnTo>
                    <a:pt x="183" y="964"/>
                  </a:lnTo>
                  <a:lnTo>
                    <a:pt x="134" y="966"/>
                  </a:lnTo>
                  <a:lnTo>
                    <a:pt x="85" y="969"/>
                  </a:lnTo>
                  <a:lnTo>
                    <a:pt x="62" y="971"/>
                  </a:lnTo>
                  <a:lnTo>
                    <a:pt x="42" y="976"/>
                  </a:lnTo>
                  <a:lnTo>
                    <a:pt x="25" y="982"/>
                  </a:lnTo>
                  <a:lnTo>
                    <a:pt x="17" y="986"/>
                  </a:lnTo>
                  <a:lnTo>
                    <a:pt x="11" y="991"/>
                  </a:lnTo>
                  <a:lnTo>
                    <a:pt x="6" y="997"/>
                  </a:lnTo>
                  <a:lnTo>
                    <a:pt x="4" y="1000"/>
                  </a:lnTo>
                  <a:lnTo>
                    <a:pt x="3" y="1004"/>
                  </a:lnTo>
                  <a:lnTo>
                    <a:pt x="1" y="1012"/>
                  </a:lnTo>
                  <a:lnTo>
                    <a:pt x="0" y="1020"/>
                  </a:lnTo>
                  <a:lnTo>
                    <a:pt x="1" y="1029"/>
                  </a:lnTo>
                  <a:lnTo>
                    <a:pt x="3" y="1037"/>
                  </a:lnTo>
                  <a:lnTo>
                    <a:pt x="6" y="1043"/>
                  </a:lnTo>
                  <a:lnTo>
                    <a:pt x="11" y="1049"/>
                  </a:lnTo>
                  <a:lnTo>
                    <a:pt x="17" y="1054"/>
                  </a:lnTo>
                  <a:lnTo>
                    <a:pt x="25" y="1058"/>
                  </a:lnTo>
                  <a:lnTo>
                    <a:pt x="33" y="1062"/>
                  </a:lnTo>
                  <a:lnTo>
                    <a:pt x="42" y="1065"/>
                  </a:lnTo>
                  <a:lnTo>
                    <a:pt x="52" y="1067"/>
                  </a:lnTo>
                  <a:lnTo>
                    <a:pt x="62" y="1069"/>
                  </a:lnTo>
                  <a:lnTo>
                    <a:pt x="85" y="1071"/>
                  </a:lnTo>
                  <a:lnTo>
                    <a:pt x="134" y="1074"/>
                  </a:lnTo>
                  <a:lnTo>
                    <a:pt x="183" y="1076"/>
                  </a:lnTo>
                  <a:lnTo>
                    <a:pt x="206" y="1079"/>
                  </a:lnTo>
                  <a:lnTo>
                    <a:pt x="226" y="1083"/>
                  </a:lnTo>
                  <a:lnTo>
                    <a:pt x="243" y="1090"/>
                  </a:lnTo>
                  <a:lnTo>
                    <a:pt x="250" y="1094"/>
                  </a:lnTo>
                  <a:lnTo>
                    <a:pt x="256" y="1099"/>
                  </a:lnTo>
                  <a:lnTo>
                    <a:pt x="261" y="1105"/>
                  </a:lnTo>
                  <a:lnTo>
                    <a:pt x="263" y="1108"/>
                  </a:lnTo>
                  <a:lnTo>
                    <a:pt x="265" y="1111"/>
                  </a:lnTo>
                  <a:lnTo>
                    <a:pt x="267" y="1119"/>
                  </a:lnTo>
                  <a:lnTo>
                    <a:pt x="268" y="1128"/>
                  </a:lnTo>
                  <a:lnTo>
                    <a:pt x="267" y="1136"/>
                  </a:lnTo>
                  <a:lnTo>
                    <a:pt x="265" y="1144"/>
                  </a:lnTo>
                  <a:lnTo>
                    <a:pt x="261" y="1151"/>
                  </a:lnTo>
                  <a:lnTo>
                    <a:pt x="256" y="1157"/>
                  </a:lnTo>
                  <a:lnTo>
                    <a:pt x="250" y="1162"/>
                  </a:lnTo>
                  <a:lnTo>
                    <a:pt x="243" y="1166"/>
                  </a:lnTo>
                  <a:lnTo>
                    <a:pt x="235" y="1169"/>
                  </a:lnTo>
                  <a:lnTo>
                    <a:pt x="226" y="1172"/>
                  </a:lnTo>
                  <a:lnTo>
                    <a:pt x="216" y="1175"/>
                  </a:lnTo>
                  <a:lnTo>
                    <a:pt x="206" y="1176"/>
                  </a:lnTo>
                  <a:lnTo>
                    <a:pt x="183" y="1179"/>
                  </a:lnTo>
                  <a:lnTo>
                    <a:pt x="134" y="1181"/>
                  </a:lnTo>
                  <a:lnTo>
                    <a:pt x="85" y="1184"/>
                  </a:lnTo>
                  <a:lnTo>
                    <a:pt x="62" y="1186"/>
                  </a:lnTo>
                  <a:lnTo>
                    <a:pt x="42" y="1191"/>
                  </a:lnTo>
                  <a:lnTo>
                    <a:pt x="25" y="1197"/>
                  </a:lnTo>
                  <a:lnTo>
                    <a:pt x="17" y="1201"/>
                  </a:lnTo>
                  <a:lnTo>
                    <a:pt x="11" y="1206"/>
                  </a:lnTo>
                  <a:lnTo>
                    <a:pt x="6" y="1212"/>
                  </a:lnTo>
                  <a:lnTo>
                    <a:pt x="4" y="1215"/>
                  </a:lnTo>
                  <a:lnTo>
                    <a:pt x="3" y="1219"/>
                  </a:lnTo>
                  <a:lnTo>
                    <a:pt x="1" y="1227"/>
                  </a:lnTo>
                  <a:lnTo>
                    <a:pt x="0" y="1235"/>
                  </a:lnTo>
                  <a:lnTo>
                    <a:pt x="1" y="1243"/>
                  </a:lnTo>
                  <a:lnTo>
                    <a:pt x="3" y="1251"/>
                  </a:lnTo>
                  <a:lnTo>
                    <a:pt x="6" y="1258"/>
                  </a:lnTo>
                  <a:lnTo>
                    <a:pt x="11" y="1264"/>
                  </a:lnTo>
                  <a:lnTo>
                    <a:pt x="17" y="1269"/>
                  </a:lnTo>
                  <a:lnTo>
                    <a:pt x="25" y="1273"/>
                  </a:lnTo>
                  <a:lnTo>
                    <a:pt x="33" y="1276"/>
                  </a:lnTo>
                  <a:lnTo>
                    <a:pt x="42" y="1279"/>
                  </a:lnTo>
                  <a:lnTo>
                    <a:pt x="52" y="1282"/>
                  </a:lnTo>
                  <a:lnTo>
                    <a:pt x="62" y="1283"/>
                  </a:lnTo>
                  <a:lnTo>
                    <a:pt x="85" y="1286"/>
                  </a:lnTo>
                  <a:lnTo>
                    <a:pt x="134" y="1288"/>
                  </a:lnTo>
                  <a:lnTo>
                    <a:pt x="183" y="1291"/>
                  </a:lnTo>
                  <a:lnTo>
                    <a:pt x="206" y="1293"/>
                  </a:lnTo>
                  <a:lnTo>
                    <a:pt x="226" y="1298"/>
                  </a:lnTo>
                  <a:lnTo>
                    <a:pt x="243" y="1304"/>
                  </a:lnTo>
                  <a:lnTo>
                    <a:pt x="250" y="1308"/>
                  </a:lnTo>
                  <a:lnTo>
                    <a:pt x="256" y="1313"/>
                  </a:lnTo>
                  <a:lnTo>
                    <a:pt x="261" y="1319"/>
                  </a:lnTo>
                  <a:lnTo>
                    <a:pt x="263" y="1322"/>
                  </a:lnTo>
                  <a:lnTo>
                    <a:pt x="265" y="1326"/>
                  </a:lnTo>
                  <a:lnTo>
                    <a:pt x="267" y="1334"/>
                  </a:lnTo>
                  <a:lnTo>
                    <a:pt x="268" y="1342"/>
                  </a:lnTo>
                  <a:lnTo>
                    <a:pt x="267" y="1351"/>
                  </a:lnTo>
                  <a:lnTo>
                    <a:pt x="265" y="1359"/>
                  </a:lnTo>
                  <a:lnTo>
                    <a:pt x="261" y="1365"/>
                  </a:lnTo>
                  <a:lnTo>
                    <a:pt x="256" y="1371"/>
                  </a:lnTo>
                  <a:lnTo>
                    <a:pt x="250" y="1376"/>
                  </a:lnTo>
                  <a:lnTo>
                    <a:pt x="243" y="1380"/>
                  </a:lnTo>
                  <a:lnTo>
                    <a:pt x="235" y="1384"/>
                  </a:lnTo>
                  <a:lnTo>
                    <a:pt x="226" y="1387"/>
                  </a:lnTo>
                  <a:lnTo>
                    <a:pt x="216" y="1389"/>
                  </a:lnTo>
                  <a:lnTo>
                    <a:pt x="206" y="1391"/>
                  </a:lnTo>
                  <a:lnTo>
                    <a:pt x="183" y="1393"/>
                  </a:lnTo>
                  <a:lnTo>
                    <a:pt x="134" y="1396"/>
                  </a:lnTo>
                  <a:lnTo>
                    <a:pt x="85" y="1398"/>
                  </a:lnTo>
                  <a:lnTo>
                    <a:pt x="62" y="1401"/>
                  </a:lnTo>
                  <a:lnTo>
                    <a:pt x="42" y="1405"/>
                  </a:lnTo>
                  <a:lnTo>
                    <a:pt x="25" y="1412"/>
                  </a:lnTo>
                  <a:lnTo>
                    <a:pt x="17" y="1416"/>
                  </a:lnTo>
                  <a:lnTo>
                    <a:pt x="11" y="1421"/>
                  </a:lnTo>
                  <a:lnTo>
                    <a:pt x="6" y="1427"/>
                  </a:lnTo>
                  <a:lnTo>
                    <a:pt x="4" y="1430"/>
                  </a:lnTo>
                  <a:lnTo>
                    <a:pt x="3" y="1433"/>
                  </a:lnTo>
                  <a:lnTo>
                    <a:pt x="1" y="1441"/>
                  </a:lnTo>
                  <a:lnTo>
                    <a:pt x="0" y="1450"/>
                  </a:lnTo>
                  <a:lnTo>
                    <a:pt x="1" y="1458"/>
                  </a:lnTo>
                  <a:lnTo>
                    <a:pt x="3" y="1466"/>
                  </a:lnTo>
                  <a:lnTo>
                    <a:pt x="6" y="1473"/>
                  </a:lnTo>
                  <a:lnTo>
                    <a:pt x="11" y="1479"/>
                  </a:lnTo>
                  <a:lnTo>
                    <a:pt x="17" y="1484"/>
                  </a:lnTo>
                  <a:lnTo>
                    <a:pt x="25" y="1488"/>
                  </a:lnTo>
                  <a:lnTo>
                    <a:pt x="33" y="1491"/>
                  </a:lnTo>
                  <a:lnTo>
                    <a:pt x="42" y="1494"/>
                  </a:lnTo>
                  <a:lnTo>
                    <a:pt x="52" y="1497"/>
                  </a:lnTo>
                  <a:lnTo>
                    <a:pt x="62" y="1498"/>
                  </a:lnTo>
                  <a:lnTo>
                    <a:pt x="85" y="1501"/>
                  </a:lnTo>
                  <a:lnTo>
                    <a:pt x="134" y="1503"/>
                  </a:lnTo>
                  <a:lnTo>
                    <a:pt x="183" y="1506"/>
                  </a:lnTo>
                  <a:lnTo>
                    <a:pt x="206" y="1508"/>
                  </a:lnTo>
                  <a:lnTo>
                    <a:pt x="226" y="1513"/>
                  </a:lnTo>
                  <a:lnTo>
                    <a:pt x="243" y="1519"/>
                  </a:lnTo>
                  <a:lnTo>
                    <a:pt x="250" y="1523"/>
                  </a:lnTo>
                  <a:lnTo>
                    <a:pt x="256" y="1528"/>
                  </a:lnTo>
                  <a:lnTo>
                    <a:pt x="261" y="1534"/>
                  </a:lnTo>
                  <a:lnTo>
                    <a:pt x="263" y="1537"/>
                  </a:lnTo>
                  <a:lnTo>
                    <a:pt x="265" y="1541"/>
                  </a:lnTo>
                  <a:lnTo>
                    <a:pt x="267" y="1549"/>
                  </a:lnTo>
                  <a:lnTo>
                    <a:pt x="268" y="1557"/>
                  </a:lnTo>
                  <a:lnTo>
                    <a:pt x="267" y="1566"/>
                  </a:lnTo>
                  <a:lnTo>
                    <a:pt x="263" y="1572"/>
                  </a:lnTo>
                  <a:lnTo>
                    <a:pt x="258" y="1578"/>
                  </a:lnTo>
                  <a:lnTo>
                    <a:pt x="252" y="1582"/>
                  </a:lnTo>
                  <a:lnTo>
                    <a:pt x="244" y="1585"/>
                  </a:lnTo>
                  <a:lnTo>
                    <a:pt x="235" y="1588"/>
                  </a:lnTo>
                  <a:lnTo>
                    <a:pt x="215" y="1594"/>
                  </a:lnTo>
                  <a:lnTo>
                    <a:pt x="193" y="1601"/>
                  </a:lnTo>
                  <a:lnTo>
                    <a:pt x="171" y="1613"/>
                  </a:lnTo>
                  <a:lnTo>
                    <a:pt x="161" y="1620"/>
                  </a:lnTo>
                  <a:lnTo>
                    <a:pt x="156" y="1625"/>
                  </a:lnTo>
                  <a:lnTo>
                    <a:pt x="152" y="1630"/>
                  </a:lnTo>
                  <a:lnTo>
                    <a:pt x="143" y="1642"/>
                  </a:lnTo>
                  <a:lnTo>
                    <a:pt x="140" y="1648"/>
                  </a:lnTo>
                  <a:lnTo>
                    <a:pt x="136" y="1656"/>
                  </a:lnTo>
                  <a:lnTo>
                    <a:pt x="132" y="1665"/>
                  </a:lnTo>
                  <a:lnTo>
                    <a:pt x="130" y="1670"/>
                  </a:lnTo>
                  <a:lnTo>
                    <a:pt x="128" y="1677"/>
                  </a:lnTo>
                  <a:lnTo>
                    <a:pt x="128" y="1691"/>
                  </a:lnTo>
                  <a:lnTo>
                    <a:pt x="127" y="1719"/>
                  </a:lnTo>
                  <a:lnTo>
                    <a:pt x="127" y="1748"/>
                  </a:lnTo>
                  <a:lnTo>
                    <a:pt x="126" y="1788"/>
                  </a:lnTo>
                  <a:lnTo>
                    <a:pt x="127" y="1832"/>
                  </a:lnTo>
                </a:path>
              </a:pathLst>
            </a:custGeom>
            <a:noFill/>
            <a:ln w="30163">
              <a:solidFill>
                <a:srgbClr val="FF0000"/>
              </a:solidFill>
              <a:prstDash val="solid"/>
              <a:round/>
              <a:headEnd/>
              <a:tailEnd/>
            </a:ln>
          </p:spPr>
          <p:txBody>
            <a:bodyPr/>
            <a:lstStyle/>
            <a:p>
              <a:endParaRPr lang="en-IN"/>
            </a:p>
          </p:txBody>
        </p:sp>
        <p:sp>
          <p:nvSpPr>
            <p:cNvPr id="11359" name="Freeform 73"/>
            <p:cNvSpPr>
              <a:spLocks/>
            </p:cNvSpPr>
            <p:nvPr/>
          </p:nvSpPr>
          <p:spPr bwMode="auto">
            <a:xfrm>
              <a:off x="977" y="1296"/>
              <a:ext cx="38" cy="107"/>
            </a:xfrm>
            <a:custGeom>
              <a:avLst/>
              <a:gdLst>
                <a:gd name="T0" fmla="*/ 0 w 115"/>
                <a:gd name="T1" fmla="*/ 0 h 319"/>
                <a:gd name="T2" fmla="*/ 57 w 115"/>
                <a:gd name="T3" fmla="*/ 319 h 319"/>
                <a:gd name="T4" fmla="*/ 115 w 115"/>
                <a:gd name="T5" fmla="*/ 0 h 319"/>
                <a:gd name="T6" fmla="*/ 0 w 115"/>
                <a:gd name="T7" fmla="*/ 0 h 319"/>
                <a:gd name="T8" fmla="*/ 0 60000 65536"/>
                <a:gd name="T9" fmla="*/ 0 60000 65536"/>
                <a:gd name="T10" fmla="*/ 0 60000 65536"/>
                <a:gd name="T11" fmla="*/ 0 60000 65536"/>
                <a:gd name="T12" fmla="*/ 0 w 115"/>
                <a:gd name="T13" fmla="*/ 0 h 319"/>
                <a:gd name="T14" fmla="*/ 115 w 115"/>
                <a:gd name="T15" fmla="*/ 319 h 319"/>
              </a:gdLst>
              <a:ahLst/>
              <a:cxnLst>
                <a:cxn ang="T8">
                  <a:pos x="T0" y="T1"/>
                </a:cxn>
                <a:cxn ang="T9">
                  <a:pos x="T2" y="T3"/>
                </a:cxn>
                <a:cxn ang="T10">
                  <a:pos x="T4" y="T5"/>
                </a:cxn>
                <a:cxn ang="T11">
                  <a:pos x="T6" y="T7"/>
                </a:cxn>
              </a:cxnLst>
              <a:rect l="T12" t="T13" r="T14" b="T15"/>
              <a:pathLst>
                <a:path w="115" h="319">
                  <a:moveTo>
                    <a:pt x="0" y="0"/>
                  </a:moveTo>
                  <a:lnTo>
                    <a:pt x="57" y="319"/>
                  </a:lnTo>
                  <a:lnTo>
                    <a:pt x="115" y="0"/>
                  </a:lnTo>
                  <a:lnTo>
                    <a:pt x="0" y="0"/>
                  </a:lnTo>
                  <a:close/>
                </a:path>
              </a:pathLst>
            </a:custGeom>
            <a:solidFill>
              <a:srgbClr val="FF0000"/>
            </a:solidFill>
            <a:ln w="30163">
              <a:solidFill>
                <a:srgbClr val="FF0000"/>
              </a:solidFill>
              <a:prstDash val="solid"/>
              <a:round/>
              <a:headEnd/>
              <a:tailEnd/>
            </a:ln>
          </p:spPr>
          <p:txBody>
            <a:bodyPr/>
            <a:lstStyle/>
            <a:p>
              <a:endParaRPr lang="en-IN"/>
            </a:p>
          </p:txBody>
        </p:sp>
      </p:grpSp>
      <p:sp>
        <p:nvSpPr>
          <p:cNvPr id="11307" name="Rectangle 74"/>
          <p:cNvSpPr>
            <a:spLocks noChangeArrowheads="1"/>
          </p:cNvSpPr>
          <p:nvPr/>
        </p:nvSpPr>
        <p:spPr bwMode="auto">
          <a:xfrm>
            <a:off x="7924800" y="5867400"/>
            <a:ext cx="60960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1308" name="Rectangle 75"/>
          <p:cNvSpPr>
            <a:spLocks noChangeArrowheads="1"/>
          </p:cNvSpPr>
          <p:nvPr/>
        </p:nvSpPr>
        <p:spPr bwMode="auto">
          <a:xfrm>
            <a:off x="6629400" y="5791200"/>
            <a:ext cx="788988"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1309" name="Rectangle 76"/>
          <p:cNvSpPr>
            <a:spLocks noChangeArrowheads="1"/>
          </p:cNvSpPr>
          <p:nvPr/>
        </p:nvSpPr>
        <p:spPr bwMode="auto">
          <a:xfrm>
            <a:off x="6705600" y="4267200"/>
            <a:ext cx="60960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0317" name="Rectangle 77"/>
          <p:cNvSpPr>
            <a:spLocks noChangeArrowheads="1"/>
          </p:cNvSpPr>
          <p:nvPr/>
        </p:nvSpPr>
        <p:spPr bwMode="auto">
          <a:xfrm>
            <a:off x="2774950" y="3886200"/>
            <a:ext cx="196850" cy="268288"/>
          </a:xfrm>
          <a:prstGeom prst="rect">
            <a:avLst/>
          </a:prstGeom>
          <a:solidFill>
            <a:srgbClr val="FF9900"/>
          </a:solidFill>
          <a:ln w="9525">
            <a:noFill/>
            <a:miter lim="800000"/>
            <a:headEnd/>
            <a:tailEnd/>
          </a:ln>
        </p:spPr>
        <p:txBody>
          <a:bodyPr wrap="none" anchor="ctr"/>
          <a:lstStyle/>
          <a:p>
            <a:endParaRPr lang="en-IN"/>
          </a:p>
        </p:txBody>
      </p:sp>
      <p:sp>
        <p:nvSpPr>
          <p:cNvPr id="10318" name="Rectangle 78"/>
          <p:cNvSpPr>
            <a:spLocks noChangeArrowheads="1"/>
          </p:cNvSpPr>
          <p:nvPr/>
        </p:nvSpPr>
        <p:spPr bwMode="auto">
          <a:xfrm>
            <a:off x="2286000" y="4343400"/>
            <a:ext cx="196850" cy="268288"/>
          </a:xfrm>
          <a:prstGeom prst="rect">
            <a:avLst/>
          </a:prstGeom>
          <a:solidFill>
            <a:srgbClr val="FF9900"/>
          </a:solidFill>
          <a:ln w="9525">
            <a:noFill/>
            <a:miter lim="800000"/>
            <a:headEnd/>
            <a:tailEnd/>
          </a:ln>
        </p:spPr>
        <p:txBody>
          <a:bodyPr wrap="none" anchor="ctr"/>
          <a:lstStyle/>
          <a:p>
            <a:endParaRPr lang="en-IN"/>
          </a:p>
        </p:txBody>
      </p:sp>
      <p:sp>
        <p:nvSpPr>
          <p:cNvPr id="10319" name="Rectangle 79"/>
          <p:cNvSpPr>
            <a:spLocks noChangeArrowheads="1"/>
          </p:cNvSpPr>
          <p:nvPr/>
        </p:nvSpPr>
        <p:spPr bwMode="auto">
          <a:xfrm>
            <a:off x="1828800" y="4953000"/>
            <a:ext cx="196850" cy="268288"/>
          </a:xfrm>
          <a:prstGeom prst="rect">
            <a:avLst/>
          </a:prstGeom>
          <a:solidFill>
            <a:srgbClr val="FF9900"/>
          </a:solidFill>
          <a:ln w="9525">
            <a:noFill/>
            <a:miter lim="800000"/>
            <a:headEnd/>
            <a:tailEnd/>
          </a:ln>
        </p:spPr>
        <p:txBody>
          <a:bodyPr wrap="none" anchor="ctr"/>
          <a:lstStyle/>
          <a:p>
            <a:endParaRPr lang="en-IN"/>
          </a:p>
        </p:txBody>
      </p:sp>
      <p:sp>
        <p:nvSpPr>
          <p:cNvPr id="10320" name="Rectangle 80"/>
          <p:cNvSpPr>
            <a:spLocks noChangeArrowheads="1"/>
          </p:cNvSpPr>
          <p:nvPr/>
        </p:nvSpPr>
        <p:spPr bwMode="auto">
          <a:xfrm>
            <a:off x="1327150" y="5334000"/>
            <a:ext cx="196850" cy="268288"/>
          </a:xfrm>
          <a:prstGeom prst="rect">
            <a:avLst/>
          </a:prstGeom>
          <a:solidFill>
            <a:srgbClr val="FF9900"/>
          </a:solidFill>
          <a:ln w="9525">
            <a:noFill/>
            <a:miter lim="800000"/>
            <a:headEnd/>
            <a:tailEnd/>
          </a:ln>
        </p:spPr>
        <p:txBody>
          <a:bodyPr wrap="none" anchor="ctr"/>
          <a:lstStyle/>
          <a:p>
            <a:endParaRPr lang="en-IN"/>
          </a:p>
        </p:txBody>
      </p:sp>
      <p:sp>
        <p:nvSpPr>
          <p:cNvPr id="10321" name="Rectangle 81"/>
          <p:cNvSpPr>
            <a:spLocks noChangeArrowheads="1"/>
          </p:cNvSpPr>
          <p:nvPr/>
        </p:nvSpPr>
        <p:spPr bwMode="auto">
          <a:xfrm>
            <a:off x="2546350" y="5334000"/>
            <a:ext cx="196850" cy="268288"/>
          </a:xfrm>
          <a:prstGeom prst="rect">
            <a:avLst/>
          </a:prstGeom>
          <a:solidFill>
            <a:srgbClr val="FF9900"/>
          </a:solidFill>
          <a:ln w="9525">
            <a:noFill/>
            <a:miter lim="800000"/>
            <a:headEnd/>
            <a:tailEnd/>
          </a:ln>
        </p:spPr>
        <p:txBody>
          <a:bodyPr wrap="none" anchor="ctr"/>
          <a:lstStyle/>
          <a:p>
            <a:endParaRPr lang="en-IN"/>
          </a:p>
        </p:txBody>
      </p:sp>
      <p:sp>
        <p:nvSpPr>
          <p:cNvPr id="10322" name="Rectangle 82"/>
          <p:cNvSpPr>
            <a:spLocks noChangeArrowheads="1"/>
          </p:cNvSpPr>
          <p:nvPr/>
        </p:nvSpPr>
        <p:spPr bwMode="auto">
          <a:xfrm>
            <a:off x="2057400" y="5791200"/>
            <a:ext cx="196850" cy="268288"/>
          </a:xfrm>
          <a:prstGeom prst="rect">
            <a:avLst/>
          </a:prstGeom>
          <a:solidFill>
            <a:srgbClr val="FF9900"/>
          </a:solidFill>
          <a:ln w="9525">
            <a:noFill/>
            <a:miter lim="800000"/>
            <a:headEnd/>
            <a:tailEnd/>
          </a:ln>
        </p:spPr>
        <p:txBody>
          <a:bodyPr wrap="none" anchor="ctr"/>
          <a:lstStyle/>
          <a:p>
            <a:endParaRPr lang="en-IN"/>
          </a:p>
        </p:txBody>
      </p:sp>
      <p:sp>
        <p:nvSpPr>
          <p:cNvPr id="10323" name="Rectangle 83"/>
          <p:cNvSpPr>
            <a:spLocks noChangeArrowheads="1"/>
          </p:cNvSpPr>
          <p:nvPr/>
        </p:nvSpPr>
        <p:spPr bwMode="auto">
          <a:xfrm>
            <a:off x="869950" y="5867400"/>
            <a:ext cx="196850" cy="268288"/>
          </a:xfrm>
          <a:prstGeom prst="rect">
            <a:avLst/>
          </a:prstGeom>
          <a:solidFill>
            <a:srgbClr val="FF9900"/>
          </a:solidFill>
          <a:ln w="9525">
            <a:noFill/>
            <a:miter lim="800000"/>
            <a:headEnd/>
            <a:tailEnd/>
          </a:ln>
        </p:spPr>
        <p:txBody>
          <a:bodyPr wrap="none" anchor="ctr"/>
          <a:lstStyle/>
          <a:p>
            <a:endParaRPr lang="en-IN"/>
          </a:p>
        </p:txBody>
      </p:sp>
      <p:sp>
        <p:nvSpPr>
          <p:cNvPr id="10324" name="Rectangle 84"/>
          <p:cNvSpPr>
            <a:spLocks noChangeArrowheads="1"/>
          </p:cNvSpPr>
          <p:nvPr/>
        </p:nvSpPr>
        <p:spPr bwMode="auto">
          <a:xfrm>
            <a:off x="5289550" y="4267200"/>
            <a:ext cx="196850" cy="268288"/>
          </a:xfrm>
          <a:prstGeom prst="rect">
            <a:avLst/>
          </a:prstGeom>
          <a:solidFill>
            <a:srgbClr val="FF9900"/>
          </a:solidFill>
          <a:ln w="9525">
            <a:noFill/>
            <a:miter lim="800000"/>
            <a:headEnd/>
            <a:tailEnd/>
          </a:ln>
        </p:spPr>
        <p:txBody>
          <a:bodyPr wrap="none" anchor="ctr"/>
          <a:lstStyle/>
          <a:p>
            <a:endParaRPr lang="en-IN"/>
          </a:p>
        </p:txBody>
      </p:sp>
      <p:sp>
        <p:nvSpPr>
          <p:cNvPr id="10325" name="Rectangle 85"/>
          <p:cNvSpPr>
            <a:spLocks noChangeArrowheads="1"/>
          </p:cNvSpPr>
          <p:nvPr/>
        </p:nvSpPr>
        <p:spPr bwMode="auto">
          <a:xfrm>
            <a:off x="4679950" y="5181600"/>
            <a:ext cx="196850" cy="268288"/>
          </a:xfrm>
          <a:prstGeom prst="rect">
            <a:avLst/>
          </a:prstGeom>
          <a:solidFill>
            <a:srgbClr val="FF9900"/>
          </a:solidFill>
          <a:ln w="9525">
            <a:noFill/>
            <a:miter lim="800000"/>
            <a:headEnd/>
            <a:tailEnd/>
          </a:ln>
        </p:spPr>
        <p:txBody>
          <a:bodyPr wrap="none" anchor="ctr"/>
          <a:lstStyle/>
          <a:p>
            <a:endParaRPr lang="en-IN"/>
          </a:p>
        </p:txBody>
      </p:sp>
      <p:sp>
        <p:nvSpPr>
          <p:cNvPr id="10326" name="Rectangle 86"/>
          <p:cNvSpPr>
            <a:spLocks noChangeArrowheads="1"/>
          </p:cNvSpPr>
          <p:nvPr/>
        </p:nvSpPr>
        <p:spPr bwMode="auto">
          <a:xfrm>
            <a:off x="4070350" y="3770313"/>
            <a:ext cx="196850" cy="268287"/>
          </a:xfrm>
          <a:prstGeom prst="rect">
            <a:avLst/>
          </a:prstGeom>
          <a:solidFill>
            <a:srgbClr val="FF9900"/>
          </a:solidFill>
          <a:ln w="9525">
            <a:noFill/>
            <a:miter lim="800000"/>
            <a:headEnd/>
            <a:tailEnd/>
          </a:ln>
        </p:spPr>
        <p:txBody>
          <a:bodyPr wrap="none" anchor="ctr"/>
          <a:lstStyle/>
          <a:p>
            <a:endParaRPr lang="en-IN"/>
          </a:p>
        </p:txBody>
      </p:sp>
      <p:sp>
        <p:nvSpPr>
          <p:cNvPr id="11320" name="Rectangle 87"/>
          <p:cNvSpPr>
            <a:spLocks noChangeArrowheads="1"/>
          </p:cNvSpPr>
          <p:nvPr/>
        </p:nvSpPr>
        <p:spPr bwMode="auto">
          <a:xfrm>
            <a:off x="887413" y="4683125"/>
            <a:ext cx="484187"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0328" name="Rectangle 88"/>
          <p:cNvSpPr>
            <a:spLocks noChangeArrowheads="1"/>
          </p:cNvSpPr>
          <p:nvPr/>
        </p:nvSpPr>
        <p:spPr bwMode="auto">
          <a:xfrm>
            <a:off x="1098550" y="4684713"/>
            <a:ext cx="196850" cy="268287"/>
          </a:xfrm>
          <a:prstGeom prst="rect">
            <a:avLst/>
          </a:prstGeom>
          <a:solidFill>
            <a:srgbClr val="FF9900"/>
          </a:solidFill>
          <a:ln w="9525">
            <a:noFill/>
            <a:miter lim="800000"/>
            <a:headEnd/>
            <a:tailEnd/>
          </a:ln>
        </p:spPr>
        <p:txBody>
          <a:bodyPr wrap="none" anchor="ctr"/>
          <a:lstStyle/>
          <a:p>
            <a:endParaRPr lang="en-IN"/>
          </a:p>
        </p:txBody>
      </p:sp>
      <p:grpSp>
        <p:nvGrpSpPr>
          <p:cNvPr id="14" name="Group 89"/>
          <p:cNvGrpSpPr>
            <a:grpSpLocks/>
          </p:cNvGrpSpPr>
          <p:nvPr/>
        </p:nvGrpSpPr>
        <p:grpSpPr bwMode="auto">
          <a:xfrm>
            <a:off x="915988" y="3048000"/>
            <a:ext cx="88900" cy="2971800"/>
            <a:chOff x="4224" y="698"/>
            <a:chExt cx="73" cy="2806"/>
          </a:xfrm>
        </p:grpSpPr>
        <p:sp>
          <p:nvSpPr>
            <p:cNvPr id="11354" name="Freeform 90"/>
            <p:cNvSpPr>
              <a:spLocks/>
            </p:cNvSpPr>
            <p:nvPr/>
          </p:nvSpPr>
          <p:spPr bwMode="auto">
            <a:xfrm>
              <a:off x="4229" y="698"/>
              <a:ext cx="68" cy="934"/>
            </a:xfrm>
            <a:custGeom>
              <a:avLst/>
              <a:gdLst>
                <a:gd name="T0" fmla="*/ 59 w 68"/>
                <a:gd name="T1" fmla="*/ 12 h 934"/>
                <a:gd name="T2" fmla="*/ 67 w 68"/>
                <a:gd name="T3" fmla="*/ 31 h 934"/>
                <a:gd name="T4" fmla="*/ 64 w 68"/>
                <a:gd name="T5" fmla="*/ 59 h 934"/>
                <a:gd name="T6" fmla="*/ 53 w 68"/>
                <a:gd name="T7" fmla="*/ 71 h 934"/>
                <a:gd name="T8" fmla="*/ 15 w 68"/>
                <a:gd name="T9" fmla="*/ 71 h 934"/>
                <a:gd name="T10" fmla="*/ 1 w 68"/>
                <a:gd name="T11" fmla="*/ 85 h 934"/>
                <a:gd name="T12" fmla="*/ 3 w 68"/>
                <a:gd name="T13" fmla="*/ 112 h 934"/>
                <a:gd name="T14" fmla="*/ 17 w 68"/>
                <a:gd name="T15" fmla="*/ 124 h 934"/>
                <a:gd name="T16" fmla="*/ 57 w 68"/>
                <a:gd name="T17" fmla="*/ 132 h 934"/>
                <a:gd name="T18" fmla="*/ 67 w 68"/>
                <a:gd name="T19" fmla="*/ 153 h 934"/>
                <a:gd name="T20" fmla="*/ 63 w 68"/>
                <a:gd name="T21" fmla="*/ 178 h 934"/>
                <a:gd name="T22" fmla="*/ 49 w 68"/>
                <a:gd name="T23" fmla="*/ 188 h 934"/>
                <a:gd name="T24" fmla="*/ 6 w 68"/>
                <a:gd name="T25" fmla="*/ 199 h 934"/>
                <a:gd name="T26" fmla="*/ 0 w 68"/>
                <a:gd name="T27" fmla="*/ 221 h 934"/>
                <a:gd name="T28" fmla="*/ 6 w 68"/>
                <a:gd name="T29" fmla="*/ 243 h 934"/>
                <a:gd name="T30" fmla="*/ 21 w 68"/>
                <a:gd name="T31" fmla="*/ 252 h 934"/>
                <a:gd name="T32" fmla="*/ 65 w 68"/>
                <a:gd name="T33" fmla="*/ 267 h 934"/>
                <a:gd name="T34" fmla="*/ 67 w 68"/>
                <a:gd name="T35" fmla="*/ 289 h 934"/>
                <a:gd name="T36" fmla="*/ 61 w 68"/>
                <a:gd name="T37" fmla="*/ 306 h 934"/>
                <a:gd name="T38" fmla="*/ 40 w 68"/>
                <a:gd name="T39" fmla="*/ 315 h 934"/>
                <a:gd name="T40" fmla="*/ 5 w 68"/>
                <a:gd name="T41" fmla="*/ 327 h 934"/>
                <a:gd name="T42" fmla="*/ 0 w 68"/>
                <a:gd name="T43" fmla="*/ 347 h 934"/>
                <a:gd name="T44" fmla="*/ 5 w 68"/>
                <a:gd name="T45" fmla="*/ 369 h 934"/>
                <a:gd name="T46" fmla="*/ 25 w 68"/>
                <a:gd name="T47" fmla="*/ 378 h 934"/>
                <a:gd name="T48" fmla="*/ 61 w 68"/>
                <a:gd name="T49" fmla="*/ 388 h 934"/>
                <a:gd name="T50" fmla="*/ 67 w 68"/>
                <a:gd name="T51" fmla="*/ 406 h 934"/>
                <a:gd name="T52" fmla="*/ 63 w 68"/>
                <a:gd name="T53" fmla="*/ 430 h 934"/>
                <a:gd name="T54" fmla="*/ 47 w 68"/>
                <a:gd name="T55" fmla="*/ 441 h 934"/>
                <a:gd name="T56" fmla="*/ 11 w 68"/>
                <a:gd name="T57" fmla="*/ 447 h 934"/>
                <a:gd name="T58" fmla="*/ 1 w 68"/>
                <a:gd name="T59" fmla="*/ 464 h 934"/>
                <a:gd name="T60" fmla="*/ 3 w 68"/>
                <a:gd name="T61" fmla="*/ 491 h 934"/>
                <a:gd name="T62" fmla="*/ 16 w 68"/>
                <a:gd name="T63" fmla="*/ 502 h 934"/>
                <a:gd name="T64" fmla="*/ 61 w 68"/>
                <a:gd name="T65" fmla="*/ 514 h 934"/>
                <a:gd name="T66" fmla="*/ 67 w 68"/>
                <a:gd name="T67" fmla="*/ 531 h 934"/>
                <a:gd name="T68" fmla="*/ 63 w 68"/>
                <a:gd name="T69" fmla="*/ 557 h 934"/>
                <a:gd name="T70" fmla="*/ 47 w 68"/>
                <a:gd name="T71" fmla="*/ 567 h 934"/>
                <a:gd name="T72" fmla="*/ 5 w 68"/>
                <a:gd name="T73" fmla="*/ 580 h 934"/>
                <a:gd name="T74" fmla="*/ 0 w 68"/>
                <a:gd name="T75" fmla="*/ 600 h 934"/>
                <a:gd name="T76" fmla="*/ 6 w 68"/>
                <a:gd name="T77" fmla="*/ 622 h 934"/>
                <a:gd name="T78" fmla="*/ 34 w 68"/>
                <a:gd name="T79" fmla="*/ 631 h 934"/>
                <a:gd name="T80" fmla="*/ 65 w 68"/>
                <a:gd name="T81" fmla="*/ 646 h 934"/>
                <a:gd name="T82" fmla="*/ 67 w 68"/>
                <a:gd name="T83" fmla="*/ 668 h 934"/>
                <a:gd name="T84" fmla="*/ 59 w 68"/>
                <a:gd name="T85" fmla="*/ 687 h 934"/>
                <a:gd name="T86" fmla="*/ 21 w 68"/>
                <a:gd name="T87" fmla="*/ 696 h 934"/>
                <a:gd name="T88" fmla="*/ 2 w 68"/>
                <a:gd name="T89" fmla="*/ 713 h 934"/>
                <a:gd name="T90" fmla="*/ 1 w 68"/>
                <a:gd name="T91" fmla="*/ 735 h 934"/>
                <a:gd name="T92" fmla="*/ 11 w 68"/>
                <a:gd name="T93" fmla="*/ 752 h 934"/>
                <a:gd name="T94" fmla="*/ 52 w 68"/>
                <a:gd name="T95" fmla="*/ 760 h 934"/>
                <a:gd name="T96" fmla="*/ 67 w 68"/>
                <a:gd name="T97" fmla="*/ 777 h 934"/>
                <a:gd name="T98" fmla="*/ 66 w 68"/>
                <a:gd name="T99" fmla="*/ 802 h 934"/>
                <a:gd name="T100" fmla="*/ 55 w 68"/>
                <a:gd name="T101" fmla="*/ 817 h 934"/>
                <a:gd name="T102" fmla="*/ 11 w 68"/>
                <a:gd name="T103" fmla="*/ 826 h 934"/>
                <a:gd name="T104" fmla="*/ 1 w 68"/>
                <a:gd name="T105" fmla="*/ 842 h 934"/>
                <a:gd name="T106" fmla="*/ 3 w 68"/>
                <a:gd name="T107" fmla="*/ 869 h 934"/>
                <a:gd name="T108" fmla="*/ 16 w 68"/>
                <a:gd name="T109" fmla="*/ 881 h 934"/>
                <a:gd name="T110" fmla="*/ 61 w 68"/>
                <a:gd name="T111" fmla="*/ 893 h 934"/>
                <a:gd name="T112" fmla="*/ 67 w 68"/>
                <a:gd name="T113" fmla="*/ 911 h 934"/>
                <a:gd name="T114" fmla="*/ 62 w 68"/>
                <a:gd name="T115" fmla="*/ 932 h 9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
                <a:gd name="T175" fmla="*/ 0 h 934"/>
                <a:gd name="T176" fmla="*/ 68 w 68"/>
                <a:gd name="T177" fmla="*/ 934 h 93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 h="934">
                  <a:moveTo>
                    <a:pt x="33" y="0"/>
                  </a:moveTo>
                  <a:lnTo>
                    <a:pt x="37" y="2"/>
                  </a:lnTo>
                  <a:lnTo>
                    <a:pt x="40" y="4"/>
                  </a:lnTo>
                  <a:lnTo>
                    <a:pt x="49" y="6"/>
                  </a:lnTo>
                  <a:lnTo>
                    <a:pt x="56" y="9"/>
                  </a:lnTo>
                  <a:lnTo>
                    <a:pt x="59" y="12"/>
                  </a:lnTo>
                  <a:lnTo>
                    <a:pt x="62" y="16"/>
                  </a:lnTo>
                  <a:lnTo>
                    <a:pt x="64" y="19"/>
                  </a:lnTo>
                  <a:lnTo>
                    <a:pt x="65" y="22"/>
                  </a:lnTo>
                  <a:lnTo>
                    <a:pt x="66" y="25"/>
                  </a:lnTo>
                  <a:lnTo>
                    <a:pt x="67" y="28"/>
                  </a:lnTo>
                  <a:lnTo>
                    <a:pt x="67" y="31"/>
                  </a:lnTo>
                  <a:lnTo>
                    <a:pt x="68" y="34"/>
                  </a:lnTo>
                  <a:lnTo>
                    <a:pt x="68" y="38"/>
                  </a:lnTo>
                  <a:lnTo>
                    <a:pt x="67" y="45"/>
                  </a:lnTo>
                  <a:lnTo>
                    <a:pt x="66" y="50"/>
                  </a:lnTo>
                  <a:lnTo>
                    <a:pt x="65" y="55"/>
                  </a:lnTo>
                  <a:lnTo>
                    <a:pt x="64" y="59"/>
                  </a:lnTo>
                  <a:lnTo>
                    <a:pt x="62" y="62"/>
                  </a:lnTo>
                  <a:lnTo>
                    <a:pt x="60" y="65"/>
                  </a:lnTo>
                  <a:lnTo>
                    <a:pt x="58" y="68"/>
                  </a:lnTo>
                  <a:lnTo>
                    <a:pt x="57" y="69"/>
                  </a:lnTo>
                  <a:lnTo>
                    <a:pt x="56" y="69"/>
                  </a:lnTo>
                  <a:lnTo>
                    <a:pt x="53" y="71"/>
                  </a:lnTo>
                  <a:lnTo>
                    <a:pt x="51" y="72"/>
                  </a:lnTo>
                  <a:lnTo>
                    <a:pt x="48" y="72"/>
                  </a:lnTo>
                  <a:lnTo>
                    <a:pt x="45" y="73"/>
                  </a:lnTo>
                  <a:lnTo>
                    <a:pt x="33" y="72"/>
                  </a:lnTo>
                  <a:lnTo>
                    <a:pt x="20" y="71"/>
                  </a:lnTo>
                  <a:lnTo>
                    <a:pt x="15" y="71"/>
                  </a:lnTo>
                  <a:lnTo>
                    <a:pt x="10" y="72"/>
                  </a:lnTo>
                  <a:lnTo>
                    <a:pt x="6" y="75"/>
                  </a:lnTo>
                  <a:lnTo>
                    <a:pt x="4" y="76"/>
                  </a:lnTo>
                  <a:lnTo>
                    <a:pt x="3" y="79"/>
                  </a:lnTo>
                  <a:lnTo>
                    <a:pt x="2" y="82"/>
                  </a:lnTo>
                  <a:lnTo>
                    <a:pt x="1" y="85"/>
                  </a:lnTo>
                  <a:lnTo>
                    <a:pt x="0" y="90"/>
                  </a:lnTo>
                  <a:lnTo>
                    <a:pt x="0" y="95"/>
                  </a:lnTo>
                  <a:lnTo>
                    <a:pt x="0" y="100"/>
                  </a:lnTo>
                  <a:lnTo>
                    <a:pt x="1" y="105"/>
                  </a:lnTo>
                  <a:lnTo>
                    <a:pt x="2" y="108"/>
                  </a:lnTo>
                  <a:lnTo>
                    <a:pt x="3" y="112"/>
                  </a:lnTo>
                  <a:lnTo>
                    <a:pt x="5" y="115"/>
                  </a:lnTo>
                  <a:lnTo>
                    <a:pt x="6" y="117"/>
                  </a:lnTo>
                  <a:lnTo>
                    <a:pt x="8" y="119"/>
                  </a:lnTo>
                  <a:lnTo>
                    <a:pt x="11" y="121"/>
                  </a:lnTo>
                  <a:lnTo>
                    <a:pt x="16" y="123"/>
                  </a:lnTo>
                  <a:lnTo>
                    <a:pt x="17" y="124"/>
                  </a:lnTo>
                  <a:lnTo>
                    <a:pt x="19" y="125"/>
                  </a:lnTo>
                  <a:lnTo>
                    <a:pt x="21" y="125"/>
                  </a:lnTo>
                  <a:lnTo>
                    <a:pt x="34" y="126"/>
                  </a:lnTo>
                  <a:lnTo>
                    <a:pt x="47" y="128"/>
                  </a:lnTo>
                  <a:lnTo>
                    <a:pt x="52" y="129"/>
                  </a:lnTo>
                  <a:lnTo>
                    <a:pt x="57" y="132"/>
                  </a:lnTo>
                  <a:lnTo>
                    <a:pt x="61" y="136"/>
                  </a:lnTo>
                  <a:lnTo>
                    <a:pt x="65" y="141"/>
                  </a:lnTo>
                  <a:lnTo>
                    <a:pt x="66" y="145"/>
                  </a:lnTo>
                  <a:lnTo>
                    <a:pt x="67" y="146"/>
                  </a:lnTo>
                  <a:lnTo>
                    <a:pt x="67" y="148"/>
                  </a:lnTo>
                  <a:lnTo>
                    <a:pt x="67" y="153"/>
                  </a:lnTo>
                  <a:lnTo>
                    <a:pt x="68" y="158"/>
                  </a:lnTo>
                  <a:lnTo>
                    <a:pt x="67" y="163"/>
                  </a:lnTo>
                  <a:lnTo>
                    <a:pt x="67" y="168"/>
                  </a:lnTo>
                  <a:lnTo>
                    <a:pt x="66" y="172"/>
                  </a:lnTo>
                  <a:lnTo>
                    <a:pt x="65" y="175"/>
                  </a:lnTo>
                  <a:lnTo>
                    <a:pt x="63" y="178"/>
                  </a:lnTo>
                  <a:lnTo>
                    <a:pt x="61" y="180"/>
                  </a:lnTo>
                  <a:lnTo>
                    <a:pt x="59" y="183"/>
                  </a:lnTo>
                  <a:lnTo>
                    <a:pt x="57" y="184"/>
                  </a:lnTo>
                  <a:lnTo>
                    <a:pt x="52" y="187"/>
                  </a:lnTo>
                  <a:lnTo>
                    <a:pt x="51" y="187"/>
                  </a:lnTo>
                  <a:lnTo>
                    <a:pt x="49" y="188"/>
                  </a:lnTo>
                  <a:lnTo>
                    <a:pt x="47" y="188"/>
                  </a:lnTo>
                  <a:lnTo>
                    <a:pt x="34" y="190"/>
                  </a:lnTo>
                  <a:lnTo>
                    <a:pt x="21" y="191"/>
                  </a:lnTo>
                  <a:lnTo>
                    <a:pt x="16" y="193"/>
                  </a:lnTo>
                  <a:lnTo>
                    <a:pt x="11" y="195"/>
                  </a:lnTo>
                  <a:lnTo>
                    <a:pt x="6" y="199"/>
                  </a:lnTo>
                  <a:lnTo>
                    <a:pt x="3" y="204"/>
                  </a:lnTo>
                  <a:lnTo>
                    <a:pt x="2" y="208"/>
                  </a:lnTo>
                  <a:lnTo>
                    <a:pt x="1" y="209"/>
                  </a:lnTo>
                  <a:lnTo>
                    <a:pt x="1" y="212"/>
                  </a:lnTo>
                  <a:lnTo>
                    <a:pt x="0" y="216"/>
                  </a:lnTo>
                  <a:lnTo>
                    <a:pt x="0" y="221"/>
                  </a:lnTo>
                  <a:lnTo>
                    <a:pt x="0" y="226"/>
                  </a:lnTo>
                  <a:lnTo>
                    <a:pt x="1" y="231"/>
                  </a:lnTo>
                  <a:lnTo>
                    <a:pt x="2" y="235"/>
                  </a:lnTo>
                  <a:lnTo>
                    <a:pt x="3" y="238"/>
                  </a:lnTo>
                  <a:lnTo>
                    <a:pt x="5" y="241"/>
                  </a:lnTo>
                  <a:lnTo>
                    <a:pt x="6" y="243"/>
                  </a:lnTo>
                  <a:lnTo>
                    <a:pt x="8" y="246"/>
                  </a:lnTo>
                  <a:lnTo>
                    <a:pt x="11" y="247"/>
                  </a:lnTo>
                  <a:lnTo>
                    <a:pt x="16" y="250"/>
                  </a:lnTo>
                  <a:lnTo>
                    <a:pt x="17" y="250"/>
                  </a:lnTo>
                  <a:lnTo>
                    <a:pt x="19" y="251"/>
                  </a:lnTo>
                  <a:lnTo>
                    <a:pt x="21" y="252"/>
                  </a:lnTo>
                  <a:lnTo>
                    <a:pt x="34" y="253"/>
                  </a:lnTo>
                  <a:lnTo>
                    <a:pt x="47" y="255"/>
                  </a:lnTo>
                  <a:lnTo>
                    <a:pt x="52" y="256"/>
                  </a:lnTo>
                  <a:lnTo>
                    <a:pt x="57" y="258"/>
                  </a:lnTo>
                  <a:lnTo>
                    <a:pt x="61" y="262"/>
                  </a:lnTo>
                  <a:lnTo>
                    <a:pt x="65" y="267"/>
                  </a:lnTo>
                  <a:lnTo>
                    <a:pt x="66" y="271"/>
                  </a:lnTo>
                  <a:lnTo>
                    <a:pt x="67" y="273"/>
                  </a:lnTo>
                  <a:lnTo>
                    <a:pt x="67" y="275"/>
                  </a:lnTo>
                  <a:lnTo>
                    <a:pt x="67" y="279"/>
                  </a:lnTo>
                  <a:lnTo>
                    <a:pt x="68" y="285"/>
                  </a:lnTo>
                  <a:lnTo>
                    <a:pt x="67" y="289"/>
                  </a:lnTo>
                  <a:lnTo>
                    <a:pt x="67" y="294"/>
                  </a:lnTo>
                  <a:lnTo>
                    <a:pt x="66" y="298"/>
                  </a:lnTo>
                  <a:lnTo>
                    <a:pt x="65" y="301"/>
                  </a:lnTo>
                  <a:lnTo>
                    <a:pt x="63" y="304"/>
                  </a:lnTo>
                  <a:lnTo>
                    <a:pt x="62" y="305"/>
                  </a:lnTo>
                  <a:lnTo>
                    <a:pt x="61" y="306"/>
                  </a:lnTo>
                  <a:lnTo>
                    <a:pt x="59" y="309"/>
                  </a:lnTo>
                  <a:lnTo>
                    <a:pt x="57" y="310"/>
                  </a:lnTo>
                  <a:lnTo>
                    <a:pt x="52" y="313"/>
                  </a:lnTo>
                  <a:lnTo>
                    <a:pt x="47" y="315"/>
                  </a:lnTo>
                  <a:lnTo>
                    <a:pt x="43" y="315"/>
                  </a:lnTo>
                  <a:lnTo>
                    <a:pt x="40" y="315"/>
                  </a:lnTo>
                  <a:lnTo>
                    <a:pt x="34" y="316"/>
                  </a:lnTo>
                  <a:lnTo>
                    <a:pt x="21" y="317"/>
                  </a:lnTo>
                  <a:lnTo>
                    <a:pt x="16" y="319"/>
                  </a:lnTo>
                  <a:lnTo>
                    <a:pt x="11" y="321"/>
                  </a:lnTo>
                  <a:lnTo>
                    <a:pt x="6" y="325"/>
                  </a:lnTo>
                  <a:lnTo>
                    <a:pt x="5" y="327"/>
                  </a:lnTo>
                  <a:lnTo>
                    <a:pt x="3" y="330"/>
                  </a:lnTo>
                  <a:lnTo>
                    <a:pt x="2" y="334"/>
                  </a:lnTo>
                  <a:lnTo>
                    <a:pt x="1" y="336"/>
                  </a:lnTo>
                  <a:lnTo>
                    <a:pt x="1" y="337"/>
                  </a:lnTo>
                  <a:lnTo>
                    <a:pt x="0" y="342"/>
                  </a:lnTo>
                  <a:lnTo>
                    <a:pt x="0" y="347"/>
                  </a:lnTo>
                  <a:lnTo>
                    <a:pt x="0" y="352"/>
                  </a:lnTo>
                  <a:lnTo>
                    <a:pt x="1" y="357"/>
                  </a:lnTo>
                  <a:lnTo>
                    <a:pt x="2" y="361"/>
                  </a:lnTo>
                  <a:lnTo>
                    <a:pt x="3" y="364"/>
                  </a:lnTo>
                  <a:lnTo>
                    <a:pt x="5" y="367"/>
                  </a:lnTo>
                  <a:lnTo>
                    <a:pt x="5" y="369"/>
                  </a:lnTo>
                  <a:lnTo>
                    <a:pt x="6" y="370"/>
                  </a:lnTo>
                  <a:lnTo>
                    <a:pt x="8" y="372"/>
                  </a:lnTo>
                  <a:lnTo>
                    <a:pt x="11" y="373"/>
                  </a:lnTo>
                  <a:lnTo>
                    <a:pt x="16" y="376"/>
                  </a:lnTo>
                  <a:lnTo>
                    <a:pt x="21" y="377"/>
                  </a:lnTo>
                  <a:lnTo>
                    <a:pt x="25" y="378"/>
                  </a:lnTo>
                  <a:lnTo>
                    <a:pt x="28" y="379"/>
                  </a:lnTo>
                  <a:lnTo>
                    <a:pt x="34" y="379"/>
                  </a:lnTo>
                  <a:lnTo>
                    <a:pt x="47" y="380"/>
                  </a:lnTo>
                  <a:lnTo>
                    <a:pt x="52" y="382"/>
                  </a:lnTo>
                  <a:lnTo>
                    <a:pt x="57" y="384"/>
                  </a:lnTo>
                  <a:lnTo>
                    <a:pt x="61" y="388"/>
                  </a:lnTo>
                  <a:lnTo>
                    <a:pt x="63" y="390"/>
                  </a:lnTo>
                  <a:lnTo>
                    <a:pt x="65" y="393"/>
                  </a:lnTo>
                  <a:lnTo>
                    <a:pt x="66" y="397"/>
                  </a:lnTo>
                  <a:lnTo>
                    <a:pt x="67" y="399"/>
                  </a:lnTo>
                  <a:lnTo>
                    <a:pt x="67" y="401"/>
                  </a:lnTo>
                  <a:lnTo>
                    <a:pt x="67" y="406"/>
                  </a:lnTo>
                  <a:lnTo>
                    <a:pt x="68" y="410"/>
                  </a:lnTo>
                  <a:lnTo>
                    <a:pt x="67" y="416"/>
                  </a:lnTo>
                  <a:lnTo>
                    <a:pt x="67" y="420"/>
                  </a:lnTo>
                  <a:lnTo>
                    <a:pt x="66" y="424"/>
                  </a:lnTo>
                  <a:lnTo>
                    <a:pt x="65" y="427"/>
                  </a:lnTo>
                  <a:lnTo>
                    <a:pt x="63" y="430"/>
                  </a:lnTo>
                  <a:lnTo>
                    <a:pt x="62" y="432"/>
                  </a:lnTo>
                  <a:lnTo>
                    <a:pt x="61" y="433"/>
                  </a:lnTo>
                  <a:lnTo>
                    <a:pt x="59" y="435"/>
                  </a:lnTo>
                  <a:lnTo>
                    <a:pt x="57" y="437"/>
                  </a:lnTo>
                  <a:lnTo>
                    <a:pt x="52" y="439"/>
                  </a:lnTo>
                  <a:lnTo>
                    <a:pt x="47" y="441"/>
                  </a:lnTo>
                  <a:lnTo>
                    <a:pt x="43" y="441"/>
                  </a:lnTo>
                  <a:lnTo>
                    <a:pt x="40" y="441"/>
                  </a:lnTo>
                  <a:lnTo>
                    <a:pt x="34" y="442"/>
                  </a:lnTo>
                  <a:lnTo>
                    <a:pt x="21" y="443"/>
                  </a:lnTo>
                  <a:lnTo>
                    <a:pt x="16" y="445"/>
                  </a:lnTo>
                  <a:lnTo>
                    <a:pt x="11" y="447"/>
                  </a:lnTo>
                  <a:lnTo>
                    <a:pt x="6" y="451"/>
                  </a:lnTo>
                  <a:lnTo>
                    <a:pt x="5" y="454"/>
                  </a:lnTo>
                  <a:lnTo>
                    <a:pt x="3" y="457"/>
                  </a:lnTo>
                  <a:lnTo>
                    <a:pt x="2" y="460"/>
                  </a:lnTo>
                  <a:lnTo>
                    <a:pt x="1" y="462"/>
                  </a:lnTo>
                  <a:lnTo>
                    <a:pt x="1" y="464"/>
                  </a:lnTo>
                  <a:lnTo>
                    <a:pt x="0" y="469"/>
                  </a:lnTo>
                  <a:lnTo>
                    <a:pt x="0" y="474"/>
                  </a:lnTo>
                  <a:lnTo>
                    <a:pt x="0" y="479"/>
                  </a:lnTo>
                  <a:lnTo>
                    <a:pt x="1" y="483"/>
                  </a:lnTo>
                  <a:lnTo>
                    <a:pt x="2" y="487"/>
                  </a:lnTo>
                  <a:lnTo>
                    <a:pt x="3" y="491"/>
                  </a:lnTo>
                  <a:lnTo>
                    <a:pt x="5" y="494"/>
                  </a:lnTo>
                  <a:lnTo>
                    <a:pt x="6" y="496"/>
                  </a:lnTo>
                  <a:lnTo>
                    <a:pt x="8" y="498"/>
                  </a:lnTo>
                  <a:lnTo>
                    <a:pt x="11" y="500"/>
                  </a:lnTo>
                  <a:lnTo>
                    <a:pt x="13" y="501"/>
                  </a:lnTo>
                  <a:lnTo>
                    <a:pt x="16" y="502"/>
                  </a:lnTo>
                  <a:lnTo>
                    <a:pt x="21" y="504"/>
                  </a:lnTo>
                  <a:lnTo>
                    <a:pt x="34" y="505"/>
                  </a:lnTo>
                  <a:lnTo>
                    <a:pt x="47" y="507"/>
                  </a:lnTo>
                  <a:lnTo>
                    <a:pt x="52" y="508"/>
                  </a:lnTo>
                  <a:lnTo>
                    <a:pt x="57" y="511"/>
                  </a:lnTo>
                  <a:lnTo>
                    <a:pt x="61" y="514"/>
                  </a:lnTo>
                  <a:lnTo>
                    <a:pt x="63" y="517"/>
                  </a:lnTo>
                  <a:lnTo>
                    <a:pt x="65" y="520"/>
                  </a:lnTo>
                  <a:lnTo>
                    <a:pt x="66" y="523"/>
                  </a:lnTo>
                  <a:lnTo>
                    <a:pt x="67" y="525"/>
                  </a:lnTo>
                  <a:lnTo>
                    <a:pt x="67" y="527"/>
                  </a:lnTo>
                  <a:lnTo>
                    <a:pt x="67" y="531"/>
                  </a:lnTo>
                  <a:lnTo>
                    <a:pt x="68" y="537"/>
                  </a:lnTo>
                  <a:lnTo>
                    <a:pt x="67" y="541"/>
                  </a:lnTo>
                  <a:lnTo>
                    <a:pt x="67" y="546"/>
                  </a:lnTo>
                  <a:lnTo>
                    <a:pt x="66" y="550"/>
                  </a:lnTo>
                  <a:lnTo>
                    <a:pt x="65" y="554"/>
                  </a:lnTo>
                  <a:lnTo>
                    <a:pt x="63" y="557"/>
                  </a:lnTo>
                  <a:lnTo>
                    <a:pt x="61" y="559"/>
                  </a:lnTo>
                  <a:lnTo>
                    <a:pt x="59" y="561"/>
                  </a:lnTo>
                  <a:lnTo>
                    <a:pt x="57" y="563"/>
                  </a:lnTo>
                  <a:lnTo>
                    <a:pt x="55" y="564"/>
                  </a:lnTo>
                  <a:lnTo>
                    <a:pt x="52" y="565"/>
                  </a:lnTo>
                  <a:lnTo>
                    <a:pt x="47" y="567"/>
                  </a:lnTo>
                  <a:lnTo>
                    <a:pt x="34" y="568"/>
                  </a:lnTo>
                  <a:lnTo>
                    <a:pt x="21" y="570"/>
                  </a:lnTo>
                  <a:lnTo>
                    <a:pt x="16" y="571"/>
                  </a:lnTo>
                  <a:lnTo>
                    <a:pt x="11" y="574"/>
                  </a:lnTo>
                  <a:lnTo>
                    <a:pt x="6" y="577"/>
                  </a:lnTo>
                  <a:lnTo>
                    <a:pt x="5" y="580"/>
                  </a:lnTo>
                  <a:lnTo>
                    <a:pt x="3" y="583"/>
                  </a:lnTo>
                  <a:lnTo>
                    <a:pt x="2" y="586"/>
                  </a:lnTo>
                  <a:lnTo>
                    <a:pt x="1" y="588"/>
                  </a:lnTo>
                  <a:lnTo>
                    <a:pt x="1" y="590"/>
                  </a:lnTo>
                  <a:lnTo>
                    <a:pt x="0" y="595"/>
                  </a:lnTo>
                  <a:lnTo>
                    <a:pt x="0" y="600"/>
                  </a:lnTo>
                  <a:lnTo>
                    <a:pt x="0" y="605"/>
                  </a:lnTo>
                  <a:lnTo>
                    <a:pt x="1" y="610"/>
                  </a:lnTo>
                  <a:lnTo>
                    <a:pt x="2" y="613"/>
                  </a:lnTo>
                  <a:lnTo>
                    <a:pt x="3" y="617"/>
                  </a:lnTo>
                  <a:lnTo>
                    <a:pt x="5" y="620"/>
                  </a:lnTo>
                  <a:lnTo>
                    <a:pt x="6" y="622"/>
                  </a:lnTo>
                  <a:lnTo>
                    <a:pt x="8" y="624"/>
                  </a:lnTo>
                  <a:lnTo>
                    <a:pt x="11" y="626"/>
                  </a:lnTo>
                  <a:lnTo>
                    <a:pt x="13" y="627"/>
                  </a:lnTo>
                  <a:lnTo>
                    <a:pt x="16" y="628"/>
                  </a:lnTo>
                  <a:lnTo>
                    <a:pt x="21" y="630"/>
                  </a:lnTo>
                  <a:lnTo>
                    <a:pt x="34" y="631"/>
                  </a:lnTo>
                  <a:lnTo>
                    <a:pt x="47" y="633"/>
                  </a:lnTo>
                  <a:lnTo>
                    <a:pt x="52" y="634"/>
                  </a:lnTo>
                  <a:lnTo>
                    <a:pt x="57" y="637"/>
                  </a:lnTo>
                  <a:lnTo>
                    <a:pt x="61" y="641"/>
                  </a:lnTo>
                  <a:lnTo>
                    <a:pt x="63" y="643"/>
                  </a:lnTo>
                  <a:lnTo>
                    <a:pt x="65" y="646"/>
                  </a:lnTo>
                  <a:lnTo>
                    <a:pt x="66" y="650"/>
                  </a:lnTo>
                  <a:lnTo>
                    <a:pt x="67" y="651"/>
                  </a:lnTo>
                  <a:lnTo>
                    <a:pt x="67" y="653"/>
                  </a:lnTo>
                  <a:lnTo>
                    <a:pt x="67" y="658"/>
                  </a:lnTo>
                  <a:lnTo>
                    <a:pt x="68" y="663"/>
                  </a:lnTo>
                  <a:lnTo>
                    <a:pt x="67" y="668"/>
                  </a:lnTo>
                  <a:lnTo>
                    <a:pt x="67" y="673"/>
                  </a:lnTo>
                  <a:lnTo>
                    <a:pt x="66" y="677"/>
                  </a:lnTo>
                  <a:lnTo>
                    <a:pt x="65" y="680"/>
                  </a:lnTo>
                  <a:lnTo>
                    <a:pt x="63" y="683"/>
                  </a:lnTo>
                  <a:lnTo>
                    <a:pt x="61" y="685"/>
                  </a:lnTo>
                  <a:lnTo>
                    <a:pt x="59" y="687"/>
                  </a:lnTo>
                  <a:lnTo>
                    <a:pt x="57" y="689"/>
                  </a:lnTo>
                  <a:lnTo>
                    <a:pt x="55" y="691"/>
                  </a:lnTo>
                  <a:lnTo>
                    <a:pt x="52" y="691"/>
                  </a:lnTo>
                  <a:lnTo>
                    <a:pt x="47" y="693"/>
                  </a:lnTo>
                  <a:lnTo>
                    <a:pt x="34" y="694"/>
                  </a:lnTo>
                  <a:lnTo>
                    <a:pt x="21" y="696"/>
                  </a:lnTo>
                  <a:lnTo>
                    <a:pt x="16" y="697"/>
                  </a:lnTo>
                  <a:lnTo>
                    <a:pt x="11" y="700"/>
                  </a:lnTo>
                  <a:lnTo>
                    <a:pt x="6" y="704"/>
                  </a:lnTo>
                  <a:lnTo>
                    <a:pt x="5" y="706"/>
                  </a:lnTo>
                  <a:lnTo>
                    <a:pt x="3" y="709"/>
                  </a:lnTo>
                  <a:lnTo>
                    <a:pt x="2" y="713"/>
                  </a:lnTo>
                  <a:lnTo>
                    <a:pt x="1" y="714"/>
                  </a:lnTo>
                  <a:lnTo>
                    <a:pt x="1" y="717"/>
                  </a:lnTo>
                  <a:lnTo>
                    <a:pt x="0" y="721"/>
                  </a:lnTo>
                  <a:lnTo>
                    <a:pt x="0" y="726"/>
                  </a:lnTo>
                  <a:lnTo>
                    <a:pt x="0" y="731"/>
                  </a:lnTo>
                  <a:lnTo>
                    <a:pt x="1" y="735"/>
                  </a:lnTo>
                  <a:lnTo>
                    <a:pt x="2" y="740"/>
                  </a:lnTo>
                  <a:lnTo>
                    <a:pt x="3" y="743"/>
                  </a:lnTo>
                  <a:lnTo>
                    <a:pt x="5" y="746"/>
                  </a:lnTo>
                  <a:lnTo>
                    <a:pt x="6" y="748"/>
                  </a:lnTo>
                  <a:lnTo>
                    <a:pt x="8" y="750"/>
                  </a:lnTo>
                  <a:lnTo>
                    <a:pt x="11" y="752"/>
                  </a:lnTo>
                  <a:lnTo>
                    <a:pt x="13" y="754"/>
                  </a:lnTo>
                  <a:lnTo>
                    <a:pt x="16" y="754"/>
                  </a:lnTo>
                  <a:lnTo>
                    <a:pt x="21" y="756"/>
                  </a:lnTo>
                  <a:lnTo>
                    <a:pt x="34" y="757"/>
                  </a:lnTo>
                  <a:lnTo>
                    <a:pt x="47" y="759"/>
                  </a:lnTo>
                  <a:lnTo>
                    <a:pt x="52" y="760"/>
                  </a:lnTo>
                  <a:lnTo>
                    <a:pt x="57" y="763"/>
                  </a:lnTo>
                  <a:lnTo>
                    <a:pt x="61" y="767"/>
                  </a:lnTo>
                  <a:lnTo>
                    <a:pt x="63" y="769"/>
                  </a:lnTo>
                  <a:lnTo>
                    <a:pt x="65" y="772"/>
                  </a:lnTo>
                  <a:lnTo>
                    <a:pt x="66" y="775"/>
                  </a:lnTo>
                  <a:lnTo>
                    <a:pt x="67" y="777"/>
                  </a:lnTo>
                  <a:lnTo>
                    <a:pt x="67" y="780"/>
                  </a:lnTo>
                  <a:lnTo>
                    <a:pt x="67" y="784"/>
                  </a:lnTo>
                  <a:lnTo>
                    <a:pt x="68" y="789"/>
                  </a:lnTo>
                  <a:lnTo>
                    <a:pt x="67" y="794"/>
                  </a:lnTo>
                  <a:lnTo>
                    <a:pt x="67" y="799"/>
                  </a:lnTo>
                  <a:lnTo>
                    <a:pt x="66" y="802"/>
                  </a:lnTo>
                  <a:lnTo>
                    <a:pt x="65" y="806"/>
                  </a:lnTo>
                  <a:lnTo>
                    <a:pt x="63" y="809"/>
                  </a:lnTo>
                  <a:lnTo>
                    <a:pt x="61" y="811"/>
                  </a:lnTo>
                  <a:lnTo>
                    <a:pt x="59" y="814"/>
                  </a:lnTo>
                  <a:lnTo>
                    <a:pt x="57" y="815"/>
                  </a:lnTo>
                  <a:lnTo>
                    <a:pt x="55" y="817"/>
                  </a:lnTo>
                  <a:lnTo>
                    <a:pt x="52" y="818"/>
                  </a:lnTo>
                  <a:lnTo>
                    <a:pt x="47" y="819"/>
                  </a:lnTo>
                  <a:lnTo>
                    <a:pt x="34" y="821"/>
                  </a:lnTo>
                  <a:lnTo>
                    <a:pt x="21" y="822"/>
                  </a:lnTo>
                  <a:lnTo>
                    <a:pt x="16" y="824"/>
                  </a:lnTo>
                  <a:lnTo>
                    <a:pt x="11" y="826"/>
                  </a:lnTo>
                  <a:lnTo>
                    <a:pt x="6" y="830"/>
                  </a:lnTo>
                  <a:lnTo>
                    <a:pt x="5" y="832"/>
                  </a:lnTo>
                  <a:lnTo>
                    <a:pt x="3" y="835"/>
                  </a:lnTo>
                  <a:lnTo>
                    <a:pt x="2" y="839"/>
                  </a:lnTo>
                  <a:lnTo>
                    <a:pt x="1" y="841"/>
                  </a:lnTo>
                  <a:lnTo>
                    <a:pt x="1" y="842"/>
                  </a:lnTo>
                  <a:lnTo>
                    <a:pt x="0" y="847"/>
                  </a:lnTo>
                  <a:lnTo>
                    <a:pt x="0" y="852"/>
                  </a:lnTo>
                  <a:lnTo>
                    <a:pt x="0" y="857"/>
                  </a:lnTo>
                  <a:lnTo>
                    <a:pt x="1" y="862"/>
                  </a:lnTo>
                  <a:lnTo>
                    <a:pt x="2" y="866"/>
                  </a:lnTo>
                  <a:lnTo>
                    <a:pt x="3" y="869"/>
                  </a:lnTo>
                  <a:lnTo>
                    <a:pt x="5" y="872"/>
                  </a:lnTo>
                  <a:lnTo>
                    <a:pt x="6" y="875"/>
                  </a:lnTo>
                  <a:lnTo>
                    <a:pt x="8" y="877"/>
                  </a:lnTo>
                  <a:lnTo>
                    <a:pt x="11" y="878"/>
                  </a:lnTo>
                  <a:lnTo>
                    <a:pt x="13" y="880"/>
                  </a:lnTo>
                  <a:lnTo>
                    <a:pt x="16" y="881"/>
                  </a:lnTo>
                  <a:lnTo>
                    <a:pt x="21" y="882"/>
                  </a:lnTo>
                  <a:lnTo>
                    <a:pt x="34" y="884"/>
                  </a:lnTo>
                  <a:lnTo>
                    <a:pt x="47" y="885"/>
                  </a:lnTo>
                  <a:lnTo>
                    <a:pt x="52" y="887"/>
                  </a:lnTo>
                  <a:lnTo>
                    <a:pt x="57" y="889"/>
                  </a:lnTo>
                  <a:lnTo>
                    <a:pt x="61" y="893"/>
                  </a:lnTo>
                  <a:lnTo>
                    <a:pt x="63" y="895"/>
                  </a:lnTo>
                  <a:lnTo>
                    <a:pt x="65" y="898"/>
                  </a:lnTo>
                  <a:lnTo>
                    <a:pt x="66" y="902"/>
                  </a:lnTo>
                  <a:lnTo>
                    <a:pt x="67" y="904"/>
                  </a:lnTo>
                  <a:lnTo>
                    <a:pt x="67" y="906"/>
                  </a:lnTo>
                  <a:lnTo>
                    <a:pt x="67" y="911"/>
                  </a:lnTo>
                  <a:lnTo>
                    <a:pt x="68" y="915"/>
                  </a:lnTo>
                  <a:lnTo>
                    <a:pt x="67" y="921"/>
                  </a:lnTo>
                  <a:lnTo>
                    <a:pt x="67" y="924"/>
                  </a:lnTo>
                  <a:lnTo>
                    <a:pt x="65" y="928"/>
                  </a:lnTo>
                  <a:lnTo>
                    <a:pt x="64" y="930"/>
                  </a:lnTo>
                  <a:lnTo>
                    <a:pt x="62" y="932"/>
                  </a:lnTo>
                  <a:lnTo>
                    <a:pt x="59" y="934"/>
                  </a:lnTo>
                </a:path>
              </a:pathLst>
            </a:custGeom>
            <a:noFill/>
            <a:ln w="30163">
              <a:solidFill>
                <a:srgbClr val="FF0000"/>
              </a:solidFill>
              <a:prstDash val="solid"/>
              <a:round/>
              <a:headEnd/>
              <a:tailEnd/>
            </a:ln>
          </p:spPr>
          <p:txBody>
            <a:bodyPr/>
            <a:lstStyle/>
            <a:p>
              <a:endParaRPr lang="en-IN"/>
            </a:p>
          </p:txBody>
        </p:sp>
        <p:sp>
          <p:nvSpPr>
            <p:cNvPr id="11355" name="Freeform 91"/>
            <p:cNvSpPr>
              <a:spLocks/>
            </p:cNvSpPr>
            <p:nvPr/>
          </p:nvSpPr>
          <p:spPr bwMode="auto">
            <a:xfrm>
              <a:off x="4245" y="3320"/>
              <a:ext cx="27" cy="184"/>
            </a:xfrm>
            <a:custGeom>
              <a:avLst/>
              <a:gdLst>
                <a:gd name="T0" fmla="*/ 0 w 114"/>
                <a:gd name="T1" fmla="*/ 0 h 319"/>
                <a:gd name="T2" fmla="*/ 57 w 114"/>
                <a:gd name="T3" fmla="*/ 319 h 319"/>
                <a:gd name="T4" fmla="*/ 114 w 114"/>
                <a:gd name="T5" fmla="*/ 0 h 319"/>
                <a:gd name="T6" fmla="*/ 0 w 114"/>
                <a:gd name="T7" fmla="*/ 0 h 319"/>
                <a:gd name="T8" fmla="*/ 0 60000 65536"/>
                <a:gd name="T9" fmla="*/ 0 60000 65536"/>
                <a:gd name="T10" fmla="*/ 0 60000 65536"/>
                <a:gd name="T11" fmla="*/ 0 60000 65536"/>
                <a:gd name="T12" fmla="*/ 0 w 114"/>
                <a:gd name="T13" fmla="*/ 0 h 319"/>
                <a:gd name="T14" fmla="*/ 114 w 114"/>
                <a:gd name="T15" fmla="*/ 319 h 319"/>
              </a:gdLst>
              <a:ahLst/>
              <a:cxnLst>
                <a:cxn ang="T8">
                  <a:pos x="T0" y="T1"/>
                </a:cxn>
                <a:cxn ang="T9">
                  <a:pos x="T2" y="T3"/>
                </a:cxn>
                <a:cxn ang="T10">
                  <a:pos x="T4" y="T5"/>
                </a:cxn>
                <a:cxn ang="T11">
                  <a:pos x="T6" y="T7"/>
                </a:cxn>
              </a:cxnLst>
              <a:rect l="T12" t="T13" r="T14" b="T15"/>
              <a:pathLst>
                <a:path w="114" h="319">
                  <a:moveTo>
                    <a:pt x="0" y="0"/>
                  </a:moveTo>
                  <a:lnTo>
                    <a:pt x="57" y="319"/>
                  </a:lnTo>
                  <a:lnTo>
                    <a:pt x="114" y="0"/>
                  </a:lnTo>
                  <a:lnTo>
                    <a:pt x="0" y="0"/>
                  </a:lnTo>
                  <a:close/>
                </a:path>
              </a:pathLst>
            </a:custGeom>
            <a:solidFill>
              <a:srgbClr val="FF0000"/>
            </a:solidFill>
            <a:ln w="30163">
              <a:solidFill>
                <a:srgbClr val="FF0000"/>
              </a:solidFill>
              <a:prstDash val="solid"/>
              <a:round/>
              <a:headEnd/>
              <a:tailEnd/>
            </a:ln>
          </p:spPr>
          <p:txBody>
            <a:bodyPr/>
            <a:lstStyle/>
            <a:p>
              <a:endParaRPr lang="en-IN"/>
            </a:p>
          </p:txBody>
        </p:sp>
        <p:sp>
          <p:nvSpPr>
            <p:cNvPr id="11356" name="Freeform 92"/>
            <p:cNvSpPr>
              <a:spLocks/>
            </p:cNvSpPr>
            <p:nvPr/>
          </p:nvSpPr>
          <p:spPr bwMode="auto">
            <a:xfrm>
              <a:off x="4224" y="1612"/>
              <a:ext cx="68" cy="902"/>
            </a:xfrm>
            <a:custGeom>
              <a:avLst/>
              <a:gdLst>
                <a:gd name="T0" fmla="*/ 66 w 68"/>
                <a:gd name="T1" fmla="*/ 22 h 902"/>
                <a:gd name="T2" fmla="*/ 57 w 68"/>
                <a:gd name="T3" fmla="*/ 41 h 902"/>
                <a:gd name="T4" fmla="*/ 33 w 68"/>
                <a:gd name="T5" fmla="*/ 44 h 902"/>
                <a:gd name="T6" fmla="*/ 3 w 68"/>
                <a:gd name="T7" fmla="*/ 51 h 902"/>
                <a:gd name="T8" fmla="*/ 1 w 68"/>
                <a:gd name="T9" fmla="*/ 77 h 902"/>
                <a:gd name="T10" fmla="*/ 11 w 68"/>
                <a:gd name="T11" fmla="*/ 93 h 902"/>
                <a:gd name="T12" fmla="*/ 47 w 68"/>
                <a:gd name="T13" fmla="*/ 100 h 902"/>
                <a:gd name="T14" fmla="*/ 67 w 68"/>
                <a:gd name="T15" fmla="*/ 118 h 902"/>
                <a:gd name="T16" fmla="*/ 66 w 68"/>
                <a:gd name="T17" fmla="*/ 144 h 902"/>
                <a:gd name="T18" fmla="*/ 52 w 68"/>
                <a:gd name="T19" fmla="*/ 159 h 902"/>
                <a:gd name="T20" fmla="*/ 16 w 68"/>
                <a:gd name="T21" fmla="*/ 165 h 902"/>
                <a:gd name="T22" fmla="*/ 1 w 68"/>
                <a:gd name="T23" fmla="*/ 184 h 902"/>
                <a:gd name="T24" fmla="*/ 3 w 68"/>
                <a:gd name="T25" fmla="*/ 210 h 902"/>
                <a:gd name="T26" fmla="*/ 17 w 68"/>
                <a:gd name="T27" fmla="*/ 222 h 902"/>
                <a:gd name="T28" fmla="*/ 57 w 68"/>
                <a:gd name="T29" fmla="*/ 230 h 902"/>
                <a:gd name="T30" fmla="*/ 67 w 68"/>
                <a:gd name="T31" fmla="*/ 251 h 902"/>
                <a:gd name="T32" fmla="*/ 63 w 68"/>
                <a:gd name="T33" fmla="*/ 276 h 902"/>
                <a:gd name="T34" fmla="*/ 47 w 68"/>
                <a:gd name="T35" fmla="*/ 287 h 902"/>
                <a:gd name="T36" fmla="*/ 11 w 68"/>
                <a:gd name="T37" fmla="*/ 293 h 902"/>
                <a:gd name="T38" fmla="*/ 1 w 68"/>
                <a:gd name="T39" fmla="*/ 309 h 902"/>
                <a:gd name="T40" fmla="*/ 3 w 68"/>
                <a:gd name="T41" fmla="*/ 336 h 902"/>
                <a:gd name="T42" fmla="*/ 16 w 68"/>
                <a:gd name="T43" fmla="*/ 348 h 902"/>
                <a:gd name="T44" fmla="*/ 52 w 68"/>
                <a:gd name="T45" fmla="*/ 354 h 902"/>
                <a:gd name="T46" fmla="*/ 67 w 68"/>
                <a:gd name="T47" fmla="*/ 371 h 902"/>
                <a:gd name="T48" fmla="*/ 66 w 68"/>
                <a:gd name="T49" fmla="*/ 396 h 902"/>
                <a:gd name="T50" fmla="*/ 57 w 68"/>
                <a:gd name="T51" fmla="*/ 409 h 902"/>
                <a:gd name="T52" fmla="*/ 21 w 68"/>
                <a:gd name="T53" fmla="*/ 415 h 902"/>
                <a:gd name="T54" fmla="*/ 2 w 68"/>
                <a:gd name="T55" fmla="*/ 432 h 902"/>
                <a:gd name="T56" fmla="*/ 1 w 68"/>
                <a:gd name="T57" fmla="*/ 455 h 902"/>
                <a:gd name="T58" fmla="*/ 11 w 68"/>
                <a:gd name="T59" fmla="*/ 472 h 902"/>
                <a:gd name="T60" fmla="*/ 52 w 68"/>
                <a:gd name="T61" fmla="*/ 480 h 902"/>
                <a:gd name="T62" fmla="*/ 67 w 68"/>
                <a:gd name="T63" fmla="*/ 497 h 902"/>
                <a:gd name="T64" fmla="*/ 66 w 68"/>
                <a:gd name="T65" fmla="*/ 522 h 902"/>
                <a:gd name="T66" fmla="*/ 55 w 68"/>
                <a:gd name="T67" fmla="*/ 536 h 902"/>
                <a:gd name="T68" fmla="*/ 11 w 68"/>
                <a:gd name="T69" fmla="*/ 546 h 902"/>
                <a:gd name="T70" fmla="*/ 1 w 68"/>
                <a:gd name="T71" fmla="*/ 562 h 902"/>
                <a:gd name="T72" fmla="*/ 3 w 68"/>
                <a:gd name="T73" fmla="*/ 589 h 902"/>
                <a:gd name="T74" fmla="*/ 16 w 68"/>
                <a:gd name="T75" fmla="*/ 600 h 902"/>
                <a:gd name="T76" fmla="*/ 61 w 68"/>
                <a:gd name="T77" fmla="*/ 613 h 902"/>
                <a:gd name="T78" fmla="*/ 67 w 68"/>
                <a:gd name="T79" fmla="*/ 630 h 902"/>
                <a:gd name="T80" fmla="*/ 63 w 68"/>
                <a:gd name="T81" fmla="*/ 655 h 902"/>
                <a:gd name="T82" fmla="*/ 47 w 68"/>
                <a:gd name="T83" fmla="*/ 665 h 902"/>
                <a:gd name="T84" fmla="*/ 5 w 68"/>
                <a:gd name="T85" fmla="*/ 678 h 902"/>
                <a:gd name="T86" fmla="*/ 0 w 68"/>
                <a:gd name="T87" fmla="*/ 698 h 902"/>
                <a:gd name="T88" fmla="*/ 6 w 68"/>
                <a:gd name="T89" fmla="*/ 720 h 902"/>
                <a:gd name="T90" fmla="*/ 34 w 68"/>
                <a:gd name="T91" fmla="*/ 729 h 902"/>
                <a:gd name="T92" fmla="*/ 65 w 68"/>
                <a:gd name="T93" fmla="*/ 744 h 902"/>
                <a:gd name="T94" fmla="*/ 67 w 68"/>
                <a:gd name="T95" fmla="*/ 766 h 902"/>
                <a:gd name="T96" fmla="*/ 59 w 68"/>
                <a:gd name="T97" fmla="*/ 786 h 902"/>
                <a:gd name="T98" fmla="*/ 21 w 68"/>
                <a:gd name="T99" fmla="*/ 794 h 902"/>
                <a:gd name="T100" fmla="*/ 2 w 68"/>
                <a:gd name="T101" fmla="*/ 811 h 902"/>
                <a:gd name="T102" fmla="*/ 1 w 68"/>
                <a:gd name="T103" fmla="*/ 834 h 902"/>
                <a:gd name="T104" fmla="*/ 11 w 68"/>
                <a:gd name="T105" fmla="*/ 850 h 902"/>
                <a:gd name="T106" fmla="*/ 52 w 68"/>
                <a:gd name="T107" fmla="*/ 859 h 902"/>
                <a:gd name="T108" fmla="*/ 67 w 68"/>
                <a:gd name="T109" fmla="*/ 876 h 902"/>
                <a:gd name="T110" fmla="*/ 64 w 68"/>
                <a:gd name="T111" fmla="*/ 902 h 9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
                <a:gd name="T169" fmla="*/ 0 h 902"/>
                <a:gd name="T170" fmla="*/ 68 w 68"/>
                <a:gd name="T171" fmla="*/ 902 h 90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 h="902">
                  <a:moveTo>
                    <a:pt x="67" y="0"/>
                  </a:moveTo>
                  <a:lnTo>
                    <a:pt x="67" y="3"/>
                  </a:lnTo>
                  <a:lnTo>
                    <a:pt x="68" y="6"/>
                  </a:lnTo>
                  <a:lnTo>
                    <a:pt x="68" y="10"/>
                  </a:lnTo>
                  <a:lnTo>
                    <a:pt x="67" y="17"/>
                  </a:lnTo>
                  <a:lnTo>
                    <a:pt x="66" y="22"/>
                  </a:lnTo>
                  <a:lnTo>
                    <a:pt x="65" y="27"/>
                  </a:lnTo>
                  <a:lnTo>
                    <a:pt x="64" y="31"/>
                  </a:lnTo>
                  <a:lnTo>
                    <a:pt x="62" y="34"/>
                  </a:lnTo>
                  <a:lnTo>
                    <a:pt x="60" y="37"/>
                  </a:lnTo>
                  <a:lnTo>
                    <a:pt x="58" y="40"/>
                  </a:lnTo>
                  <a:lnTo>
                    <a:pt x="57" y="41"/>
                  </a:lnTo>
                  <a:lnTo>
                    <a:pt x="56" y="41"/>
                  </a:lnTo>
                  <a:lnTo>
                    <a:pt x="53" y="43"/>
                  </a:lnTo>
                  <a:lnTo>
                    <a:pt x="51" y="44"/>
                  </a:lnTo>
                  <a:lnTo>
                    <a:pt x="48" y="44"/>
                  </a:lnTo>
                  <a:lnTo>
                    <a:pt x="45" y="45"/>
                  </a:lnTo>
                  <a:lnTo>
                    <a:pt x="33" y="44"/>
                  </a:lnTo>
                  <a:lnTo>
                    <a:pt x="20" y="43"/>
                  </a:lnTo>
                  <a:lnTo>
                    <a:pt x="15" y="43"/>
                  </a:lnTo>
                  <a:lnTo>
                    <a:pt x="10" y="44"/>
                  </a:lnTo>
                  <a:lnTo>
                    <a:pt x="6" y="47"/>
                  </a:lnTo>
                  <a:lnTo>
                    <a:pt x="4" y="48"/>
                  </a:lnTo>
                  <a:lnTo>
                    <a:pt x="3" y="51"/>
                  </a:lnTo>
                  <a:lnTo>
                    <a:pt x="2" y="54"/>
                  </a:lnTo>
                  <a:lnTo>
                    <a:pt x="1" y="57"/>
                  </a:lnTo>
                  <a:lnTo>
                    <a:pt x="0" y="62"/>
                  </a:lnTo>
                  <a:lnTo>
                    <a:pt x="0" y="67"/>
                  </a:lnTo>
                  <a:lnTo>
                    <a:pt x="0" y="72"/>
                  </a:lnTo>
                  <a:lnTo>
                    <a:pt x="1" y="77"/>
                  </a:lnTo>
                  <a:lnTo>
                    <a:pt x="2" y="80"/>
                  </a:lnTo>
                  <a:lnTo>
                    <a:pt x="3" y="84"/>
                  </a:lnTo>
                  <a:lnTo>
                    <a:pt x="5" y="87"/>
                  </a:lnTo>
                  <a:lnTo>
                    <a:pt x="6" y="89"/>
                  </a:lnTo>
                  <a:lnTo>
                    <a:pt x="8" y="91"/>
                  </a:lnTo>
                  <a:lnTo>
                    <a:pt x="11" y="93"/>
                  </a:lnTo>
                  <a:lnTo>
                    <a:pt x="16" y="95"/>
                  </a:lnTo>
                  <a:lnTo>
                    <a:pt x="17" y="96"/>
                  </a:lnTo>
                  <a:lnTo>
                    <a:pt x="19" y="97"/>
                  </a:lnTo>
                  <a:lnTo>
                    <a:pt x="21" y="97"/>
                  </a:lnTo>
                  <a:lnTo>
                    <a:pt x="34" y="98"/>
                  </a:lnTo>
                  <a:lnTo>
                    <a:pt x="47" y="100"/>
                  </a:lnTo>
                  <a:lnTo>
                    <a:pt x="52" y="101"/>
                  </a:lnTo>
                  <a:lnTo>
                    <a:pt x="57" y="104"/>
                  </a:lnTo>
                  <a:lnTo>
                    <a:pt x="61" y="108"/>
                  </a:lnTo>
                  <a:lnTo>
                    <a:pt x="65" y="113"/>
                  </a:lnTo>
                  <a:lnTo>
                    <a:pt x="66" y="117"/>
                  </a:lnTo>
                  <a:lnTo>
                    <a:pt x="67" y="118"/>
                  </a:lnTo>
                  <a:lnTo>
                    <a:pt x="67" y="120"/>
                  </a:lnTo>
                  <a:lnTo>
                    <a:pt x="67" y="125"/>
                  </a:lnTo>
                  <a:lnTo>
                    <a:pt x="68" y="130"/>
                  </a:lnTo>
                  <a:lnTo>
                    <a:pt x="67" y="135"/>
                  </a:lnTo>
                  <a:lnTo>
                    <a:pt x="67" y="140"/>
                  </a:lnTo>
                  <a:lnTo>
                    <a:pt x="66" y="144"/>
                  </a:lnTo>
                  <a:lnTo>
                    <a:pt x="65" y="147"/>
                  </a:lnTo>
                  <a:lnTo>
                    <a:pt x="63" y="150"/>
                  </a:lnTo>
                  <a:lnTo>
                    <a:pt x="61" y="152"/>
                  </a:lnTo>
                  <a:lnTo>
                    <a:pt x="59" y="155"/>
                  </a:lnTo>
                  <a:lnTo>
                    <a:pt x="57" y="156"/>
                  </a:lnTo>
                  <a:lnTo>
                    <a:pt x="52" y="159"/>
                  </a:lnTo>
                  <a:lnTo>
                    <a:pt x="51" y="159"/>
                  </a:lnTo>
                  <a:lnTo>
                    <a:pt x="49" y="160"/>
                  </a:lnTo>
                  <a:lnTo>
                    <a:pt x="47" y="160"/>
                  </a:lnTo>
                  <a:lnTo>
                    <a:pt x="34" y="162"/>
                  </a:lnTo>
                  <a:lnTo>
                    <a:pt x="21" y="163"/>
                  </a:lnTo>
                  <a:lnTo>
                    <a:pt x="16" y="165"/>
                  </a:lnTo>
                  <a:lnTo>
                    <a:pt x="11" y="167"/>
                  </a:lnTo>
                  <a:lnTo>
                    <a:pt x="6" y="171"/>
                  </a:lnTo>
                  <a:lnTo>
                    <a:pt x="3" y="176"/>
                  </a:lnTo>
                  <a:lnTo>
                    <a:pt x="2" y="180"/>
                  </a:lnTo>
                  <a:lnTo>
                    <a:pt x="1" y="181"/>
                  </a:lnTo>
                  <a:lnTo>
                    <a:pt x="1" y="184"/>
                  </a:lnTo>
                  <a:lnTo>
                    <a:pt x="0" y="188"/>
                  </a:lnTo>
                  <a:lnTo>
                    <a:pt x="0" y="193"/>
                  </a:lnTo>
                  <a:lnTo>
                    <a:pt x="0" y="198"/>
                  </a:lnTo>
                  <a:lnTo>
                    <a:pt x="1" y="203"/>
                  </a:lnTo>
                  <a:lnTo>
                    <a:pt x="2" y="207"/>
                  </a:lnTo>
                  <a:lnTo>
                    <a:pt x="3" y="210"/>
                  </a:lnTo>
                  <a:lnTo>
                    <a:pt x="5" y="213"/>
                  </a:lnTo>
                  <a:lnTo>
                    <a:pt x="6" y="215"/>
                  </a:lnTo>
                  <a:lnTo>
                    <a:pt x="8" y="218"/>
                  </a:lnTo>
                  <a:lnTo>
                    <a:pt x="11" y="219"/>
                  </a:lnTo>
                  <a:lnTo>
                    <a:pt x="16" y="222"/>
                  </a:lnTo>
                  <a:lnTo>
                    <a:pt x="17" y="222"/>
                  </a:lnTo>
                  <a:lnTo>
                    <a:pt x="19" y="223"/>
                  </a:lnTo>
                  <a:lnTo>
                    <a:pt x="21" y="224"/>
                  </a:lnTo>
                  <a:lnTo>
                    <a:pt x="34" y="225"/>
                  </a:lnTo>
                  <a:lnTo>
                    <a:pt x="47" y="227"/>
                  </a:lnTo>
                  <a:lnTo>
                    <a:pt x="52" y="228"/>
                  </a:lnTo>
                  <a:lnTo>
                    <a:pt x="57" y="230"/>
                  </a:lnTo>
                  <a:lnTo>
                    <a:pt x="61" y="234"/>
                  </a:lnTo>
                  <a:lnTo>
                    <a:pt x="65" y="239"/>
                  </a:lnTo>
                  <a:lnTo>
                    <a:pt x="66" y="243"/>
                  </a:lnTo>
                  <a:lnTo>
                    <a:pt x="67" y="245"/>
                  </a:lnTo>
                  <a:lnTo>
                    <a:pt x="67" y="247"/>
                  </a:lnTo>
                  <a:lnTo>
                    <a:pt x="67" y="251"/>
                  </a:lnTo>
                  <a:lnTo>
                    <a:pt x="68" y="257"/>
                  </a:lnTo>
                  <a:lnTo>
                    <a:pt x="67" y="261"/>
                  </a:lnTo>
                  <a:lnTo>
                    <a:pt x="67" y="266"/>
                  </a:lnTo>
                  <a:lnTo>
                    <a:pt x="66" y="270"/>
                  </a:lnTo>
                  <a:lnTo>
                    <a:pt x="65" y="273"/>
                  </a:lnTo>
                  <a:lnTo>
                    <a:pt x="63" y="276"/>
                  </a:lnTo>
                  <a:lnTo>
                    <a:pt x="62" y="277"/>
                  </a:lnTo>
                  <a:lnTo>
                    <a:pt x="61" y="278"/>
                  </a:lnTo>
                  <a:lnTo>
                    <a:pt x="59" y="281"/>
                  </a:lnTo>
                  <a:lnTo>
                    <a:pt x="57" y="282"/>
                  </a:lnTo>
                  <a:lnTo>
                    <a:pt x="52" y="285"/>
                  </a:lnTo>
                  <a:lnTo>
                    <a:pt x="47" y="287"/>
                  </a:lnTo>
                  <a:lnTo>
                    <a:pt x="43" y="287"/>
                  </a:lnTo>
                  <a:lnTo>
                    <a:pt x="40" y="287"/>
                  </a:lnTo>
                  <a:lnTo>
                    <a:pt x="34" y="288"/>
                  </a:lnTo>
                  <a:lnTo>
                    <a:pt x="21" y="289"/>
                  </a:lnTo>
                  <a:lnTo>
                    <a:pt x="16" y="291"/>
                  </a:lnTo>
                  <a:lnTo>
                    <a:pt x="11" y="293"/>
                  </a:lnTo>
                  <a:lnTo>
                    <a:pt x="6" y="297"/>
                  </a:lnTo>
                  <a:lnTo>
                    <a:pt x="5" y="299"/>
                  </a:lnTo>
                  <a:lnTo>
                    <a:pt x="3" y="302"/>
                  </a:lnTo>
                  <a:lnTo>
                    <a:pt x="2" y="306"/>
                  </a:lnTo>
                  <a:lnTo>
                    <a:pt x="1" y="308"/>
                  </a:lnTo>
                  <a:lnTo>
                    <a:pt x="1" y="309"/>
                  </a:lnTo>
                  <a:lnTo>
                    <a:pt x="0" y="314"/>
                  </a:lnTo>
                  <a:lnTo>
                    <a:pt x="0" y="319"/>
                  </a:lnTo>
                  <a:lnTo>
                    <a:pt x="0" y="324"/>
                  </a:lnTo>
                  <a:lnTo>
                    <a:pt x="1" y="329"/>
                  </a:lnTo>
                  <a:lnTo>
                    <a:pt x="2" y="333"/>
                  </a:lnTo>
                  <a:lnTo>
                    <a:pt x="3" y="336"/>
                  </a:lnTo>
                  <a:lnTo>
                    <a:pt x="5" y="339"/>
                  </a:lnTo>
                  <a:lnTo>
                    <a:pt x="5" y="341"/>
                  </a:lnTo>
                  <a:lnTo>
                    <a:pt x="6" y="342"/>
                  </a:lnTo>
                  <a:lnTo>
                    <a:pt x="8" y="344"/>
                  </a:lnTo>
                  <a:lnTo>
                    <a:pt x="11" y="345"/>
                  </a:lnTo>
                  <a:lnTo>
                    <a:pt x="16" y="348"/>
                  </a:lnTo>
                  <a:lnTo>
                    <a:pt x="21" y="349"/>
                  </a:lnTo>
                  <a:lnTo>
                    <a:pt x="25" y="350"/>
                  </a:lnTo>
                  <a:lnTo>
                    <a:pt x="28" y="351"/>
                  </a:lnTo>
                  <a:lnTo>
                    <a:pt x="34" y="351"/>
                  </a:lnTo>
                  <a:lnTo>
                    <a:pt x="47" y="352"/>
                  </a:lnTo>
                  <a:lnTo>
                    <a:pt x="52" y="354"/>
                  </a:lnTo>
                  <a:lnTo>
                    <a:pt x="57" y="356"/>
                  </a:lnTo>
                  <a:lnTo>
                    <a:pt x="61" y="360"/>
                  </a:lnTo>
                  <a:lnTo>
                    <a:pt x="63" y="362"/>
                  </a:lnTo>
                  <a:lnTo>
                    <a:pt x="65" y="365"/>
                  </a:lnTo>
                  <a:lnTo>
                    <a:pt x="66" y="369"/>
                  </a:lnTo>
                  <a:lnTo>
                    <a:pt x="67" y="371"/>
                  </a:lnTo>
                  <a:lnTo>
                    <a:pt x="67" y="373"/>
                  </a:lnTo>
                  <a:lnTo>
                    <a:pt x="67" y="378"/>
                  </a:lnTo>
                  <a:lnTo>
                    <a:pt x="68" y="382"/>
                  </a:lnTo>
                  <a:lnTo>
                    <a:pt x="67" y="388"/>
                  </a:lnTo>
                  <a:lnTo>
                    <a:pt x="67" y="392"/>
                  </a:lnTo>
                  <a:lnTo>
                    <a:pt x="66" y="396"/>
                  </a:lnTo>
                  <a:lnTo>
                    <a:pt x="65" y="399"/>
                  </a:lnTo>
                  <a:lnTo>
                    <a:pt x="63" y="402"/>
                  </a:lnTo>
                  <a:lnTo>
                    <a:pt x="62" y="404"/>
                  </a:lnTo>
                  <a:lnTo>
                    <a:pt x="61" y="405"/>
                  </a:lnTo>
                  <a:lnTo>
                    <a:pt x="59" y="407"/>
                  </a:lnTo>
                  <a:lnTo>
                    <a:pt x="57" y="409"/>
                  </a:lnTo>
                  <a:lnTo>
                    <a:pt x="52" y="411"/>
                  </a:lnTo>
                  <a:lnTo>
                    <a:pt x="47" y="413"/>
                  </a:lnTo>
                  <a:lnTo>
                    <a:pt x="43" y="413"/>
                  </a:lnTo>
                  <a:lnTo>
                    <a:pt x="40" y="413"/>
                  </a:lnTo>
                  <a:lnTo>
                    <a:pt x="34" y="414"/>
                  </a:lnTo>
                  <a:lnTo>
                    <a:pt x="21" y="415"/>
                  </a:lnTo>
                  <a:lnTo>
                    <a:pt x="16" y="417"/>
                  </a:lnTo>
                  <a:lnTo>
                    <a:pt x="11" y="419"/>
                  </a:lnTo>
                  <a:lnTo>
                    <a:pt x="6" y="423"/>
                  </a:lnTo>
                  <a:lnTo>
                    <a:pt x="5" y="426"/>
                  </a:lnTo>
                  <a:lnTo>
                    <a:pt x="3" y="429"/>
                  </a:lnTo>
                  <a:lnTo>
                    <a:pt x="2" y="432"/>
                  </a:lnTo>
                  <a:lnTo>
                    <a:pt x="1" y="434"/>
                  </a:lnTo>
                  <a:lnTo>
                    <a:pt x="1" y="436"/>
                  </a:lnTo>
                  <a:lnTo>
                    <a:pt x="0" y="441"/>
                  </a:lnTo>
                  <a:lnTo>
                    <a:pt x="0" y="446"/>
                  </a:lnTo>
                  <a:lnTo>
                    <a:pt x="0" y="451"/>
                  </a:lnTo>
                  <a:lnTo>
                    <a:pt x="1" y="455"/>
                  </a:lnTo>
                  <a:lnTo>
                    <a:pt x="2" y="459"/>
                  </a:lnTo>
                  <a:lnTo>
                    <a:pt x="3" y="463"/>
                  </a:lnTo>
                  <a:lnTo>
                    <a:pt x="5" y="466"/>
                  </a:lnTo>
                  <a:lnTo>
                    <a:pt x="6" y="468"/>
                  </a:lnTo>
                  <a:lnTo>
                    <a:pt x="8" y="470"/>
                  </a:lnTo>
                  <a:lnTo>
                    <a:pt x="11" y="472"/>
                  </a:lnTo>
                  <a:lnTo>
                    <a:pt x="13" y="473"/>
                  </a:lnTo>
                  <a:lnTo>
                    <a:pt x="16" y="474"/>
                  </a:lnTo>
                  <a:lnTo>
                    <a:pt x="21" y="476"/>
                  </a:lnTo>
                  <a:lnTo>
                    <a:pt x="34" y="477"/>
                  </a:lnTo>
                  <a:lnTo>
                    <a:pt x="47" y="479"/>
                  </a:lnTo>
                  <a:lnTo>
                    <a:pt x="52" y="480"/>
                  </a:lnTo>
                  <a:lnTo>
                    <a:pt x="57" y="483"/>
                  </a:lnTo>
                  <a:lnTo>
                    <a:pt x="61" y="486"/>
                  </a:lnTo>
                  <a:lnTo>
                    <a:pt x="63" y="489"/>
                  </a:lnTo>
                  <a:lnTo>
                    <a:pt x="65" y="492"/>
                  </a:lnTo>
                  <a:lnTo>
                    <a:pt x="66" y="495"/>
                  </a:lnTo>
                  <a:lnTo>
                    <a:pt x="67" y="497"/>
                  </a:lnTo>
                  <a:lnTo>
                    <a:pt x="67" y="499"/>
                  </a:lnTo>
                  <a:lnTo>
                    <a:pt x="67" y="503"/>
                  </a:lnTo>
                  <a:lnTo>
                    <a:pt x="68" y="509"/>
                  </a:lnTo>
                  <a:lnTo>
                    <a:pt x="67" y="513"/>
                  </a:lnTo>
                  <a:lnTo>
                    <a:pt x="67" y="518"/>
                  </a:lnTo>
                  <a:lnTo>
                    <a:pt x="66" y="522"/>
                  </a:lnTo>
                  <a:lnTo>
                    <a:pt x="65" y="526"/>
                  </a:lnTo>
                  <a:lnTo>
                    <a:pt x="63" y="529"/>
                  </a:lnTo>
                  <a:lnTo>
                    <a:pt x="61" y="531"/>
                  </a:lnTo>
                  <a:lnTo>
                    <a:pt x="59" y="533"/>
                  </a:lnTo>
                  <a:lnTo>
                    <a:pt x="57" y="535"/>
                  </a:lnTo>
                  <a:lnTo>
                    <a:pt x="55" y="536"/>
                  </a:lnTo>
                  <a:lnTo>
                    <a:pt x="52" y="537"/>
                  </a:lnTo>
                  <a:lnTo>
                    <a:pt x="47" y="539"/>
                  </a:lnTo>
                  <a:lnTo>
                    <a:pt x="34" y="540"/>
                  </a:lnTo>
                  <a:lnTo>
                    <a:pt x="21" y="542"/>
                  </a:lnTo>
                  <a:lnTo>
                    <a:pt x="16" y="543"/>
                  </a:lnTo>
                  <a:lnTo>
                    <a:pt x="11" y="546"/>
                  </a:lnTo>
                  <a:lnTo>
                    <a:pt x="6" y="549"/>
                  </a:lnTo>
                  <a:lnTo>
                    <a:pt x="5" y="552"/>
                  </a:lnTo>
                  <a:lnTo>
                    <a:pt x="3" y="555"/>
                  </a:lnTo>
                  <a:lnTo>
                    <a:pt x="2" y="558"/>
                  </a:lnTo>
                  <a:lnTo>
                    <a:pt x="1" y="560"/>
                  </a:lnTo>
                  <a:lnTo>
                    <a:pt x="1" y="562"/>
                  </a:lnTo>
                  <a:lnTo>
                    <a:pt x="0" y="567"/>
                  </a:lnTo>
                  <a:lnTo>
                    <a:pt x="0" y="572"/>
                  </a:lnTo>
                  <a:lnTo>
                    <a:pt x="0" y="577"/>
                  </a:lnTo>
                  <a:lnTo>
                    <a:pt x="1" y="582"/>
                  </a:lnTo>
                  <a:lnTo>
                    <a:pt x="2" y="585"/>
                  </a:lnTo>
                  <a:lnTo>
                    <a:pt x="3" y="589"/>
                  </a:lnTo>
                  <a:lnTo>
                    <a:pt x="5" y="592"/>
                  </a:lnTo>
                  <a:lnTo>
                    <a:pt x="6" y="594"/>
                  </a:lnTo>
                  <a:lnTo>
                    <a:pt x="8" y="596"/>
                  </a:lnTo>
                  <a:lnTo>
                    <a:pt x="11" y="598"/>
                  </a:lnTo>
                  <a:lnTo>
                    <a:pt x="13" y="599"/>
                  </a:lnTo>
                  <a:lnTo>
                    <a:pt x="16" y="600"/>
                  </a:lnTo>
                  <a:lnTo>
                    <a:pt x="21" y="602"/>
                  </a:lnTo>
                  <a:lnTo>
                    <a:pt x="34" y="603"/>
                  </a:lnTo>
                  <a:lnTo>
                    <a:pt x="47" y="605"/>
                  </a:lnTo>
                  <a:lnTo>
                    <a:pt x="52" y="606"/>
                  </a:lnTo>
                  <a:lnTo>
                    <a:pt x="57" y="609"/>
                  </a:lnTo>
                  <a:lnTo>
                    <a:pt x="61" y="613"/>
                  </a:lnTo>
                  <a:lnTo>
                    <a:pt x="63" y="615"/>
                  </a:lnTo>
                  <a:lnTo>
                    <a:pt x="65" y="618"/>
                  </a:lnTo>
                  <a:lnTo>
                    <a:pt x="66" y="622"/>
                  </a:lnTo>
                  <a:lnTo>
                    <a:pt x="67" y="623"/>
                  </a:lnTo>
                  <a:lnTo>
                    <a:pt x="67" y="625"/>
                  </a:lnTo>
                  <a:lnTo>
                    <a:pt x="67" y="630"/>
                  </a:lnTo>
                  <a:lnTo>
                    <a:pt x="68" y="635"/>
                  </a:lnTo>
                  <a:lnTo>
                    <a:pt x="67" y="640"/>
                  </a:lnTo>
                  <a:lnTo>
                    <a:pt x="67" y="645"/>
                  </a:lnTo>
                  <a:lnTo>
                    <a:pt x="66" y="649"/>
                  </a:lnTo>
                  <a:lnTo>
                    <a:pt x="65" y="652"/>
                  </a:lnTo>
                  <a:lnTo>
                    <a:pt x="63" y="655"/>
                  </a:lnTo>
                  <a:lnTo>
                    <a:pt x="61" y="657"/>
                  </a:lnTo>
                  <a:lnTo>
                    <a:pt x="59" y="659"/>
                  </a:lnTo>
                  <a:lnTo>
                    <a:pt x="57" y="661"/>
                  </a:lnTo>
                  <a:lnTo>
                    <a:pt x="55" y="663"/>
                  </a:lnTo>
                  <a:lnTo>
                    <a:pt x="52" y="663"/>
                  </a:lnTo>
                  <a:lnTo>
                    <a:pt x="47" y="665"/>
                  </a:lnTo>
                  <a:lnTo>
                    <a:pt x="34" y="666"/>
                  </a:lnTo>
                  <a:lnTo>
                    <a:pt x="21" y="668"/>
                  </a:lnTo>
                  <a:lnTo>
                    <a:pt x="16" y="669"/>
                  </a:lnTo>
                  <a:lnTo>
                    <a:pt x="11" y="672"/>
                  </a:lnTo>
                  <a:lnTo>
                    <a:pt x="6" y="676"/>
                  </a:lnTo>
                  <a:lnTo>
                    <a:pt x="5" y="678"/>
                  </a:lnTo>
                  <a:lnTo>
                    <a:pt x="3" y="681"/>
                  </a:lnTo>
                  <a:lnTo>
                    <a:pt x="2" y="685"/>
                  </a:lnTo>
                  <a:lnTo>
                    <a:pt x="1" y="686"/>
                  </a:lnTo>
                  <a:lnTo>
                    <a:pt x="1" y="689"/>
                  </a:lnTo>
                  <a:lnTo>
                    <a:pt x="0" y="693"/>
                  </a:lnTo>
                  <a:lnTo>
                    <a:pt x="0" y="698"/>
                  </a:lnTo>
                  <a:lnTo>
                    <a:pt x="0" y="703"/>
                  </a:lnTo>
                  <a:lnTo>
                    <a:pt x="1" y="707"/>
                  </a:lnTo>
                  <a:lnTo>
                    <a:pt x="2" y="712"/>
                  </a:lnTo>
                  <a:lnTo>
                    <a:pt x="3" y="715"/>
                  </a:lnTo>
                  <a:lnTo>
                    <a:pt x="5" y="718"/>
                  </a:lnTo>
                  <a:lnTo>
                    <a:pt x="6" y="720"/>
                  </a:lnTo>
                  <a:lnTo>
                    <a:pt x="8" y="722"/>
                  </a:lnTo>
                  <a:lnTo>
                    <a:pt x="11" y="724"/>
                  </a:lnTo>
                  <a:lnTo>
                    <a:pt x="13" y="726"/>
                  </a:lnTo>
                  <a:lnTo>
                    <a:pt x="16" y="726"/>
                  </a:lnTo>
                  <a:lnTo>
                    <a:pt x="21" y="728"/>
                  </a:lnTo>
                  <a:lnTo>
                    <a:pt x="34" y="729"/>
                  </a:lnTo>
                  <a:lnTo>
                    <a:pt x="47" y="731"/>
                  </a:lnTo>
                  <a:lnTo>
                    <a:pt x="52" y="732"/>
                  </a:lnTo>
                  <a:lnTo>
                    <a:pt x="57" y="735"/>
                  </a:lnTo>
                  <a:lnTo>
                    <a:pt x="61" y="739"/>
                  </a:lnTo>
                  <a:lnTo>
                    <a:pt x="63" y="741"/>
                  </a:lnTo>
                  <a:lnTo>
                    <a:pt x="65" y="744"/>
                  </a:lnTo>
                  <a:lnTo>
                    <a:pt x="66" y="747"/>
                  </a:lnTo>
                  <a:lnTo>
                    <a:pt x="67" y="749"/>
                  </a:lnTo>
                  <a:lnTo>
                    <a:pt x="67" y="752"/>
                  </a:lnTo>
                  <a:lnTo>
                    <a:pt x="67" y="756"/>
                  </a:lnTo>
                  <a:lnTo>
                    <a:pt x="68" y="761"/>
                  </a:lnTo>
                  <a:lnTo>
                    <a:pt x="67" y="766"/>
                  </a:lnTo>
                  <a:lnTo>
                    <a:pt x="67" y="771"/>
                  </a:lnTo>
                  <a:lnTo>
                    <a:pt x="66" y="774"/>
                  </a:lnTo>
                  <a:lnTo>
                    <a:pt x="65" y="778"/>
                  </a:lnTo>
                  <a:lnTo>
                    <a:pt x="63" y="781"/>
                  </a:lnTo>
                  <a:lnTo>
                    <a:pt x="61" y="783"/>
                  </a:lnTo>
                  <a:lnTo>
                    <a:pt x="59" y="786"/>
                  </a:lnTo>
                  <a:lnTo>
                    <a:pt x="57" y="787"/>
                  </a:lnTo>
                  <a:lnTo>
                    <a:pt x="55" y="789"/>
                  </a:lnTo>
                  <a:lnTo>
                    <a:pt x="52" y="790"/>
                  </a:lnTo>
                  <a:lnTo>
                    <a:pt x="47" y="791"/>
                  </a:lnTo>
                  <a:lnTo>
                    <a:pt x="34" y="793"/>
                  </a:lnTo>
                  <a:lnTo>
                    <a:pt x="21" y="794"/>
                  </a:lnTo>
                  <a:lnTo>
                    <a:pt x="16" y="796"/>
                  </a:lnTo>
                  <a:lnTo>
                    <a:pt x="11" y="798"/>
                  </a:lnTo>
                  <a:lnTo>
                    <a:pt x="6" y="802"/>
                  </a:lnTo>
                  <a:lnTo>
                    <a:pt x="5" y="804"/>
                  </a:lnTo>
                  <a:lnTo>
                    <a:pt x="3" y="807"/>
                  </a:lnTo>
                  <a:lnTo>
                    <a:pt x="2" y="811"/>
                  </a:lnTo>
                  <a:lnTo>
                    <a:pt x="1" y="813"/>
                  </a:lnTo>
                  <a:lnTo>
                    <a:pt x="1" y="814"/>
                  </a:lnTo>
                  <a:lnTo>
                    <a:pt x="0" y="819"/>
                  </a:lnTo>
                  <a:lnTo>
                    <a:pt x="0" y="824"/>
                  </a:lnTo>
                  <a:lnTo>
                    <a:pt x="0" y="829"/>
                  </a:lnTo>
                  <a:lnTo>
                    <a:pt x="1" y="834"/>
                  </a:lnTo>
                  <a:lnTo>
                    <a:pt x="2" y="838"/>
                  </a:lnTo>
                  <a:lnTo>
                    <a:pt x="3" y="841"/>
                  </a:lnTo>
                  <a:lnTo>
                    <a:pt x="5" y="844"/>
                  </a:lnTo>
                  <a:lnTo>
                    <a:pt x="6" y="847"/>
                  </a:lnTo>
                  <a:lnTo>
                    <a:pt x="8" y="849"/>
                  </a:lnTo>
                  <a:lnTo>
                    <a:pt x="11" y="850"/>
                  </a:lnTo>
                  <a:lnTo>
                    <a:pt x="13" y="852"/>
                  </a:lnTo>
                  <a:lnTo>
                    <a:pt x="16" y="853"/>
                  </a:lnTo>
                  <a:lnTo>
                    <a:pt x="21" y="854"/>
                  </a:lnTo>
                  <a:lnTo>
                    <a:pt x="34" y="856"/>
                  </a:lnTo>
                  <a:lnTo>
                    <a:pt x="47" y="857"/>
                  </a:lnTo>
                  <a:lnTo>
                    <a:pt x="52" y="859"/>
                  </a:lnTo>
                  <a:lnTo>
                    <a:pt x="57" y="861"/>
                  </a:lnTo>
                  <a:lnTo>
                    <a:pt x="61" y="865"/>
                  </a:lnTo>
                  <a:lnTo>
                    <a:pt x="63" y="867"/>
                  </a:lnTo>
                  <a:lnTo>
                    <a:pt x="65" y="870"/>
                  </a:lnTo>
                  <a:lnTo>
                    <a:pt x="66" y="874"/>
                  </a:lnTo>
                  <a:lnTo>
                    <a:pt x="67" y="876"/>
                  </a:lnTo>
                  <a:lnTo>
                    <a:pt x="67" y="878"/>
                  </a:lnTo>
                  <a:lnTo>
                    <a:pt x="67" y="883"/>
                  </a:lnTo>
                  <a:lnTo>
                    <a:pt x="68" y="887"/>
                  </a:lnTo>
                  <a:lnTo>
                    <a:pt x="67" y="893"/>
                  </a:lnTo>
                  <a:lnTo>
                    <a:pt x="67" y="896"/>
                  </a:lnTo>
                  <a:lnTo>
                    <a:pt x="64" y="902"/>
                  </a:lnTo>
                </a:path>
              </a:pathLst>
            </a:custGeom>
            <a:noFill/>
            <a:ln w="30163">
              <a:solidFill>
                <a:srgbClr val="FF0000"/>
              </a:solidFill>
              <a:prstDash val="solid"/>
              <a:round/>
              <a:headEnd/>
              <a:tailEnd/>
            </a:ln>
          </p:spPr>
          <p:txBody>
            <a:bodyPr/>
            <a:lstStyle/>
            <a:p>
              <a:endParaRPr lang="en-IN"/>
            </a:p>
          </p:txBody>
        </p:sp>
        <p:sp>
          <p:nvSpPr>
            <p:cNvPr id="11357" name="Freeform 93"/>
            <p:cNvSpPr>
              <a:spLocks/>
            </p:cNvSpPr>
            <p:nvPr/>
          </p:nvSpPr>
          <p:spPr bwMode="auto">
            <a:xfrm>
              <a:off x="4224" y="2347"/>
              <a:ext cx="68" cy="1061"/>
            </a:xfrm>
            <a:custGeom>
              <a:avLst/>
              <a:gdLst>
                <a:gd name="T0" fmla="*/ 67 w 68"/>
                <a:gd name="T1" fmla="*/ 15 h 1061"/>
                <a:gd name="T2" fmla="*/ 64 w 68"/>
                <a:gd name="T3" fmla="*/ 43 h 1061"/>
                <a:gd name="T4" fmla="*/ 53 w 68"/>
                <a:gd name="T5" fmla="*/ 55 h 1061"/>
                <a:gd name="T6" fmla="*/ 15 w 68"/>
                <a:gd name="T7" fmla="*/ 55 h 1061"/>
                <a:gd name="T8" fmla="*/ 1 w 68"/>
                <a:gd name="T9" fmla="*/ 69 h 1061"/>
                <a:gd name="T10" fmla="*/ 3 w 68"/>
                <a:gd name="T11" fmla="*/ 96 h 1061"/>
                <a:gd name="T12" fmla="*/ 17 w 68"/>
                <a:gd name="T13" fmla="*/ 108 h 1061"/>
                <a:gd name="T14" fmla="*/ 57 w 68"/>
                <a:gd name="T15" fmla="*/ 116 h 1061"/>
                <a:gd name="T16" fmla="*/ 67 w 68"/>
                <a:gd name="T17" fmla="*/ 137 h 1061"/>
                <a:gd name="T18" fmla="*/ 63 w 68"/>
                <a:gd name="T19" fmla="*/ 162 h 1061"/>
                <a:gd name="T20" fmla="*/ 49 w 68"/>
                <a:gd name="T21" fmla="*/ 172 h 1061"/>
                <a:gd name="T22" fmla="*/ 6 w 68"/>
                <a:gd name="T23" fmla="*/ 183 h 1061"/>
                <a:gd name="T24" fmla="*/ 0 w 68"/>
                <a:gd name="T25" fmla="*/ 205 h 1061"/>
                <a:gd name="T26" fmla="*/ 6 w 68"/>
                <a:gd name="T27" fmla="*/ 227 h 1061"/>
                <a:gd name="T28" fmla="*/ 21 w 68"/>
                <a:gd name="T29" fmla="*/ 236 h 1061"/>
                <a:gd name="T30" fmla="*/ 65 w 68"/>
                <a:gd name="T31" fmla="*/ 251 h 1061"/>
                <a:gd name="T32" fmla="*/ 67 w 68"/>
                <a:gd name="T33" fmla="*/ 273 h 1061"/>
                <a:gd name="T34" fmla="*/ 61 w 68"/>
                <a:gd name="T35" fmla="*/ 290 h 1061"/>
                <a:gd name="T36" fmla="*/ 40 w 68"/>
                <a:gd name="T37" fmla="*/ 299 h 1061"/>
                <a:gd name="T38" fmla="*/ 5 w 68"/>
                <a:gd name="T39" fmla="*/ 311 h 1061"/>
                <a:gd name="T40" fmla="*/ 0 w 68"/>
                <a:gd name="T41" fmla="*/ 331 h 1061"/>
                <a:gd name="T42" fmla="*/ 5 w 68"/>
                <a:gd name="T43" fmla="*/ 353 h 1061"/>
                <a:gd name="T44" fmla="*/ 25 w 68"/>
                <a:gd name="T45" fmla="*/ 362 h 1061"/>
                <a:gd name="T46" fmla="*/ 61 w 68"/>
                <a:gd name="T47" fmla="*/ 372 h 1061"/>
                <a:gd name="T48" fmla="*/ 67 w 68"/>
                <a:gd name="T49" fmla="*/ 390 h 1061"/>
                <a:gd name="T50" fmla="*/ 63 w 68"/>
                <a:gd name="T51" fmla="*/ 414 h 1061"/>
                <a:gd name="T52" fmla="*/ 47 w 68"/>
                <a:gd name="T53" fmla="*/ 425 h 1061"/>
                <a:gd name="T54" fmla="*/ 11 w 68"/>
                <a:gd name="T55" fmla="*/ 431 h 1061"/>
                <a:gd name="T56" fmla="*/ 1 w 68"/>
                <a:gd name="T57" fmla="*/ 448 h 1061"/>
                <a:gd name="T58" fmla="*/ 3 w 68"/>
                <a:gd name="T59" fmla="*/ 475 h 1061"/>
                <a:gd name="T60" fmla="*/ 16 w 68"/>
                <a:gd name="T61" fmla="*/ 486 h 1061"/>
                <a:gd name="T62" fmla="*/ 61 w 68"/>
                <a:gd name="T63" fmla="*/ 498 h 1061"/>
                <a:gd name="T64" fmla="*/ 67 w 68"/>
                <a:gd name="T65" fmla="*/ 515 h 1061"/>
                <a:gd name="T66" fmla="*/ 63 w 68"/>
                <a:gd name="T67" fmla="*/ 541 h 1061"/>
                <a:gd name="T68" fmla="*/ 47 w 68"/>
                <a:gd name="T69" fmla="*/ 551 h 1061"/>
                <a:gd name="T70" fmla="*/ 5 w 68"/>
                <a:gd name="T71" fmla="*/ 564 h 1061"/>
                <a:gd name="T72" fmla="*/ 0 w 68"/>
                <a:gd name="T73" fmla="*/ 584 h 1061"/>
                <a:gd name="T74" fmla="*/ 6 w 68"/>
                <a:gd name="T75" fmla="*/ 606 h 1061"/>
                <a:gd name="T76" fmla="*/ 34 w 68"/>
                <a:gd name="T77" fmla="*/ 615 h 1061"/>
                <a:gd name="T78" fmla="*/ 65 w 68"/>
                <a:gd name="T79" fmla="*/ 630 h 1061"/>
                <a:gd name="T80" fmla="*/ 67 w 68"/>
                <a:gd name="T81" fmla="*/ 652 h 1061"/>
                <a:gd name="T82" fmla="*/ 59 w 68"/>
                <a:gd name="T83" fmla="*/ 671 h 1061"/>
                <a:gd name="T84" fmla="*/ 21 w 68"/>
                <a:gd name="T85" fmla="*/ 680 h 1061"/>
                <a:gd name="T86" fmla="*/ 2 w 68"/>
                <a:gd name="T87" fmla="*/ 697 h 1061"/>
                <a:gd name="T88" fmla="*/ 1 w 68"/>
                <a:gd name="T89" fmla="*/ 719 h 1061"/>
                <a:gd name="T90" fmla="*/ 11 w 68"/>
                <a:gd name="T91" fmla="*/ 736 h 1061"/>
                <a:gd name="T92" fmla="*/ 52 w 68"/>
                <a:gd name="T93" fmla="*/ 744 h 1061"/>
                <a:gd name="T94" fmla="*/ 67 w 68"/>
                <a:gd name="T95" fmla="*/ 761 h 1061"/>
                <a:gd name="T96" fmla="*/ 66 w 68"/>
                <a:gd name="T97" fmla="*/ 786 h 1061"/>
                <a:gd name="T98" fmla="*/ 55 w 68"/>
                <a:gd name="T99" fmla="*/ 801 h 1061"/>
                <a:gd name="T100" fmla="*/ 11 w 68"/>
                <a:gd name="T101" fmla="*/ 810 h 1061"/>
                <a:gd name="T102" fmla="*/ 1 w 68"/>
                <a:gd name="T103" fmla="*/ 826 h 1061"/>
                <a:gd name="T104" fmla="*/ 3 w 68"/>
                <a:gd name="T105" fmla="*/ 853 h 1061"/>
                <a:gd name="T106" fmla="*/ 16 w 68"/>
                <a:gd name="T107" fmla="*/ 865 h 1061"/>
                <a:gd name="T108" fmla="*/ 61 w 68"/>
                <a:gd name="T109" fmla="*/ 877 h 1061"/>
                <a:gd name="T110" fmla="*/ 67 w 68"/>
                <a:gd name="T111" fmla="*/ 895 h 1061"/>
                <a:gd name="T112" fmla="*/ 62 w 68"/>
                <a:gd name="T113" fmla="*/ 916 h 1061"/>
                <a:gd name="T114" fmla="*/ 40 w 68"/>
                <a:gd name="T115" fmla="*/ 939 h 1061"/>
                <a:gd name="T116" fmla="*/ 33 w 68"/>
                <a:gd name="T117" fmla="*/ 966 h 1061"/>
                <a:gd name="T118" fmla="*/ 32 w 68"/>
                <a:gd name="T119" fmla="*/ 1061 h 106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8"/>
                <a:gd name="T181" fmla="*/ 0 h 1061"/>
                <a:gd name="T182" fmla="*/ 68 w 68"/>
                <a:gd name="T183" fmla="*/ 1061 h 106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8" h="1061">
                  <a:moveTo>
                    <a:pt x="62" y="0"/>
                  </a:moveTo>
                  <a:lnTo>
                    <a:pt x="64" y="3"/>
                  </a:lnTo>
                  <a:lnTo>
                    <a:pt x="65" y="6"/>
                  </a:lnTo>
                  <a:lnTo>
                    <a:pt x="66" y="9"/>
                  </a:lnTo>
                  <a:lnTo>
                    <a:pt x="67" y="12"/>
                  </a:lnTo>
                  <a:lnTo>
                    <a:pt x="67" y="15"/>
                  </a:lnTo>
                  <a:lnTo>
                    <a:pt x="68" y="18"/>
                  </a:lnTo>
                  <a:lnTo>
                    <a:pt x="68" y="22"/>
                  </a:lnTo>
                  <a:lnTo>
                    <a:pt x="67" y="29"/>
                  </a:lnTo>
                  <a:lnTo>
                    <a:pt x="66" y="34"/>
                  </a:lnTo>
                  <a:lnTo>
                    <a:pt x="65" y="39"/>
                  </a:lnTo>
                  <a:lnTo>
                    <a:pt x="64" y="43"/>
                  </a:lnTo>
                  <a:lnTo>
                    <a:pt x="62" y="46"/>
                  </a:lnTo>
                  <a:lnTo>
                    <a:pt x="60" y="49"/>
                  </a:lnTo>
                  <a:lnTo>
                    <a:pt x="58" y="52"/>
                  </a:lnTo>
                  <a:lnTo>
                    <a:pt x="57" y="53"/>
                  </a:lnTo>
                  <a:lnTo>
                    <a:pt x="56" y="53"/>
                  </a:lnTo>
                  <a:lnTo>
                    <a:pt x="53" y="55"/>
                  </a:lnTo>
                  <a:lnTo>
                    <a:pt x="51" y="56"/>
                  </a:lnTo>
                  <a:lnTo>
                    <a:pt x="48" y="56"/>
                  </a:lnTo>
                  <a:lnTo>
                    <a:pt x="45" y="57"/>
                  </a:lnTo>
                  <a:lnTo>
                    <a:pt x="33" y="56"/>
                  </a:lnTo>
                  <a:lnTo>
                    <a:pt x="20" y="55"/>
                  </a:lnTo>
                  <a:lnTo>
                    <a:pt x="15" y="55"/>
                  </a:lnTo>
                  <a:lnTo>
                    <a:pt x="10" y="56"/>
                  </a:lnTo>
                  <a:lnTo>
                    <a:pt x="6" y="59"/>
                  </a:lnTo>
                  <a:lnTo>
                    <a:pt x="4" y="60"/>
                  </a:lnTo>
                  <a:lnTo>
                    <a:pt x="3" y="63"/>
                  </a:lnTo>
                  <a:lnTo>
                    <a:pt x="2" y="66"/>
                  </a:lnTo>
                  <a:lnTo>
                    <a:pt x="1" y="69"/>
                  </a:lnTo>
                  <a:lnTo>
                    <a:pt x="0" y="74"/>
                  </a:lnTo>
                  <a:lnTo>
                    <a:pt x="0" y="79"/>
                  </a:lnTo>
                  <a:lnTo>
                    <a:pt x="0" y="84"/>
                  </a:lnTo>
                  <a:lnTo>
                    <a:pt x="1" y="89"/>
                  </a:lnTo>
                  <a:lnTo>
                    <a:pt x="2" y="92"/>
                  </a:lnTo>
                  <a:lnTo>
                    <a:pt x="3" y="96"/>
                  </a:lnTo>
                  <a:lnTo>
                    <a:pt x="5" y="99"/>
                  </a:lnTo>
                  <a:lnTo>
                    <a:pt x="6" y="101"/>
                  </a:lnTo>
                  <a:lnTo>
                    <a:pt x="8" y="103"/>
                  </a:lnTo>
                  <a:lnTo>
                    <a:pt x="11" y="105"/>
                  </a:lnTo>
                  <a:lnTo>
                    <a:pt x="16" y="107"/>
                  </a:lnTo>
                  <a:lnTo>
                    <a:pt x="17" y="108"/>
                  </a:lnTo>
                  <a:lnTo>
                    <a:pt x="19" y="109"/>
                  </a:lnTo>
                  <a:lnTo>
                    <a:pt x="21" y="109"/>
                  </a:lnTo>
                  <a:lnTo>
                    <a:pt x="34" y="110"/>
                  </a:lnTo>
                  <a:lnTo>
                    <a:pt x="47" y="112"/>
                  </a:lnTo>
                  <a:lnTo>
                    <a:pt x="52" y="113"/>
                  </a:lnTo>
                  <a:lnTo>
                    <a:pt x="57" y="116"/>
                  </a:lnTo>
                  <a:lnTo>
                    <a:pt x="61" y="120"/>
                  </a:lnTo>
                  <a:lnTo>
                    <a:pt x="65" y="125"/>
                  </a:lnTo>
                  <a:lnTo>
                    <a:pt x="66" y="129"/>
                  </a:lnTo>
                  <a:lnTo>
                    <a:pt x="67" y="130"/>
                  </a:lnTo>
                  <a:lnTo>
                    <a:pt x="67" y="132"/>
                  </a:lnTo>
                  <a:lnTo>
                    <a:pt x="67" y="137"/>
                  </a:lnTo>
                  <a:lnTo>
                    <a:pt x="68" y="142"/>
                  </a:lnTo>
                  <a:lnTo>
                    <a:pt x="67" y="147"/>
                  </a:lnTo>
                  <a:lnTo>
                    <a:pt x="67" y="152"/>
                  </a:lnTo>
                  <a:lnTo>
                    <a:pt x="66" y="156"/>
                  </a:lnTo>
                  <a:lnTo>
                    <a:pt x="65" y="159"/>
                  </a:lnTo>
                  <a:lnTo>
                    <a:pt x="63" y="162"/>
                  </a:lnTo>
                  <a:lnTo>
                    <a:pt x="61" y="164"/>
                  </a:lnTo>
                  <a:lnTo>
                    <a:pt x="59" y="167"/>
                  </a:lnTo>
                  <a:lnTo>
                    <a:pt x="57" y="168"/>
                  </a:lnTo>
                  <a:lnTo>
                    <a:pt x="52" y="171"/>
                  </a:lnTo>
                  <a:lnTo>
                    <a:pt x="51" y="171"/>
                  </a:lnTo>
                  <a:lnTo>
                    <a:pt x="49" y="172"/>
                  </a:lnTo>
                  <a:lnTo>
                    <a:pt x="47" y="172"/>
                  </a:lnTo>
                  <a:lnTo>
                    <a:pt x="34" y="174"/>
                  </a:lnTo>
                  <a:lnTo>
                    <a:pt x="21" y="175"/>
                  </a:lnTo>
                  <a:lnTo>
                    <a:pt x="16" y="177"/>
                  </a:lnTo>
                  <a:lnTo>
                    <a:pt x="11" y="179"/>
                  </a:lnTo>
                  <a:lnTo>
                    <a:pt x="6" y="183"/>
                  </a:lnTo>
                  <a:lnTo>
                    <a:pt x="3" y="188"/>
                  </a:lnTo>
                  <a:lnTo>
                    <a:pt x="2" y="192"/>
                  </a:lnTo>
                  <a:lnTo>
                    <a:pt x="1" y="193"/>
                  </a:lnTo>
                  <a:lnTo>
                    <a:pt x="1" y="196"/>
                  </a:lnTo>
                  <a:lnTo>
                    <a:pt x="0" y="200"/>
                  </a:lnTo>
                  <a:lnTo>
                    <a:pt x="0" y="205"/>
                  </a:lnTo>
                  <a:lnTo>
                    <a:pt x="0" y="210"/>
                  </a:lnTo>
                  <a:lnTo>
                    <a:pt x="1" y="215"/>
                  </a:lnTo>
                  <a:lnTo>
                    <a:pt x="2" y="219"/>
                  </a:lnTo>
                  <a:lnTo>
                    <a:pt x="3" y="222"/>
                  </a:lnTo>
                  <a:lnTo>
                    <a:pt x="5" y="225"/>
                  </a:lnTo>
                  <a:lnTo>
                    <a:pt x="6" y="227"/>
                  </a:lnTo>
                  <a:lnTo>
                    <a:pt x="8" y="230"/>
                  </a:lnTo>
                  <a:lnTo>
                    <a:pt x="11" y="231"/>
                  </a:lnTo>
                  <a:lnTo>
                    <a:pt x="16" y="234"/>
                  </a:lnTo>
                  <a:lnTo>
                    <a:pt x="17" y="234"/>
                  </a:lnTo>
                  <a:lnTo>
                    <a:pt x="19" y="235"/>
                  </a:lnTo>
                  <a:lnTo>
                    <a:pt x="21" y="236"/>
                  </a:lnTo>
                  <a:lnTo>
                    <a:pt x="34" y="237"/>
                  </a:lnTo>
                  <a:lnTo>
                    <a:pt x="47" y="239"/>
                  </a:lnTo>
                  <a:lnTo>
                    <a:pt x="52" y="240"/>
                  </a:lnTo>
                  <a:lnTo>
                    <a:pt x="57" y="242"/>
                  </a:lnTo>
                  <a:lnTo>
                    <a:pt x="61" y="246"/>
                  </a:lnTo>
                  <a:lnTo>
                    <a:pt x="65" y="251"/>
                  </a:lnTo>
                  <a:lnTo>
                    <a:pt x="66" y="255"/>
                  </a:lnTo>
                  <a:lnTo>
                    <a:pt x="67" y="257"/>
                  </a:lnTo>
                  <a:lnTo>
                    <a:pt x="67" y="259"/>
                  </a:lnTo>
                  <a:lnTo>
                    <a:pt x="67" y="263"/>
                  </a:lnTo>
                  <a:lnTo>
                    <a:pt x="68" y="269"/>
                  </a:lnTo>
                  <a:lnTo>
                    <a:pt x="67" y="273"/>
                  </a:lnTo>
                  <a:lnTo>
                    <a:pt x="67" y="278"/>
                  </a:lnTo>
                  <a:lnTo>
                    <a:pt x="66" y="282"/>
                  </a:lnTo>
                  <a:lnTo>
                    <a:pt x="65" y="285"/>
                  </a:lnTo>
                  <a:lnTo>
                    <a:pt x="63" y="288"/>
                  </a:lnTo>
                  <a:lnTo>
                    <a:pt x="62" y="289"/>
                  </a:lnTo>
                  <a:lnTo>
                    <a:pt x="61" y="290"/>
                  </a:lnTo>
                  <a:lnTo>
                    <a:pt x="59" y="293"/>
                  </a:lnTo>
                  <a:lnTo>
                    <a:pt x="57" y="294"/>
                  </a:lnTo>
                  <a:lnTo>
                    <a:pt x="52" y="297"/>
                  </a:lnTo>
                  <a:lnTo>
                    <a:pt x="47" y="299"/>
                  </a:lnTo>
                  <a:lnTo>
                    <a:pt x="43" y="299"/>
                  </a:lnTo>
                  <a:lnTo>
                    <a:pt x="40" y="299"/>
                  </a:lnTo>
                  <a:lnTo>
                    <a:pt x="34" y="300"/>
                  </a:lnTo>
                  <a:lnTo>
                    <a:pt x="21" y="301"/>
                  </a:lnTo>
                  <a:lnTo>
                    <a:pt x="16" y="303"/>
                  </a:lnTo>
                  <a:lnTo>
                    <a:pt x="11" y="305"/>
                  </a:lnTo>
                  <a:lnTo>
                    <a:pt x="6" y="309"/>
                  </a:lnTo>
                  <a:lnTo>
                    <a:pt x="5" y="311"/>
                  </a:lnTo>
                  <a:lnTo>
                    <a:pt x="3" y="314"/>
                  </a:lnTo>
                  <a:lnTo>
                    <a:pt x="2" y="318"/>
                  </a:lnTo>
                  <a:lnTo>
                    <a:pt x="1" y="320"/>
                  </a:lnTo>
                  <a:lnTo>
                    <a:pt x="1" y="321"/>
                  </a:lnTo>
                  <a:lnTo>
                    <a:pt x="0" y="326"/>
                  </a:lnTo>
                  <a:lnTo>
                    <a:pt x="0" y="331"/>
                  </a:lnTo>
                  <a:lnTo>
                    <a:pt x="0" y="336"/>
                  </a:lnTo>
                  <a:lnTo>
                    <a:pt x="1" y="341"/>
                  </a:lnTo>
                  <a:lnTo>
                    <a:pt x="2" y="345"/>
                  </a:lnTo>
                  <a:lnTo>
                    <a:pt x="3" y="348"/>
                  </a:lnTo>
                  <a:lnTo>
                    <a:pt x="5" y="351"/>
                  </a:lnTo>
                  <a:lnTo>
                    <a:pt x="5" y="353"/>
                  </a:lnTo>
                  <a:lnTo>
                    <a:pt x="6" y="354"/>
                  </a:lnTo>
                  <a:lnTo>
                    <a:pt x="8" y="356"/>
                  </a:lnTo>
                  <a:lnTo>
                    <a:pt x="11" y="357"/>
                  </a:lnTo>
                  <a:lnTo>
                    <a:pt x="16" y="360"/>
                  </a:lnTo>
                  <a:lnTo>
                    <a:pt x="21" y="361"/>
                  </a:lnTo>
                  <a:lnTo>
                    <a:pt x="25" y="362"/>
                  </a:lnTo>
                  <a:lnTo>
                    <a:pt x="28" y="363"/>
                  </a:lnTo>
                  <a:lnTo>
                    <a:pt x="34" y="363"/>
                  </a:lnTo>
                  <a:lnTo>
                    <a:pt x="47" y="364"/>
                  </a:lnTo>
                  <a:lnTo>
                    <a:pt x="52" y="366"/>
                  </a:lnTo>
                  <a:lnTo>
                    <a:pt x="57" y="368"/>
                  </a:lnTo>
                  <a:lnTo>
                    <a:pt x="61" y="372"/>
                  </a:lnTo>
                  <a:lnTo>
                    <a:pt x="63" y="374"/>
                  </a:lnTo>
                  <a:lnTo>
                    <a:pt x="65" y="377"/>
                  </a:lnTo>
                  <a:lnTo>
                    <a:pt x="66" y="381"/>
                  </a:lnTo>
                  <a:lnTo>
                    <a:pt x="67" y="383"/>
                  </a:lnTo>
                  <a:lnTo>
                    <a:pt x="67" y="385"/>
                  </a:lnTo>
                  <a:lnTo>
                    <a:pt x="67" y="390"/>
                  </a:lnTo>
                  <a:lnTo>
                    <a:pt x="68" y="394"/>
                  </a:lnTo>
                  <a:lnTo>
                    <a:pt x="67" y="400"/>
                  </a:lnTo>
                  <a:lnTo>
                    <a:pt x="67" y="404"/>
                  </a:lnTo>
                  <a:lnTo>
                    <a:pt x="66" y="408"/>
                  </a:lnTo>
                  <a:lnTo>
                    <a:pt x="65" y="411"/>
                  </a:lnTo>
                  <a:lnTo>
                    <a:pt x="63" y="414"/>
                  </a:lnTo>
                  <a:lnTo>
                    <a:pt x="62" y="416"/>
                  </a:lnTo>
                  <a:lnTo>
                    <a:pt x="61" y="417"/>
                  </a:lnTo>
                  <a:lnTo>
                    <a:pt x="59" y="419"/>
                  </a:lnTo>
                  <a:lnTo>
                    <a:pt x="57" y="421"/>
                  </a:lnTo>
                  <a:lnTo>
                    <a:pt x="52" y="423"/>
                  </a:lnTo>
                  <a:lnTo>
                    <a:pt x="47" y="425"/>
                  </a:lnTo>
                  <a:lnTo>
                    <a:pt x="43" y="425"/>
                  </a:lnTo>
                  <a:lnTo>
                    <a:pt x="40" y="425"/>
                  </a:lnTo>
                  <a:lnTo>
                    <a:pt x="34" y="426"/>
                  </a:lnTo>
                  <a:lnTo>
                    <a:pt x="21" y="427"/>
                  </a:lnTo>
                  <a:lnTo>
                    <a:pt x="16" y="429"/>
                  </a:lnTo>
                  <a:lnTo>
                    <a:pt x="11" y="431"/>
                  </a:lnTo>
                  <a:lnTo>
                    <a:pt x="6" y="435"/>
                  </a:lnTo>
                  <a:lnTo>
                    <a:pt x="5" y="438"/>
                  </a:lnTo>
                  <a:lnTo>
                    <a:pt x="3" y="441"/>
                  </a:lnTo>
                  <a:lnTo>
                    <a:pt x="2" y="444"/>
                  </a:lnTo>
                  <a:lnTo>
                    <a:pt x="1" y="446"/>
                  </a:lnTo>
                  <a:lnTo>
                    <a:pt x="1" y="448"/>
                  </a:lnTo>
                  <a:lnTo>
                    <a:pt x="0" y="453"/>
                  </a:lnTo>
                  <a:lnTo>
                    <a:pt x="0" y="458"/>
                  </a:lnTo>
                  <a:lnTo>
                    <a:pt x="0" y="463"/>
                  </a:lnTo>
                  <a:lnTo>
                    <a:pt x="1" y="467"/>
                  </a:lnTo>
                  <a:lnTo>
                    <a:pt x="2" y="471"/>
                  </a:lnTo>
                  <a:lnTo>
                    <a:pt x="3" y="475"/>
                  </a:lnTo>
                  <a:lnTo>
                    <a:pt x="5" y="478"/>
                  </a:lnTo>
                  <a:lnTo>
                    <a:pt x="6" y="480"/>
                  </a:lnTo>
                  <a:lnTo>
                    <a:pt x="8" y="482"/>
                  </a:lnTo>
                  <a:lnTo>
                    <a:pt x="11" y="484"/>
                  </a:lnTo>
                  <a:lnTo>
                    <a:pt x="13" y="485"/>
                  </a:lnTo>
                  <a:lnTo>
                    <a:pt x="16" y="486"/>
                  </a:lnTo>
                  <a:lnTo>
                    <a:pt x="21" y="488"/>
                  </a:lnTo>
                  <a:lnTo>
                    <a:pt x="34" y="489"/>
                  </a:lnTo>
                  <a:lnTo>
                    <a:pt x="47" y="491"/>
                  </a:lnTo>
                  <a:lnTo>
                    <a:pt x="52" y="492"/>
                  </a:lnTo>
                  <a:lnTo>
                    <a:pt x="57" y="495"/>
                  </a:lnTo>
                  <a:lnTo>
                    <a:pt x="61" y="498"/>
                  </a:lnTo>
                  <a:lnTo>
                    <a:pt x="63" y="501"/>
                  </a:lnTo>
                  <a:lnTo>
                    <a:pt x="65" y="504"/>
                  </a:lnTo>
                  <a:lnTo>
                    <a:pt x="66" y="507"/>
                  </a:lnTo>
                  <a:lnTo>
                    <a:pt x="67" y="509"/>
                  </a:lnTo>
                  <a:lnTo>
                    <a:pt x="67" y="511"/>
                  </a:lnTo>
                  <a:lnTo>
                    <a:pt x="67" y="515"/>
                  </a:lnTo>
                  <a:lnTo>
                    <a:pt x="68" y="521"/>
                  </a:lnTo>
                  <a:lnTo>
                    <a:pt x="67" y="525"/>
                  </a:lnTo>
                  <a:lnTo>
                    <a:pt x="67" y="530"/>
                  </a:lnTo>
                  <a:lnTo>
                    <a:pt x="66" y="534"/>
                  </a:lnTo>
                  <a:lnTo>
                    <a:pt x="65" y="538"/>
                  </a:lnTo>
                  <a:lnTo>
                    <a:pt x="63" y="541"/>
                  </a:lnTo>
                  <a:lnTo>
                    <a:pt x="61" y="543"/>
                  </a:lnTo>
                  <a:lnTo>
                    <a:pt x="59" y="545"/>
                  </a:lnTo>
                  <a:lnTo>
                    <a:pt x="57" y="547"/>
                  </a:lnTo>
                  <a:lnTo>
                    <a:pt x="55" y="548"/>
                  </a:lnTo>
                  <a:lnTo>
                    <a:pt x="52" y="549"/>
                  </a:lnTo>
                  <a:lnTo>
                    <a:pt x="47" y="551"/>
                  </a:lnTo>
                  <a:lnTo>
                    <a:pt x="34" y="552"/>
                  </a:lnTo>
                  <a:lnTo>
                    <a:pt x="21" y="554"/>
                  </a:lnTo>
                  <a:lnTo>
                    <a:pt x="16" y="555"/>
                  </a:lnTo>
                  <a:lnTo>
                    <a:pt x="11" y="558"/>
                  </a:lnTo>
                  <a:lnTo>
                    <a:pt x="6" y="561"/>
                  </a:lnTo>
                  <a:lnTo>
                    <a:pt x="5" y="564"/>
                  </a:lnTo>
                  <a:lnTo>
                    <a:pt x="3" y="567"/>
                  </a:lnTo>
                  <a:lnTo>
                    <a:pt x="2" y="570"/>
                  </a:lnTo>
                  <a:lnTo>
                    <a:pt x="1" y="572"/>
                  </a:lnTo>
                  <a:lnTo>
                    <a:pt x="1" y="574"/>
                  </a:lnTo>
                  <a:lnTo>
                    <a:pt x="0" y="579"/>
                  </a:lnTo>
                  <a:lnTo>
                    <a:pt x="0" y="584"/>
                  </a:lnTo>
                  <a:lnTo>
                    <a:pt x="0" y="589"/>
                  </a:lnTo>
                  <a:lnTo>
                    <a:pt x="1" y="594"/>
                  </a:lnTo>
                  <a:lnTo>
                    <a:pt x="2" y="597"/>
                  </a:lnTo>
                  <a:lnTo>
                    <a:pt x="3" y="601"/>
                  </a:lnTo>
                  <a:lnTo>
                    <a:pt x="5" y="604"/>
                  </a:lnTo>
                  <a:lnTo>
                    <a:pt x="6" y="606"/>
                  </a:lnTo>
                  <a:lnTo>
                    <a:pt x="8" y="608"/>
                  </a:lnTo>
                  <a:lnTo>
                    <a:pt x="11" y="610"/>
                  </a:lnTo>
                  <a:lnTo>
                    <a:pt x="13" y="611"/>
                  </a:lnTo>
                  <a:lnTo>
                    <a:pt x="16" y="612"/>
                  </a:lnTo>
                  <a:lnTo>
                    <a:pt x="21" y="614"/>
                  </a:lnTo>
                  <a:lnTo>
                    <a:pt x="34" y="615"/>
                  </a:lnTo>
                  <a:lnTo>
                    <a:pt x="47" y="617"/>
                  </a:lnTo>
                  <a:lnTo>
                    <a:pt x="52" y="618"/>
                  </a:lnTo>
                  <a:lnTo>
                    <a:pt x="57" y="621"/>
                  </a:lnTo>
                  <a:lnTo>
                    <a:pt x="61" y="625"/>
                  </a:lnTo>
                  <a:lnTo>
                    <a:pt x="63" y="627"/>
                  </a:lnTo>
                  <a:lnTo>
                    <a:pt x="65" y="630"/>
                  </a:lnTo>
                  <a:lnTo>
                    <a:pt x="66" y="634"/>
                  </a:lnTo>
                  <a:lnTo>
                    <a:pt x="67" y="635"/>
                  </a:lnTo>
                  <a:lnTo>
                    <a:pt x="67" y="637"/>
                  </a:lnTo>
                  <a:lnTo>
                    <a:pt x="67" y="642"/>
                  </a:lnTo>
                  <a:lnTo>
                    <a:pt x="68" y="647"/>
                  </a:lnTo>
                  <a:lnTo>
                    <a:pt x="67" y="652"/>
                  </a:lnTo>
                  <a:lnTo>
                    <a:pt x="67" y="657"/>
                  </a:lnTo>
                  <a:lnTo>
                    <a:pt x="66" y="661"/>
                  </a:lnTo>
                  <a:lnTo>
                    <a:pt x="65" y="664"/>
                  </a:lnTo>
                  <a:lnTo>
                    <a:pt x="63" y="667"/>
                  </a:lnTo>
                  <a:lnTo>
                    <a:pt x="61" y="669"/>
                  </a:lnTo>
                  <a:lnTo>
                    <a:pt x="59" y="671"/>
                  </a:lnTo>
                  <a:lnTo>
                    <a:pt x="57" y="673"/>
                  </a:lnTo>
                  <a:lnTo>
                    <a:pt x="55" y="675"/>
                  </a:lnTo>
                  <a:lnTo>
                    <a:pt x="52" y="675"/>
                  </a:lnTo>
                  <a:lnTo>
                    <a:pt x="47" y="677"/>
                  </a:lnTo>
                  <a:lnTo>
                    <a:pt x="34" y="678"/>
                  </a:lnTo>
                  <a:lnTo>
                    <a:pt x="21" y="680"/>
                  </a:lnTo>
                  <a:lnTo>
                    <a:pt x="16" y="681"/>
                  </a:lnTo>
                  <a:lnTo>
                    <a:pt x="11" y="684"/>
                  </a:lnTo>
                  <a:lnTo>
                    <a:pt x="6" y="688"/>
                  </a:lnTo>
                  <a:lnTo>
                    <a:pt x="5" y="690"/>
                  </a:lnTo>
                  <a:lnTo>
                    <a:pt x="3" y="693"/>
                  </a:lnTo>
                  <a:lnTo>
                    <a:pt x="2" y="697"/>
                  </a:lnTo>
                  <a:lnTo>
                    <a:pt x="1" y="698"/>
                  </a:lnTo>
                  <a:lnTo>
                    <a:pt x="1" y="701"/>
                  </a:lnTo>
                  <a:lnTo>
                    <a:pt x="0" y="705"/>
                  </a:lnTo>
                  <a:lnTo>
                    <a:pt x="0" y="710"/>
                  </a:lnTo>
                  <a:lnTo>
                    <a:pt x="0" y="715"/>
                  </a:lnTo>
                  <a:lnTo>
                    <a:pt x="1" y="719"/>
                  </a:lnTo>
                  <a:lnTo>
                    <a:pt x="2" y="724"/>
                  </a:lnTo>
                  <a:lnTo>
                    <a:pt x="3" y="727"/>
                  </a:lnTo>
                  <a:lnTo>
                    <a:pt x="5" y="730"/>
                  </a:lnTo>
                  <a:lnTo>
                    <a:pt x="6" y="732"/>
                  </a:lnTo>
                  <a:lnTo>
                    <a:pt x="8" y="734"/>
                  </a:lnTo>
                  <a:lnTo>
                    <a:pt x="11" y="736"/>
                  </a:lnTo>
                  <a:lnTo>
                    <a:pt x="13" y="738"/>
                  </a:lnTo>
                  <a:lnTo>
                    <a:pt x="16" y="738"/>
                  </a:lnTo>
                  <a:lnTo>
                    <a:pt x="21" y="740"/>
                  </a:lnTo>
                  <a:lnTo>
                    <a:pt x="34" y="741"/>
                  </a:lnTo>
                  <a:lnTo>
                    <a:pt x="47" y="743"/>
                  </a:lnTo>
                  <a:lnTo>
                    <a:pt x="52" y="744"/>
                  </a:lnTo>
                  <a:lnTo>
                    <a:pt x="57" y="747"/>
                  </a:lnTo>
                  <a:lnTo>
                    <a:pt x="61" y="751"/>
                  </a:lnTo>
                  <a:lnTo>
                    <a:pt x="63" y="753"/>
                  </a:lnTo>
                  <a:lnTo>
                    <a:pt x="65" y="756"/>
                  </a:lnTo>
                  <a:lnTo>
                    <a:pt x="66" y="759"/>
                  </a:lnTo>
                  <a:lnTo>
                    <a:pt x="67" y="761"/>
                  </a:lnTo>
                  <a:lnTo>
                    <a:pt x="67" y="764"/>
                  </a:lnTo>
                  <a:lnTo>
                    <a:pt x="67" y="768"/>
                  </a:lnTo>
                  <a:lnTo>
                    <a:pt x="68" y="773"/>
                  </a:lnTo>
                  <a:lnTo>
                    <a:pt x="67" y="778"/>
                  </a:lnTo>
                  <a:lnTo>
                    <a:pt x="67" y="783"/>
                  </a:lnTo>
                  <a:lnTo>
                    <a:pt x="66" y="786"/>
                  </a:lnTo>
                  <a:lnTo>
                    <a:pt x="65" y="790"/>
                  </a:lnTo>
                  <a:lnTo>
                    <a:pt x="63" y="793"/>
                  </a:lnTo>
                  <a:lnTo>
                    <a:pt x="61" y="795"/>
                  </a:lnTo>
                  <a:lnTo>
                    <a:pt x="59" y="798"/>
                  </a:lnTo>
                  <a:lnTo>
                    <a:pt x="57" y="799"/>
                  </a:lnTo>
                  <a:lnTo>
                    <a:pt x="55" y="801"/>
                  </a:lnTo>
                  <a:lnTo>
                    <a:pt x="52" y="802"/>
                  </a:lnTo>
                  <a:lnTo>
                    <a:pt x="47" y="803"/>
                  </a:lnTo>
                  <a:lnTo>
                    <a:pt x="34" y="805"/>
                  </a:lnTo>
                  <a:lnTo>
                    <a:pt x="21" y="806"/>
                  </a:lnTo>
                  <a:lnTo>
                    <a:pt x="16" y="808"/>
                  </a:lnTo>
                  <a:lnTo>
                    <a:pt x="11" y="810"/>
                  </a:lnTo>
                  <a:lnTo>
                    <a:pt x="6" y="814"/>
                  </a:lnTo>
                  <a:lnTo>
                    <a:pt x="5" y="816"/>
                  </a:lnTo>
                  <a:lnTo>
                    <a:pt x="3" y="819"/>
                  </a:lnTo>
                  <a:lnTo>
                    <a:pt x="2" y="823"/>
                  </a:lnTo>
                  <a:lnTo>
                    <a:pt x="1" y="825"/>
                  </a:lnTo>
                  <a:lnTo>
                    <a:pt x="1" y="826"/>
                  </a:lnTo>
                  <a:lnTo>
                    <a:pt x="0" y="831"/>
                  </a:lnTo>
                  <a:lnTo>
                    <a:pt x="0" y="836"/>
                  </a:lnTo>
                  <a:lnTo>
                    <a:pt x="0" y="841"/>
                  </a:lnTo>
                  <a:lnTo>
                    <a:pt x="1" y="846"/>
                  </a:lnTo>
                  <a:lnTo>
                    <a:pt x="2" y="850"/>
                  </a:lnTo>
                  <a:lnTo>
                    <a:pt x="3" y="853"/>
                  </a:lnTo>
                  <a:lnTo>
                    <a:pt x="5" y="856"/>
                  </a:lnTo>
                  <a:lnTo>
                    <a:pt x="6" y="859"/>
                  </a:lnTo>
                  <a:lnTo>
                    <a:pt x="8" y="861"/>
                  </a:lnTo>
                  <a:lnTo>
                    <a:pt x="11" y="862"/>
                  </a:lnTo>
                  <a:lnTo>
                    <a:pt x="13" y="864"/>
                  </a:lnTo>
                  <a:lnTo>
                    <a:pt x="16" y="865"/>
                  </a:lnTo>
                  <a:lnTo>
                    <a:pt x="21" y="866"/>
                  </a:lnTo>
                  <a:lnTo>
                    <a:pt x="34" y="868"/>
                  </a:lnTo>
                  <a:lnTo>
                    <a:pt x="47" y="869"/>
                  </a:lnTo>
                  <a:lnTo>
                    <a:pt x="52" y="871"/>
                  </a:lnTo>
                  <a:lnTo>
                    <a:pt x="57" y="873"/>
                  </a:lnTo>
                  <a:lnTo>
                    <a:pt x="61" y="877"/>
                  </a:lnTo>
                  <a:lnTo>
                    <a:pt x="63" y="879"/>
                  </a:lnTo>
                  <a:lnTo>
                    <a:pt x="65" y="882"/>
                  </a:lnTo>
                  <a:lnTo>
                    <a:pt x="66" y="886"/>
                  </a:lnTo>
                  <a:lnTo>
                    <a:pt x="67" y="888"/>
                  </a:lnTo>
                  <a:lnTo>
                    <a:pt x="67" y="890"/>
                  </a:lnTo>
                  <a:lnTo>
                    <a:pt x="67" y="895"/>
                  </a:lnTo>
                  <a:lnTo>
                    <a:pt x="68" y="899"/>
                  </a:lnTo>
                  <a:lnTo>
                    <a:pt x="67" y="905"/>
                  </a:lnTo>
                  <a:lnTo>
                    <a:pt x="67" y="908"/>
                  </a:lnTo>
                  <a:lnTo>
                    <a:pt x="65" y="912"/>
                  </a:lnTo>
                  <a:lnTo>
                    <a:pt x="64" y="914"/>
                  </a:lnTo>
                  <a:lnTo>
                    <a:pt x="62" y="916"/>
                  </a:lnTo>
                  <a:lnTo>
                    <a:pt x="59" y="918"/>
                  </a:lnTo>
                  <a:lnTo>
                    <a:pt x="54" y="921"/>
                  </a:lnTo>
                  <a:lnTo>
                    <a:pt x="49" y="925"/>
                  </a:lnTo>
                  <a:lnTo>
                    <a:pt x="43" y="932"/>
                  </a:lnTo>
                  <a:lnTo>
                    <a:pt x="41" y="936"/>
                  </a:lnTo>
                  <a:lnTo>
                    <a:pt x="40" y="939"/>
                  </a:lnTo>
                  <a:lnTo>
                    <a:pt x="38" y="942"/>
                  </a:lnTo>
                  <a:lnTo>
                    <a:pt x="36" y="949"/>
                  </a:lnTo>
                  <a:lnTo>
                    <a:pt x="35" y="953"/>
                  </a:lnTo>
                  <a:lnTo>
                    <a:pt x="35" y="958"/>
                  </a:lnTo>
                  <a:lnTo>
                    <a:pt x="33" y="963"/>
                  </a:lnTo>
                  <a:lnTo>
                    <a:pt x="33" y="966"/>
                  </a:lnTo>
                  <a:lnTo>
                    <a:pt x="33" y="970"/>
                  </a:lnTo>
                  <a:lnTo>
                    <a:pt x="32" y="978"/>
                  </a:lnTo>
                  <a:lnTo>
                    <a:pt x="32" y="995"/>
                  </a:lnTo>
                  <a:lnTo>
                    <a:pt x="32" y="1012"/>
                  </a:lnTo>
                  <a:lnTo>
                    <a:pt x="32" y="1035"/>
                  </a:lnTo>
                  <a:lnTo>
                    <a:pt x="32" y="1061"/>
                  </a:lnTo>
                </a:path>
              </a:pathLst>
            </a:custGeom>
            <a:noFill/>
            <a:ln w="30163">
              <a:solidFill>
                <a:srgbClr val="FF0000"/>
              </a:solidFill>
              <a:prstDash val="solid"/>
              <a:round/>
              <a:headEnd/>
              <a:tailEnd/>
            </a:ln>
          </p:spPr>
          <p:txBody>
            <a:bodyPr/>
            <a:lstStyle/>
            <a:p>
              <a:endParaRPr lang="en-IN"/>
            </a:p>
          </p:txBody>
        </p:sp>
      </p:grpSp>
      <p:sp>
        <p:nvSpPr>
          <p:cNvPr id="11323" name="Rectangle 94"/>
          <p:cNvSpPr>
            <a:spLocks noChangeArrowheads="1"/>
          </p:cNvSpPr>
          <p:nvPr/>
        </p:nvSpPr>
        <p:spPr bwMode="auto">
          <a:xfrm>
            <a:off x="533400" y="5105400"/>
            <a:ext cx="36195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1324" name="Rectangle 95"/>
          <p:cNvSpPr>
            <a:spLocks noChangeArrowheads="1"/>
          </p:cNvSpPr>
          <p:nvPr/>
        </p:nvSpPr>
        <p:spPr bwMode="auto">
          <a:xfrm>
            <a:off x="2743200" y="4724400"/>
            <a:ext cx="36195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1325" name="Rectangle 96"/>
          <p:cNvSpPr>
            <a:spLocks noChangeArrowheads="1"/>
          </p:cNvSpPr>
          <p:nvPr/>
        </p:nvSpPr>
        <p:spPr bwMode="auto">
          <a:xfrm>
            <a:off x="457200" y="4038600"/>
            <a:ext cx="484188"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0337" name="Rectangle 97"/>
          <p:cNvSpPr>
            <a:spLocks noChangeArrowheads="1"/>
          </p:cNvSpPr>
          <p:nvPr/>
        </p:nvSpPr>
        <p:spPr bwMode="auto">
          <a:xfrm>
            <a:off x="668338" y="4040188"/>
            <a:ext cx="196850" cy="268287"/>
          </a:xfrm>
          <a:prstGeom prst="rect">
            <a:avLst/>
          </a:prstGeom>
          <a:solidFill>
            <a:srgbClr val="FF9900"/>
          </a:solidFill>
          <a:ln w="9525">
            <a:noFill/>
            <a:miter lim="800000"/>
            <a:headEnd/>
            <a:tailEnd/>
          </a:ln>
        </p:spPr>
        <p:txBody>
          <a:bodyPr wrap="none" anchor="ctr"/>
          <a:lstStyle/>
          <a:p>
            <a:endParaRPr lang="en-IN"/>
          </a:p>
        </p:txBody>
      </p:sp>
      <p:sp>
        <p:nvSpPr>
          <p:cNvPr id="11327" name="Rectangle 98"/>
          <p:cNvSpPr>
            <a:spLocks noChangeArrowheads="1"/>
          </p:cNvSpPr>
          <p:nvPr/>
        </p:nvSpPr>
        <p:spPr bwMode="auto">
          <a:xfrm>
            <a:off x="1447800" y="3886200"/>
            <a:ext cx="381000"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0339" name="Rectangle 99"/>
          <p:cNvSpPr>
            <a:spLocks noChangeArrowheads="1"/>
          </p:cNvSpPr>
          <p:nvPr/>
        </p:nvSpPr>
        <p:spPr bwMode="auto">
          <a:xfrm>
            <a:off x="1631950" y="3887788"/>
            <a:ext cx="196850" cy="268287"/>
          </a:xfrm>
          <a:prstGeom prst="rect">
            <a:avLst/>
          </a:prstGeom>
          <a:solidFill>
            <a:srgbClr val="FF9900"/>
          </a:solidFill>
          <a:ln w="9525">
            <a:noFill/>
            <a:miter lim="800000"/>
            <a:headEnd/>
            <a:tailEnd/>
          </a:ln>
        </p:spPr>
        <p:txBody>
          <a:bodyPr wrap="none" anchor="ctr"/>
          <a:lstStyle/>
          <a:p>
            <a:endParaRPr lang="en-IN"/>
          </a:p>
        </p:txBody>
      </p:sp>
      <p:sp>
        <p:nvSpPr>
          <p:cNvPr id="11329" name="Line 100"/>
          <p:cNvSpPr>
            <a:spLocks noChangeShapeType="1"/>
          </p:cNvSpPr>
          <p:nvPr/>
        </p:nvSpPr>
        <p:spPr bwMode="auto">
          <a:xfrm>
            <a:off x="381000" y="914400"/>
            <a:ext cx="8382000" cy="0"/>
          </a:xfrm>
          <a:prstGeom prst="line">
            <a:avLst/>
          </a:prstGeom>
          <a:noFill/>
          <a:ln w="38100">
            <a:solidFill>
              <a:srgbClr val="D60093"/>
            </a:solidFill>
            <a:round/>
            <a:headEnd/>
            <a:tailEnd/>
          </a:ln>
        </p:spPr>
        <p:txBody>
          <a:bodyPr/>
          <a:lstStyle/>
          <a:p>
            <a:endParaRPr lang="en-IN"/>
          </a:p>
        </p:txBody>
      </p:sp>
      <p:sp>
        <p:nvSpPr>
          <p:cNvPr id="11330" name="Text Box 101"/>
          <p:cNvSpPr txBox="1">
            <a:spLocks noChangeArrowheads="1"/>
          </p:cNvSpPr>
          <p:nvPr/>
        </p:nvSpPr>
        <p:spPr bwMode="auto">
          <a:xfrm>
            <a:off x="457200" y="1600200"/>
            <a:ext cx="2667000" cy="1015663"/>
          </a:xfrm>
          <a:prstGeom prst="rect">
            <a:avLst/>
          </a:prstGeom>
          <a:noFill/>
          <a:ln w="9525">
            <a:noFill/>
            <a:miter lim="800000"/>
            <a:headEnd/>
            <a:tailEnd/>
          </a:ln>
        </p:spPr>
        <p:txBody>
          <a:bodyPr>
            <a:spAutoFit/>
          </a:bodyPr>
          <a:lstStyle/>
          <a:p>
            <a:pPr eaLnBrk="0" hangingPunct="0"/>
            <a:r>
              <a:rPr lang="en-US" sz="2000" b="1" dirty="0">
                <a:solidFill>
                  <a:schemeClr val="bg2"/>
                </a:solidFill>
              </a:rPr>
              <a:t>Many x-rays penetrate and expose many silver halide crystals</a:t>
            </a:r>
          </a:p>
        </p:txBody>
      </p:sp>
      <p:sp>
        <p:nvSpPr>
          <p:cNvPr id="11331" name="Text Box 102"/>
          <p:cNvSpPr txBox="1">
            <a:spLocks noChangeArrowheads="1"/>
          </p:cNvSpPr>
          <p:nvPr/>
        </p:nvSpPr>
        <p:spPr bwMode="auto">
          <a:xfrm>
            <a:off x="3200400" y="1600200"/>
            <a:ext cx="2743200" cy="1323439"/>
          </a:xfrm>
          <a:prstGeom prst="rect">
            <a:avLst/>
          </a:prstGeom>
          <a:noFill/>
          <a:ln w="9525">
            <a:noFill/>
            <a:miter lim="800000"/>
            <a:headEnd/>
            <a:tailEnd/>
          </a:ln>
        </p:spPr>
        <p:txBody>
          <a:bodyPr>
            <a:spAutoFit/>
          </a:bodyPr>
          <a:lstStyle/>
          <a:p>
            <a:pPr eaLnBrk="0" hangingPunct="0"/>
            <a:r>
              <a:rPr lang="en-US" sz="2000" b="1" dirty="0">
                <a:solidFill>
                  <a:schemeClr val="bg2"/>
                </a:solidFill>
              </a:rPr>
              <a:t>Fewer x-rays penetrate and not as many silver halide crystals are exposed</a:t>
            </a:r>
          </a:p>
        </p:txBody>
      </p:sp>
      <p:sp>
        <p:nvSpPr>
          <p:cNvPr id="11332" name="Text Box 103"/>
          <p:cNvSpPr txBox="1">
            <a:spLocks noChangeArrowheads="1"/>
          </p:cNvSpPr>
          <p:nvPr/>
        </p:nvSpPr>
        <p:spPr bwMode="auto">
          <a:xfrm>
            <a:off x="6248400" y="1600200"/>
            <a:ext cx="2514600" cy="1311275"/>
          </a:xfrm>
          <a:prstGeom prst="rect">
            <a:avLst/>
          </a:prstGeom>
          <a:noFill/>
          <a:ln w="9525">
            <a:noFill/>
            <a:miter lim="800000"/>
            <a:headEnd/>
            <a:tailEnd/>
          </a:ln>
        </p:spPr>
        <p:txBody>
          <a:bodyPr>
            <a:spAutoFit/>
          </a:bodyPr>
          <a:lstStyle/>
          <a:p>
            <a:pPr eaLnBrk="0" hangingPunct="0"/>
            <a:r>
              <a:rPr lang="en-US" sz="2000" b="1" dirty="0">
                <a:solidFill>
                  <a:schemeClr val="bg2"/>
                </a:solidFill>
              </a:rPr>
              <a:t>Few, if any, x-rays penetrate; silver halide crystals not exposed</a:t>
            </a:r>
          </a:p>
        </p:txBody>
      </p:sp>
      <p:sp>
        <p:nvSpPr>
          <p:cNvPr id="11333" name="Text Box 104"/>
          <p:cNvSpPr txBox="1">
            <a:spLocks noChangeArrowheads="1"/>
          </p:cNvSpPr>
          <p:nvPr/>
        </p:nvSpPr>
        <p:spPr bwMode="auto">
          <a:xfrm>
            <a:off x="457200" y="1066800"/>
            <a:ext cx="1862818" cy="430887"/>
          </a:xfrm>
          <a:prstGeom prst="rect">
            <a:avLst/>
          </a:prstGeom>
          <a:noFill/>
          <a:ln w="9525">
            <a:noFill/>
            <a:miter lim="800000"/>
            <a:headEnd/>
            <a:tailEnd/>
          </a:ln>
        </p:spPr>
        <p:txBody>
          <a:bodyPr wrap="none">
            <a:spAutoFit/>
          </a:bodyPr>
          <a:lstStyle/>
          <a:p>
            <a:pPr eaLnBrk="0" hangingPunct="0"/>
            <a:r>
              <a:rPr lang="en-US" sz="2200" b="1" dirty="0">
                <a:solidFill>
                  <a:schemeClr val="bg2"/>
                </a:solidFill>
              </a:rPr>
              <a:t>Air/soft tissue</a:t>
            </a:r>
          </a:p>
        </p:txBody>
      </p:sp>
      <p:sp>
        <p:nvSpPr>
          <p:cNvPr id="11334" name="Text Box 105"/>
          <p:cNvSpPr txBox="1">
            <a:spLocks noChangeArrowheads="1"/>
          </p:cNvSpPr>
          <p:nvPr/>
        </p:nvSpPr>
        <p:spPr bwMode="auto">
          <a:xfrm>
            <a:off x="3200400" y="1066800"/>
            <a:ext cx="801823" cy="430887"/>
          </a:xfrm>
          <a:prstGeom prst="rect">
            <a:avLst/>
          </a:prstGeom>
          <a:noFill/>
          <a:ln w="9525">
            <a:noFill/>
            <a:miter lim="800000"/>
            <a:headEnd/>
            <a:tailEnd/>
          </a:ln>
        </p:spPr>
        <p:txBody>
          <a:bodyPr wrap="none">
            <a:spAutoFit/>
          </a:bodyPr>
          <a:lstStyle/>
          <a:p>
            <a:pPr eaLnBrk="0" hangingPunct="0"/>
            <a:r>
              <a:rPr lang="en-US" sz="2200" b="1" dirty="0">
                <a:solidFill>
                  <a:schemeClr val="bg2"/>
                </a:solidFill>
              </a:rPr>
              <a:t>Bone</a:t>
            </a:r>
          </a:p>
        </p:txBody>
      </p:sp>
      <p:sp>
        <p:nvSpPr>
          <p:cNvPr id="11335" name="Text Box 106"/>
          <p:cNvSpPr txBox="1">
            <a:spLocks noChangeArrowheads="1"/>
          </p:cNvSpPr>
          <p:nvPr/>
        </p:nvSpPr>
        <p:spPr bwMode="auto">
          <a:xfrm>
            <a:off x="6248400" y="1066800"/>
            <a:ext cx="2000869" cy="430887"/>
          </a:xfrm>
          <a:prstGeom prst="rect">
            <a:avLst/>
          </a:prstGeom>
          <a:noFill/>
          <a:ln w="9525">
            <a:noFill/>
            <a:miter lim="800000"/>
            <a:headEnd/>
            <a:tailEnd/>
          </a:ln>
        </p:spPr>
        <p:txBody>
          <a:bodyPr wrap="none">
            <a:spAutoFit/>
          </a:bodyPr>
          <a:lstStyle/>
          <a:p>
            <a:pPr eaLnBrk="0" hangingPunct="0"/>
            <a:r>
              <a:rPr lang="en-US" sz="2200" b="1" dirty="0">
                <a:solidFill>
                  <a:schemeClr val="bg2"/>
                </a:solidFill>
              </a:rPr>
              <a:t>Amalgam/gold </a:t>
            </a:r>
          </a:p>
        </p:txBody>
      </p:sp>
      <p:grpSp>
        <p:nvGrpSpPr>
          <p:cNvPr id="15" name="Group 107"/>
          <p:cNvGrpSpPr>
            <a:grpSpLocks/>
          </p:cNvGrpSpPr>
          <p:nvPr/>
        </p:nvGrpSpPr>
        <p:grpSpPr bwMode="auto">
          <a:xfrm>
            <a:off x="2971800" y="6308725"/>
            <a:ext cx="2832100" cy="396875"/>
            <a:chOff x="1872" y="3974"/>
            <a:chExt cx="1784" cy="250"/>
          </a:xfrm>
        </p:grpSpPr>
        <p:sp>
          <p:nvSpPr>
            <p:cNvPr id="11352" name="Rectangle 108"/>
            <p:cNvSpPr>
              <a:spLocks noChangeArrowheads="1"/>
            </p:cNvSpPr>
            <p:nvPr/>
          </p:nvSpPr>
          <p:spPr bwMode="auto">
            <a:xfrm>
              <a:off x="1872" y="3984"/>
              <a:ext cx="144" cy="192"/>
            </a:xfrm>
            <a:prstGeom prst="rect">
              <a:avLst/>
            </a:prstGeom>
            <a:solidFill>
              <a:srgbClr val="FF9900"/>
            </a:solidFill>
            <a:ln w="9525">
              <a:noFill/>
              <a:miter lim="800000"/>
              <a:headEnd/>
              <a:tailEnd/>
            </a:ln>
          </p:spPr>
          <p:txBody>
            <a:bodyPr wrap="none" anchor="ctr"/>
            <a:lstStyle/>
            <a:p>
              <a:endParaRPr lang="en-IN"/>
            </a:p>
          </p:txBody>
        </p:sp>
        <p:sp>
          <p:nvSpPr>
            <p:cNvPr id="11353" name="Text Box 109"/>
            <p:cNvSpPr txBox="1">
              <a:spLocks noChangeArrowheads="1"/>
            </p:cNvSpPr>
            <p:nvPr/>
          </p:nvSpPr>
          <p:spPr bwMode="auto">
            <a:xfrm>
              <a:off x="2016" y="3974"/>
              <a:ext cx="1640" cy="250"/>
            </a:xfrm>
            <a:prstGeom prst="rect">
              <a:avLst/>
            </a:prstGeom>
            <a:noFill/>
            <a:ln w="9525">
              <a:noFill/>
              <a:miter lim="800000"/>
              <a:headEnd/>
              <a:tailEnd/>
            </a:ln>
          </p:spPr>
          <p:txBody>
            <a:bodyPr wrap="none">
              <a:spAutoFit/>
            </a:bodyPr>
            <a:lstStyle/>
            <a:p>
              <a:pPr eaLnBrk="0" hangingPunct="0"/>
              <a:r>
                <a:rPr lang="en-US" sz="2000" b="1">
                  <a:solidFill>
                    <a:schemeClr val="bg1"/>
                  </a:solidFill>
                </a:rPr>
                <a:t>= Exposure centers </a:t>
              </a:r>
            </a:p>
          </p:txBody>
        </p:sp>
      </p:grpSp>
      <p:grpSp>
        <p:nvGrpSpPr>
          <p:cNvPr id="16" name="Group 110"/>
          <p:cNvGrpSpPr>
            <a:grpSpLocks/>
          </p:cNvGrpSpPr>
          <p:nvPr/>
        </p:nvGrpSpPr>
        <p:grpSpPr bwMode="auto">
          <a:xfrm>
            <a:off x="3733800" y="2895600"/>
            <a:ext cx="685800" cy="609600"/>
            <a:chOff x="4848" y="2400"/>
            <a:chExt cx="432" cy="384"/>
          </a:xfrm>
        </p:grpSpPr>
        <p:sp>
          <p:nvSpPr>
            <p:cNvPr id="11338" name="Freeform 111"/>
            <p:cNvSpPr>
              <a:spLocks/>
            </p:cNvSpPr>
            <p:nvPr/>
          </p:nvSpPr>
          <p:spPr bwMode="auto">
            <a:xfrm>
              <a:off x="5116" y="2602"/>
              <a:ext cx="72" cy="69"/>
            </a:xfrm>
            <a:custGeom>
              <a:avLst/>
              <a:gdLst>
                <a:gd name="T0" fmla="*/ 4421 w 6043"/>
                <a:gd name="T1" fmla="*/ 7829 h 7829"/>
                <a:gd name="T2" fmla="*/ 4548 w 6043"/>
                <a:gd name="T3" fmla="*/ 7821 h 7829"/>
                <a:gd name="T4" fmla="*/ 4670 w 6043"/>
                <a:gd name="T5" fmla="*/ 7803 h 7829"/>
                <a:gd name="T6" fmla="*/ 4793 w 6043"/>
                <a:gd name="T7" fmla="*/ 7775 h 7829"/>
                <a:gd name="T8" fmla="*/ 4987 w 6043"/>
                <a:gd name="T9" fmla="*/ 7710 h 7829"/>
                <a:gd name="T10" fmla="*/ 5099 w 6043"/>
                <a:gd name="T11" fmla="*/ 7660 h 7829"/>
                <a:gd name="T12" fmla="*/ 5207 w 6043"/>
                <a:gd name="T13" fmla="*/ 7601 h 7829"/>
                <a:gd name="T14" fmla="*/ 5308 w 6043"/>
                <a:gd name="T15" fmla="*/ 7535 h 7829"/>
                <a:gd name="T16" fmla="*/ 5405 w 6043"/>
                <a:gd name="T17" fmla="*/ 7462 h 7829"/>
                <a:gd name="T18" fmla="*/ 5555 w 6043"/>
                <a:gd name="T19" fmla="*/ 7325 h 7829"/>
                <a:gd name="T20" fmla="*/ 5712 w 6043"/>
                <a:gd name="T21" fmla="*/ 7137 h 7829"/>
                <a:gd name="T22" fmla="*/ 5842 w 6043"/>
                <a:gd name="T23" fmla="*/ 6927 h 7829"/>
                <a:gd name="T24" fmla="*/ 5942 w 6043"/>
                <a:gd name="T25" fmla="*/ 6697 h 7829"/>
                <a:gd name="T26" fmla="*/ 6010 w 6043"/>
                <a:gd name="T27" fmla="*/ 6453 h 7829"/>
                <a:gd name="T28" fmla="*/ 6041 w 6043"/>
                <a:gd name="T29" fmla="*/ 6192 h 7829"/>
                <a:gd name="T30" fmla="*/ 6043 w 6043"/>
                <a:gd name="T31" fmla="*/ 1682 h 7829"/>
                <a:gd name="T32" fmla="*/ 6037 w 6043"/>
                <a:gd name="T33" fmla="*/ 1583 h 7829"/>
                <a:gd name="T34" fmla="*/ 6030 w 6043"/>
                <a:gd name="T35" fmla="*/ 1507 h 7829"/>
                <a:gd name="T36" fmla="*/ 6010 w 6043"/>
                <a:gd name="T37" fmla="*/ 1379 h 7829"/>
                <a:gd name="T38" fmla="*/ 5980 w 6043"/>
                <a:gd name="T39" fmla="*/ 1254 h 7829"/>
                <a:gd name="T40" fmla="*/ 5956 w 6043"/>
                <a:gd name="T41" fmla="*/ 1174 h 7829"/>
                <a:gd name="T42" fmla="*/ 5896 w 6043"/>
                <a:gd name="T43" fmla="*/ 1016 h 7829"/>
                <a:gd name="T44" fmla="*/ 5842 w 6043"/>
                <a:gd name="T45" fmla="*/ 904 h 7829"/>
                <a:gd name="T46" fmla="*/ 5782 w 6043"/>
                <a:gd name="T47" fmla="*/ 797 h 7829"/>
                <a:gd name="T48" fmla="*/ 5712 w 6043"/>
                <a:gd name="T49" fmla="*/ 694 h 7829"/>
                <a:gd name="T50" fmla="*/ 5610 w 6043"/>
                <a:gd name="T51" fmla="*/ 566 h 7829"/>
                <a:gd name="T52" fmla="*/ 5436 w 6043"/>
                <a:gd name="T53" fmla="*/ 395 h 7829"/>
                <a:gd name="T54" fmla="*/ 5308 w 6043"/>
                <a:gd name="T55" fmla="*/ 295 h 7829"/>
                <a:gd name="T56" fmla="*/ 5099 w 6043"/>
                <a:gd name="T57" fmla="*/ 170 h 7829"/>
                <a:gd name="T58" fmla="*/ 4949 w 6043"/>
                <a:gd name="T59" fmla="*/ 106 h 7829"/>
                <a:gd name="T60" fmla="*/ 4712 w 6043"/>
                <a:gd name="T61" fmla="*/ 36 h 7829"/>
                <a:gd name="T62" fmla="*/ 4463 w 6043"/>
                <a:gd name="T63" fmla="*/ 2 h 7829"/>
                <a:gd name="T64" fmla="*/ 1625 w 6043"/>
                <a:gd name="T65" fmla="*/ 1 h 7829"/>
                <a:gd name="T66" fmla="*/ 1497 w 6043"/>
                <a:gd name="T67" fmla="*/ 10 h 7829"/>
                <a:gd name="T68" fmla="*/ 1373 w 6043"/>
                <a:gd name="T69" fmla="*/ 28 h 7829"/>
                <a:gd name="T70" fmla="*/ 1250 w 6043"/>
                <a:gd name="T71" fmla="*/ 55 h 7829"/>
                <a:gd name="T72" fmla="*/ 1133 w 6043"/>
                <a:gd name="T73" fmla="*/ 91 h 7829"/>
                <a:gd name="T74" fmla="*/ 1019 w 6043"/>
                <a:gd name="T75" fmla="*/ 136 h 7829"/>
                <a:gd name="T76" fmla="*/ 908 w 6043"/>
                <a:gd name="T77" fmla="*/ 190 h 7829"/>
                <a:gd name="T78" fmla="*/ 803 w 6043"/>
                <a:gd name="T79" fmla="*/ 251 h 7829"/>
                <a:gd name="T80" fmla="*/ 702 w 6043"/>
                <a:gd name="T81" fmla="*/ 319 h 7829"/>
                <a:gd name="T82" fmla="*/ 546 w 6043"/>
                <a:gd name="T83" fmla="*/ 449 h 7829"/>
                <a:gd name="T84" fmla="*/ 381 w 6043"/>
                <a:gd name="T85" fmla="*/ 629 h 7829"/>
                <a:gd name="T86" fmla="*/ 241 w 6043"/>
                <a:gd name="T87" fmla="*/ 832 h 7829"/>
                <a:gd name="T88" fmla="*/ 131 w 6043"/>
                <a:gd name="T89" fmla="*/ 1055 h 7829"/>
                <a:gd name="T90" fmla="*/ 53 w 6043"/>
                <a:gd name="T91" fmla="*/ 1295 h 7829"/>
                <a:gd name="T92" fmla="*/ 8 w 6043"/>
                <a:gd name="T93" fmla="*/ 1550 h 7829"/>
                <a:gd name="T94" fmla="*/ 0 w 6043"/>
                <a:gd name="T95" fmla="*/ 6103 h 7829"/>
                <a:gd name="T96" fmla="*/ 5 w 6043"/>
                <a:gd name="T97" fmla="*/ 6237 h 7829"/>
                <a:gd name="T98" fmla="*/ 8 w 6043"/>
                <a:gd name="T99" fmla="*/ 6281 h 7829"/>
                <a:gd name="T100" fmla="*/ 25 w 6043"/>
                <a:gd name="T101" fmla="*/ 6409 h 7829"/>
                <a:gd name="T102" fmla="*/ 53 w 6043"/>
                <a:gd name="T103" fmla="*/ 6535 h 7829"/>
                <a:gd name="T104" fmla="*/ 80 w 6043"/>
                <a:gd name="T105" fmla="*/ 6637 h 7829"/>
                <a:gd name="T106" fmla="*/ 131 w 6043"/>
                <a:gd name="T107" fmla="*/ 6775 h 7829"/>
                <a:gd name="T108" fmla="*/ 182 w 6043"/>
                <a:gd name="T109" fmla="*/ 6889 h 7829"/>
                <a:gd name="T110" fmla="*/ 263 w 6043"/>
                <a:gd name="T111" fmla="*/ 7033 h 7829"/>
                <a:gd name="T112" fmla="*/ 381 w 6043"/>
                <a:gd name="T113" fmla="*/ 7201 h 7829"/>
                <a:gd name="T114" fmla="*/ 488 w 6043"/>
                <a:gd name="T115" fmla="*/ 7325 h 7829"/>
                <a:gd name="T116" fmla="*/ 607 w 6043"/>
                <a:gd name="T117" fmla="*/ 7435 h 7829"/>
                <a:gd name="T118" fmla="*/ 803 w 6043"/>
                <a:gd name="T119" fmla="*/ 7579 h 7829"/>
                <a:gd name="T120" fmla="*/ 1019 w 6043"/>
                <a:gd name="T121" fmla="*/ 7695 h 7829"/>
                <a:gd name="T122" fmla="*/ 1250 w 6043"/>
                <a:gd name="T123" fmla="*/ 7775 h 7829"/>
                <a:gd name="T124" fmla="*/ 1497 w 6043"/>
                <a:gd name="T125" fmla="*/ 7821 h 78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043"/>
                <a:gd name="T190" fmla="*/ 0 h 7829"/>
                <a:gd name="T191" fmla="*/ 6043 w 6043"/>
                <a:gd name="T192" fmla="*/ 7829 h 782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043" h="7829">
                  <a:moveTo>
                    <a:pt x="1668" y="7829"/>
                  </a:moveTo>
                  <a:lnTo>
                    <a:pt x="4377" y="7829"/>
                  </a:lnTo>
                  <a:lnTo>
                    <a:pt x="4421" y="7829"/>
                  </a:lnTo>
                  <a:lnTo>
                    <a:pt x="4463" y="7827"/>
                  </a:lnTo>
                  <a:lnTo>
                    <a:pt x="4506" y="7824"/>
                  </a:lnTo>
                  <a:lnTo>
                    <a:pt x="4548" y="7821"/>
                  </a:lnTo>
                  <a:lnTo>
                    <a:pt x="4590" y="7816"/>
                  </a:lnTo>
                  <a:lnTo>
                    <a:pt x="4632" y="7810"/>
                  </a:lnTo>
                  <a:lnTo>
                    <a:pt x="4670" y="7803"/>
                  </a:lnTo>
                  <a:lnTo>
                    <a:pt x="4712" y="7794"/>
                  </a:lnTo>
                  <a:lnTo>
                    <a:pt x="4752" y="7785"/>
                  </a:lnTo>
                  <a:lnTo>
                    <a:pt x="4793" y="7775"/>
                  </a:lnTo>
                  <a:lnTo>
                    <a:pt x="4872" y="7752"/>
                  </a:lnTo>
                  <a:lnTo>
                    <a:pt x="4949" y="7725"/>
                  </a:lnTo>
                  <a:lnTo>
                    <a:pt x="4987" y="7710"/>
                  </a:lnTo>
                  <a:lnTo>
                    <a:pt x="5026" y="7695"/>
                  </a:lnTo>
                  <a:lnTo>
                    <a:pt x="5063" y="7678"/>
                  </a:lnTo>
                  <a:lnTo>
                    <a:pt x="5099" y="7660"/>
                  </a:lnTo>
                  <a:lnTo>
                    <a:pt x="5135" y="7641"/>
                  </a:lnTo>
                  <a:lnTo>
                    <a:pt x="5171" y="7621"/>
                  </a:lnTo>
                  <a:lnTo>
                    <a:pt x="5207" y="7601"/>
                  </a:lnTo>
                  <a:lnTo>
                    <a:pt x="5240" y="7579"/>
                  </a:lnTo>
                  <a:lnTo>
                    <a:pt x="5274" y="7558"/>
                  </a:lnTo>
                  <a:lnTo>
                    <a:pt x="5308" y="7535"/>
                  </a:lnTo>
                  <a:lnTo>
                    <a:pt x="5341" y="7511"/>
                  </a:lnTo>
                  <a:lnTo>
                    <a:pt x="5374" y="7487"/>
                  </a:lnTo>
                  <a:lnTo>
                    <a:pt x="5405" y="7462"/>
                  </a:lnTo>
                  <a:lnTo>
                    <a:pt x="5436" y="7435"/>
                  </a:lnTo>
                  <a:lnTo>
                    <a:pt x="5497" y="7381"/>
                  </a:lnTo>
                  <a:lnTo>
                    <a:pt x="5555" y="7325"/>
                  </a:lnTo>
                  <a:lnTo>
                    <a:pt x="5610" y="7265"/>
                  </a:lnTo>
                  <a:lnTo>
                    <a:pt x="5663" y="7201"/>
                  </a:lnTo>
                  <a:lnTo>
                    <a:pt x="5712" y="7137"/>
                  </a:lnTo>
                  <a:lnTo>
                    <a:pt x="5759" y="7068"/>
                  </a:lnTo>
                  <a:lnTo>
                    <a:pt x="5802" y="6999"/>
                  </a:lnTo>
                  <a:lnTo>
                    <a:pt x="5842" y="6927"/>
                  </a:lnTo>
                  <a:lnTo>
                    <a:pt x="5879" y="6852"/>
                  </a:lnTo>
                  <a:lnTo>
                    <a:pt x="5912" y="6775"/>
                  </a:lnTo>
                  <a:lnTo>
                    <a:pt x="5942" y="6697"/>
                  </a:lnTo>
                  <a:lnTo>
                    <a:pt x="5969" y="6617"/>
                  </a:lnTo>
                  <a:lnTo>
                    <a:pt x="5990" y="6535"/>
                  </a:lnTo>
                  <a:lnTo>
                    <a:pt x="6010" y="6453"/>
                  </a:lnTo>
                  <a:lnTo>
                    <a:pt x="6024" y="6367"/>
                  </a:lnTo>
                  <a:lnTo>
                    <a:pt x="6035" y="6281"/>
                  </a:lnTo>
                  <a:lnTo>
                    <a:pt x="6041" y="6192"/>
                  </a:lnTo>
                  <a:lnTo>
                    <a:pt x="6043" y="6103"/>
                  </a:lnTo>
                  <a:lnTo>
                    <a:pt x="6043" y="1727"/>
                  </a:lnTo>
                  <a:lnTo>
                    <a:pt x="6043" y="1682"/>
                  </a:lnTo>
                  <a:lnTo>
                    <a:pt x="6041" y="1638"/>
                  </a:lnTo>
                  <a:lnTo>
                    <a:pt x="6038" y="1594"/>
                  </a:lnTo>
                  <a:lnTo>
                    <a:pt x="6037" y="1583"/>
                  </a:lnTo>
                  <a:lnTo>
                    <a:pt x="6037" y="1572"/>
                  </a:lnTo>
                  <a:lnTo>
                    <a:pt x="6035" y="1550"/>
                  </a:lnTo>
                  <a:lnTo>
                    <a:pt x="6030" y="1507"/>
                  </a:lnTo>
                  <a:lnTo>
                    <a:pt x="6024" y="1464"/>
                  </a:lnTo>
                  <a:lnTo>
                    <a:pt x="6018" y="1421"/>
                  </a:lnTo>
                  <a:lnTo>
                    <a:pt x="6010" y="1379"/>
                  </a:lnTo>
                  <a:lnTo>
                    <a:pt x="6001" y="1337"/>
                  </a:lnTo>
                  <a:lnTo>
                    <a:pt x="5990" y="1295"/>
                  </a:lnTo>
                  <a:lnTo>
                    <a:pt x="5980" y="1254"/>
                  </a:lnTo>
                  <a:lnTo>
                    <a:pt x="5969" y="1213"/>
                  </a:lnTo>
                  <a:lnTo>
                    <a:pt x="5963" y="1194"/>
                  </a:lnTo>
                  <a:lnTo>
                    <a:pt x="5956" y="1174"/>
                  </a:lnTo>
                  <a:lnTo>
                    <a:pt x="5942" y="1133"/>
                  </a:lnTo>
                  <a:lnTo>
                    <a:pt x="5912" y="1055"/>
                  </a:lnTo>
                  <a:lnTo>
                    <a:pt x="5896" y="1016"/>
                  </a:lnTo>
                  <a:lnTo>
                    <a:pt x="5879" y="978"/>
                  </a:lnTo>
                  <a:lnTo>
                    <a:pt x="5861" y="941"/>
                  </a:lnTo>
                  <a:lnTo>
                    <a:pt x="5842" y="904"/>
                  </a:lnTo>
                  <a:lnTo>
                    <a:pt x="5822" y="868"/>
                  </a:lnTo>
                  <a:lnTo>
                    <a:pt x="5802" y="832"/>
                  </a:lnTo>
                  <a:lnTo>
                    <a:pt x="5782" y="797"/>
                  </a:lnTo>
                  <a:lnTo>
                    <a:pt x="5759" y="762"/>
                  </a:lnTo>
                  <a:lnTo>
                    <a:pt x="5736" y="727"/>
                  </a:lnTo>
                  <a:lnTo>
                    <a:pt x="5712" y="694"/>
                  </a:lnTo>
                  <a:lnTo>
                    <a:pt x="5663" y="629"/>
                  </a:lnTo>
                  <a:lnTo>
                    <a:pt x="5636" y="598"/>
                  </a:lnTo>
                  <a:lnTo>
                    <a:pt x="5610" y="566"/>
                  </a:lnTo>
                  <a:lnTo>
                    <a:pt x="5555" y="506"/>
                  </a:lnTo>
                  <a:lnTo>
                    <a:pt x="5497" y="449"/>
                  </a:lnTo>
                  <a:lnTo>
                    <a:pt x="5436" y="395"/>
                  </a:lnTo>
                  <a:lnTo>
                    <a:pt x="5374" y="343"/>
                  </a:lnTo>
                  <a:lnTo>
                    <a:pt x="5341" y="319"/>
                  </a:lnTo>
                  <a:lnTo>
                    <a:pt x="5308" y="295"/>
                  </a:lnTo>
                  <a:lnTo>
                    <a:pt x="5240" y="251"/>
                  </a:lnTo>
                  <a:lnTo>
                    <a:pt x="5171" y="209"/>
                  </a:lnTo>
                  <a:lnTo>
                    <a:pt x="5099" y="170"/>
                  </a:lnTo>
                  <a:lnTo>
                    <a:pt x="5063" y="154"/>
                  </a:lnTo>
                  <a:lnTo>
                    <a:pt x="5026" y="136"/>
                  </a:lnTo>
                  <a:lnTo>
                    <a:pt x="4949" y="106"/>
                  </a:lnTo>
                  <a:lnTo>
                    <a:pt x="4872" y="78"/>
                  </a:lnTo>
                  <a:lnTo>
                    <a:pt x="4793" y="55"/>
                  </a:lnTo>
                  <a:lnTo>
                    <a:pt x="4712" y="36"/>
                  </a:lnTo>
                  <a:lnTo>
                    <a:pt x="4632" y="20"/>
                  </a:lnTo>
                  <a:lnTo>
                    <a:pt x="4548" y="10"/>
                  </a:lnTo>
                  <a:lnTo>
                    <a:pt x="4463" y="2"/>
                  </a:lnTo>
                  <a:lnTo>
                    <a:pt x="4377" y="0"/>
                  </a:lnTo>
                  <a:lnTo>
                    <a:pt x="1668" y="0"/>
                  </a:lnTo>
                  <a:lnTo>
                    <a:pt x="1625" y="1"/>
                  </a:lnTo>
                  <a:lnTo>
                    <a:pt x="1583" y="2"/>
                  </a:lnTo>
                  <a:lnTo>
                    <a:pt x="1539" y="5"/>
                  </a:lnTo>
                  <a:lnTo>
                    <a:pt x="1497" y="10"/>
                  </a:lnTo>
                  <a:lnTo>
                    <a:pt x="1455" y="14"/>
                  </a:lnTo>
                  <a:lnTo>
                    <a:pt x="1413" y="20"/>
                  </a:lnTo>
                  <a:lnTo>
                    <a:pt x="1373" y="28"/>
                  </a:lnTo>
                  <a:lnTo>
                    <a:pt x="1332" y="36"/>
                  </a:lnTo>
                  <a:lnTo>
                    <a:pt x="1291" y="44"/>
                  </a:lnTo>
                  <a:lnTo>
                    <a:pt x="1250" y="55"/>
                  </a:lnTo>
                  <a:lnTo>
                    <a:pt x="1211" y="66"/>
                  </a:lnTo>
                  <a:lnTo>
                    <a:pt x="1171" y="78"/>
                  </a:lnTo>
                  <a:lnTo>
                    <a:pt x="1133" y="91"/>
                  </a:lnTo>
                  <a:lnTo>
                    <a:pt x="1094" y="106"/>
                  </a:lnTo>
                  <a:lnTo>
                    <a:pt x="1057" y="120"/>
                  </a:lnTo>
                  <a:lnTo>
                    <a:pt x="1019" y="136"/>
                  </a:lnTo>
                  <a:lnTo>
                    <a:pt x="981" y="154"/>
                  </a:lnTo>
                  <a:lnTo>
                    <a:pt x="944" y="170"/>
                  </a:lnTo>
                  <a:lnTo>
                    <a:pt x="908" y="190"/>
                  </a:lnTo>
                  <a:lnTo>
                    <a:pt x="872" y="209"/>
                  </a:lnTo>
                  <a:lnTo>
                    <a:pt x="837" y="229"/>
                  </a:lnTo>
                  <a:lnTo>
                    <a:pt x="803" y="251"/>
                  </a:lnTo>
                  <a:lnTo>
                    <a:pt x="769" y="272"/>
                  </a:lnTo>
                  <a:lnTo>
                    <a:pt x="735" y="295"/>
                  </a:lnTo>
                  <a:lnTo>
                    <a:pt x="702" y="319"/>
                  </a:lnTo>
                  <a:lnTo>
                    <a:pt x="669" y="343"/>
                  </a:lnTo>
                  <a:lnTo>
                    <a:pt x="607" y="395"/>
                  </a:lnTo>
                  <a:lnTo>
                    <a:pt x="546" y="449"/>
                  </a:lnTo>
                  <a:lnTo>
                    <a:pt x="488" y="506"/>
                  </a:lnTo>
                  <a:lnTo>
                    <a:pt x="433" y="566"/>
                  </a:lnTo>
                  <a:lnTo>
                    <a:pt x="381" y="629"/>
                  </a:lnTo>
                  <a:lnTo>
                    <a:pt x="331" y="694"/>
                  </a:lnTo>
                  <a:lnTo>
                    <a:pt x="284" y="762"/>
                  </a:lnTo>
                  <a:lnTo>
                    <a:pt x="241" y="832"/>
                  </a:lnTo>
                  <a:lnTo>
                    <a:pt x="201" y="904"/>
                  </a:lnTo>
                  <a:lnTo>
                    <a:pt x="164" y="978"/>
                  </a:lnTo>
                  <a:lnTo>
                    <a:pt x="131" y="1055"/>
                  </a:lnTo>
                  <a:lnTo>
                    <a:pt x="101" y="1133"/>
                  </a:lnTo>
                  <a:lnTo>
                    <a:pt x="74" y="1213"/>
                  </a:lnTo>
                  <a:lnTo>
                    <a:pt x="53" y="1295"/>
                  </a:lnTo>
                  <a:lnTo>
                    <a:pt x="33" y="1379"/>
                  </a:lnTo>
                  <a:lnTo>
                    <a:pt x="19" y="1464"/>
                  </a:lnTo>
                  <a:lnTo>
                    <a:pt x="8" y="1550"/>
                  </a:lnTo>
                  <a:lnTo>
                    <a:pt x="2" y="1638"/>
                  </a:lnTo>
                  <a:lnTo>
                    <a:pt x="0" y="1727"/>
                  </a:lnTo>
                  <a:lnTo>
                    <a:pt x="0" y="6103"/>
                  </a:lnTo>
                  <a:lnTo>
                    <a:pt x="0" y="6148"/>
                  </a:lnTo>
                  <a:lnTo>
                    <a:pt x="2" y="6192"/>
                  </a:lnTo>
                  <a:lnTo>
                    <a:pt x="5" y="6237"/>
                  </a:lnTo>
                  <a:lnTo>
                    <a:pt x="6" y="6247"/>
                  </a:lnTo>
                  <a:lnTo>
                    <a:pt x="6" y="6258"/>
                  </a:lnTo>
                  <a:lnTo>
                    <a:pt x="8" y="6281"/>
                  </a:lnTo>
                  <a:lnTo>
                    <a:pt x="13" y="6324"/>
                  </a:lnTo>
                  <a:lnTo>
                    <a:pt x="19" y="6367"/>
                  </a:lnTo>
                  <a:lnTo>
                    <a:pt x="25" y="6409"/>
                  </a:lnTo>
                  <a:lnTo>
                    <a:pt x="33" y="6453"/>
                  </a:lnTo>
                  <a:lnTo>
                    <a:pt x="42" y="6493"/>
                  </a:lnTo>
                  <a:lnTo>
                    <a:pt x="53" y="6535"/>
                  </a:lnTo>
                  <a:lnTo>
                    <a:pt x="63" y="6576"/>
                  </a:lnTo>
                  <a:lnTo>
                    <a:pt x="74" y="6617"/>
                  </a:lnTo>
                  <a:lnTo>
                    <a:pt x="80" y="6637"/>
                  </a:lnTo>
                  <a:lnTo>
                    <a:pt x="87" y="6658"/>
                  </a:lnTo>
                  <a:lnTo>
                    <a:pt x="101" y="6697"/>
                  </a:lnTo>
                  <a:lnTo>
                    <a:pt x="131" y="6775"/>
                  </a:lnTo>
                  <a:lnTo>
                    <a:pt x="147" y="6814"/>
                  </a:lnTo>
                  <a:lnTo>
                    <a:pt x="164" y="6852"/>
                  </a:lnTo>
                  <a:lnTo>
                    <a:pt x="182" y="6889"/>
                  </a:lnTo>
                  <a:lnTo>
                    <a:pt x="201" y="6927"/>
                  </a:lnTo>
                  <a:lnTo>
                    <a:pt x="241" y="6999"/>
                  </a:lnTo>
                  <a:lnTo>
                    <a:pt x="263" y="7033"/>
                  </a:lnTo>
                  <a:lnTo>
                    <a:pt x="284" y="7068"/>
                  </a:lnTo>
                  <a:lnTo>
                    <a:pt x="331" y="7137"/>
                  </a:lnTo>
                  <a:lnTo>
                    <a:pt x="381" y="7201"/>
                  </a:lnTo>
                  <a:lnTo>
                    <a:pt x="433" y="7265"/>
                  </a:lnTo>
                  <a:lnTo>
                    <a:pt x="461" y="7295"/>
                  </a:lnTo>
                  <a:lnTo>
                    <a:pt x="488" y="7325"/>
                  </a:lnTo>
                  <a:lnTo>
                    <a:pt x="517" y="7353"/>
                  </a:lnTo>
                  <a:lnTo>
                    <a:pt x="546" y="7381"/>
                  </a:lnTo>
                  <a:lnTo>
                    <a:pt x="607" y="7435"/>
                  </a:lnTo>
                  <a:lnTo>
                    <a:pt x="669" y="7487"/>
                  </a:lnTo>
                  <a:lnTo>
                    <a:pt x="735" y="7535"/>
                  </a:lnTo>
                  <a:lnTo>
                    <a:pt x="803" y="7579"/>
                  </a:lnTo>
                  <a:lnTo>
                    <a:pt x="872" y="7621"/>
                  </a:lnTo>
                  <a:lnTo>
                    <a:pt x="944" y="7660"/>
                  </a:lnTo>
                  <a:lnTo>
                    <a:pt x="1019" y="7695"/>
                  </a:lnTo>
                  <a:lnTo>
                    <a:pt x="1094" y="7725"/>
                  </a:lnTo>
                  <a:lnTo>
                    <a:pt x="1171" y="7752"/>
                  </a:lnTo>
                  <a:lnTo>
                    <a:pt x="1250" y="7775"/>
                  </a:lnTo>
                  <a:lnTo>
                    <a:pt x="1332" y="7794"/>
                  </a:lnTo>
                  <a:lnTo>
                    <a:pt x="1413" y="7810"/>
                  </a:lnTo>
                  <a:lnTo>
                    <a:pt x="1497" y="7821"/>
                  </a:lnTo>
                  <a:lnTo>
                    <a:pt x="1583" y="7827"/>
                  </a:lnTo>
                  <a:lnTo>
                    <a:pt x="1668" y="7829"/>
                  </a:lnTo>
                  <a:close/>
                </a:path>
              </a:pathLst>
            </a:custGeom>
            <a:solidFill>
              <a:srgbClr val="DDDDDD"/>
            </a:solidFill>
            <a:ln w="14288">
              <a:solidFill>
                <a:schemeClr val="bg2"/>
              </a:solidFill>
              <a:prstDash val="solid"/>
              <a:round/>
              <a:headEnd/>
              <a:tailEnd/>
            </a:ln>
          </p:spPr>
          <p:txBody>
            <a:bodyPr/>
            <a:lstStyle/>
            <a:p>
              <a:endParaRPr lang="en-IN"/>
            </a:p>
          </p:txBody>
        </p:sp>
        <p:sp>
          <p:nvSpPr>
            <p:cNvPr id="11339" name="Line 112"/>
            <p:cNvSpPr>
              <a:spLocks noChangeShapeType="1"/>
            </p:cNvSpPr>
            <p:nvPr/>
          </p:nvSpPr>
          <p:spPr bwMode="auto">
            <a:xfrm>
              <a:off x="5188" y="2628"/>
              <a:ext cx="38" cy="0"/>
            </a:xfrm>
            <a:prstGeom prst="line">
              <a:avLst/>
            </a:prstGeom>
            <a:noFill/>
            <a:ln w="19050">
              <a:solidFill>
                <a:schemeClr val="bg1"/>
              </a:solidFill>
              <a:round/>
              <a:headEnd/>
              <a:tailEnd/>
            </a:ln>
          </p:spPr>
          <p:txBody>
            <a:bodyPr/>
            <a:lstStyle/>
            <a:p>
              <a:endParaRPr lang="en-IN"/>
            </a:p>
          </p:txBody>
        </p:sp>
        <p:sp>
          <p:nvSpPr>
            <p:cNvPr id="11340" name="Line 113"/>
            <p:cNvSpPr>
              <a:spLocks noChangeShapeType="1"/>
            </p:cNvSpPr>
            <p:nvPr/>
          </p:nvSpPr>
          <p:spPr bwMode="auto">
            <a:xfrm>
              <a:off x="5188" y="2644"/>
              <a:ext cx="38" cy="0"/>
            </a:xfrm>
            <a:prstGeom prst="line">
              <a:avLst/>
            </a:prstGeom>
            <a:noFill/>
            <a:ln w="19050">
              <a:solidFill>
                <a:schemeClr val="bg1"/>
              </a:solidFill>
              <a:round/>
              <a:headEnd/>
              <a:tailEnd/>
            </a:ln>
          </p:spPr>
          <p:txBody>
            <a:bodyPr/>
            <a:lstStyle/>
            <a:p>
              <a:endParaRPr lang="en-IN"/>
            </a:p>
          </p:txBody>
        </p:sp>
        <p:sp>
          <p:nvSpPr>
            <p:cNvPr id="11341" name="Line 114"/>
            <p:cNvSpPr>
              <a:spLocks noChangeShapeType="1"/>
            </p:cNvSpPr>
            <p:nvPr/>
          </p:nvSpPr>
          <p:spPr bwMode="auto">
            <a:xfrm>
              <a:off x="5226" y="2627"/>
              <a:ext cx="0" cy="17"/>
            </a:xfrm>
            <a:prstGeom prst="line">
              <a:avLst/>
            </a:prstGeom>
            <a:noFill/>
            <a:ln w="28575">
              <a:solidFill>
                <a:schemeClr val="bg1"/>
              </a:solidFill>
              <a:round/>
              <a:headEnd/>
              <a:tailEnd/>
            </a:ln>
          </p:spPr>
          <p:txBody>
            <a:bodyPr/>
            <a:lstStyle/>
            <a:p>
              <a:endParaRPr lang="en-IN"/>
            </a:p>
          </p:txBody>
        </p:sp>
        <p:sp>
          <p:nvSpPr>
            <p:cNvPr id="11342" name="Line 115"/>
            <p:cNvSpPr>
              <a:spLocks noChangeShapeType="1"/>
            </p:cNvSpPr>
            <p:nvPr/>
          </p:nvSpPr>
          <p:spPr bwMode="auto">
            <a:xfrm>
              <a:off x="5280" y="2657"/>
              <a:ext cx="0" cy="1"/>
            </a:xfrm>
            <a:prstGeom prst="line">
              <a:avLst/>
            </a:prstGeom>
            <a:noFill/>
            <a:ln w="14288">
              <a:solidFill>
                <a:srgbClr val="000000"/>
              </a:solidFill>
              <a:round/>
              <a:headEnd/>
              <a:tailEnd/>
            </a:ln>
          </p:spPr>
          <p:txBody>
            <a:bodyPr/>
            <a:lstStyle/>
            <a:p>
              <a:endParaRPr lang="en-IN"/>
            </a:p>
          </p:txBody>
        </p:sp>
        <p:sp>
          <p:nvSpPr>
            <p:cNvPr id="11343" name="Freeform 116"/>
            <p:cNvSpPr>
              <a:spLocks/>
            </p:cNvSpPr>
            <p:nvPr/>
          </p:nvSpPr>
          <p:spPr bwMode="auto">
            <a:xfrm>
              <a:off x="4848" y="2400"/>
              <a:ext cx="362" cy="384"/>
            </a:xfrm>
            <a:custGeom>
              <a:avLst/>
              <a:gdLst>
                <a:gd name="T0" fmla="*/ 341 w 2216"/>
                <a:gd name="T1" fmla="*/ 1740 h 2015"/>
                <a:gd name="T2" fmla="*/ 307 w 2216"/>
                <a:gd name="T3" fmla="*/ 1580 h 2015"/>
                <a:gd name="T4" fmla="*/ 319 w 2216"/>
                <a:gd name="T5" fmla="*/ 1376 h 2015"/>
                <a:gd name="T6" fmla="*/ 467 w 2216"/>
                <a:gd name="T7" fmla="*/ 1204 h 2015"/>
                <a:gd name="T8" fmla="*/ 637 w 2216"/>
                <a:gd name="T9" fmla="*/ 1058 h 2015"/>
                <a:gd name="T10" fmla="*/ 970 w 2216"/>
                <a:gd name="T11" fmla="*/ 806 h 2015"/>
                <a:gd name="T12" fmla="*/ 1175 w 2216"/>
                <a:gd name="T13" fmla="*/ 661 h 2015"/>
                <a:gd name="T14" fmla="*/ 1281 w 2216"/>
                <a:gd name="T15" fmla="*/ 588 h 2015"/>
                <a:gd name="T16" fmla="*/ 1168 w 2216"/>
                <a:gd name="T17" fmla="*/ 336 h 2015"/>
                <a:gd name="T18" fmla="*/ 1273 w 2216"/>
                <a:gd name="T19" fmla="*/ 86 h 2015"/>
                <a:gd name="T20" fmla="*/ 1375 w 2216"/>
                <a:gd name="T21" fmla="*/ 26 h 2015"/>
                <a:gd name="T22" fmla="*/ 1489 w 2216"/>
                <a:gd name="T23" fmla="*/ 20 h 2015"/>
                <a:gd name="T24" fmla="*/ 1837 w 2216"/>
                <a:gd name="T25" fmla="*/ 146 h 2015"/>
                <a:gd name="T26" fmla="*/ 1897 w 2216"/>
                <a:gd name="T27" fmla="*/ 409 h 2015"/>
                <a:gd name="T28" fmla="*/ 1969 w 2216"/>
                <a:gd name="T29" fmla="*/ 495 h 2015"/>
                <a:gd name="T30" fmla="*/ 2029 w 2216"/>
                <a:gd name="T31" fmla="*/ 578 h 2015"/>
                <a:gd name="T32" fmla="*/ 2208 w 2216"/>
                <a:gd name="T33" fmla="*/ 681 h 2015"/>
                <a:gd name="T34" fmla="*/ 2077 w 2216"/>
                <a:gd name="T35" fmla="*/ 818 h 2015"/>
                <a:gd name="T36" fmla="*/ 1916 w 2216"/>
                <a:gd name="T37" fmla="*/ 886 h 2015"/>
                <a:gd name="T38" fmla="*/ 1870 w 2216"/>
                <a:gd name="T39" fmla="*/ 959 h 2015"/>
                <a:gd name="T40" fmla="*/ 1741 w 2216"/>
                <a:gd name="T41" fmla="*/ 962 h 2015"/>
                <a:gd name="T42" fmla="*/ 1671 w 2216"/>
                <a:gd name="T43" fmla="*/ 1012 h 2015"/>
                <a:gd name="T44" fmla="*/ 1592 w 2216"/>
                <a:gd name="T45" fmla="*/ 1084 h 2015"/>
                <a:gd name="T46" fmla="*/ 1645 w 2216"/>
                <a:gd name="T47" fmla="*/ 1154 h 2015"/>
                <a:gd name="T48" fmla="*/ 1758 w 2216"/>
                <a:gd name="T49" fmla="*/ 1164 h 2015"/>
                <a:gd name="T50" fmla="*/ 1791 w 2216"/>
                <a:gd name="T51" fmla="*/ 1250 h 2015"/>
                <a:gd name="T52" fmla="*/ 1711 w 2216"/>
                <a:gd name="T53" fmla="*/ 1336 h 2015"/>
                <a:gd name="T54" fmla="*/ 1619 w 2216"/>
                <a:gd name="T55" fmla="*/ 1250 h 2015"/>
                <a:gd name="T56" fmla="*/ 1552 w 2216"/>
                <a:gd name="T57" fmla="*/ 1197 h 2015"/>
                <a:gd name="T58" fmla="*/ 1486 w 2216"/>
                <a:gd name="T59" fmla="*/ 1197 h 2015"/>
                <a:gd name="T60" fmla="*/ 1486 w 2216"/>
                <a:gd name="T61" fmla="*/ 1349 h 2015"/>
                <a:gd name="T62" fmla="*/ 1486 w 2216"/>
                <a:gd name="T63" fmla="*/ 1495 h 2015"/>
                <a:gd name="T64" fmla="*/ 1453 w 2216"/>
                <a:gd name="T65" fmla="*/ 1641 h 2015"/>
                <a:gd name="T66" fmla="*/ 1354 w 2216"/>
                <a:gd name="T67" fmla="*/ 1733 h 2015"/>
                <a:gd name="T68" fmla="*/ 1261 w 2216"/>
                <a:gd name="T69" fmla="*/ 1813 h 2015"/>
                <a:gd name="T70" fmla="*/ 1117 w 2216"/>
                <a:gd name="T71" fmla="*/ 1874 h 2015"/>
                <a:gd name="T72" fmla="*/ 1334 w 2216"/>
                <a:gd name="T73" fmla="*/ 1899 h 2015"/>
                <a:gd name="T74" fmla="*/ 1327 w 2216"/>
                <a:gd name="T75" fmla="*/ 1992 h 2015"/>
                <a:gd name="T76" fmla="*/ 1168 w 2216"/>
                <a:gd name="T77" fmla="*/ 2011 h 2015"/>
                <a:gd name="T78" fmla="*/ 1109 w 2216"/>
                <a:gd name="T79" fmla="*/ 1965 h 2015"/>
                <a:gd name="T80" fmla="*/ 1021 w 2216"/>
                <a:gd name="T81" fmla="*/ 1970 h 2015"/>
                <a:gd name="T82" fmla="*/ 781 w 2216"/>
                <a:gd name="T83" fmla="*/ 1970 h 2015"/>
                <a:gd name="T84" fmla="*/ 579 w 2216"/>
                <a:gd name="T85" fmla="*/ 1952 h 2015"/>
                <a:gd name="T86" fmla="*/ 445 w 2216"/>
                <a:gd name="T87" fmla="*/ 1874 h 2015"/>
                <a:gd name="T88" fmla="*/ 308 w 2216"/>
                <a:gd name="T89" fmla="*/ 1852 h 2015"/>
                <a:gd name="T90" fmla="*/ 188 w 2216"/>
                <a:gd name="T91" fmla="*/ 1780 h 2015"/>
                <a:gd name="T92" fmla="*/ 30 w 2216"/>
                <a:gd name="T93" fmla="*/ 1528 h 2015"/>
                <a:gd name="T94" fmla="*/ 10 w 2216"/>
                <a:gd name="T95" fmla="*/ 1336 h 2015"/>
                <a:gd name="T96" fmla="*/ 69 w 2216"/>
                <a:gd name="T97" fmla="*/ 1124 h 2015"/>
                <a:gd name="T98" fmla="*/ 188 w 2216"/>
                <a:gd name="T99" fmla="*/ 998 h 2015"/>
                <a:gd name="T100" fmla="*/ 321 w 2216"/>
                <a:gd name="T101" fmla="*/ 899 h 2015"/>
                <a:gd name="T102" fmla="*/ 480 w 2216"/>
                <a:gd name="T103" fmla="*/ 853 h 2015"/>
                <a:gd name="T104" fmla="*/ 625 w 2216"/>
                <a:gd name="T105" fmla="*/ 840 h 2015"/>
                <a:gd name="T106" fmla="*/ 718 w 2216"/>
                <a:gd name="T107" fmla="*/ 866 h 2015"/>
                <a:gd name="T108" fmla="*/ 745 w 2216"/>
                <a:gd name="T109" fmla="*/ 912 h 2015"/>
                <a:gd name="T110" fmla="*/ 619 w 2216"/>
                <a:gd name="T111" fmla="*/ 912 h 2015"/>
                <a:gd name="T112" fmla="*/ 349 w 2216"/>
                <a:gd name="T113" fmla="*/ 962 h 2015"/>
                <a:gd name="T114" fmla="*/ 157 w 2216"/>
                <a:gd name="T115" fmla="*/ 1154 h 2015"/>
                <a:gd name="T116" fmla="*/ 109 w 2216"/>
                <a:gd name="T117" fmla="*/ 1394 h 2015"/>
                <a:gd name="T118" fmla="*/ 205 w 2216"/>
                <a:gd name="T119" fmla="*/ 1634 h 2015"/>
                <a:gd name="T120" fmla="*/ 341 w 2216"/>
                <a:gd name="T121" fmla="*/ 1740 h 20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16"/>
                <a:gd name="T184" fmla="*/ 0 h 2015"/>
                <a:gd name="T185" fmla="*/ 2216 w 2216"/>
                <a:gd name="T186" fmla="*/ 2015 h 201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16" h="2015">
                  <a:moveTo>
                    <a:pt x="341" y="1740"/>
                  </a:moveTo>
                  <a:cubicBezTo>
                    <a:pt x="358" y="1731"/>
                    <a:pt x="311" y="1641"/>
                    <a:pt x="307" y="1580"/>
                  </a:cubicBezTo>
                  <a:cubicBezTo>
                    <a:pt x="303" y="1519"/>
                    <a:pt x="292" y="1439"/>
                    <a:pt x="319" y="1376"/>
                  </a:cubicBezTo>
                  <a:cubicBezTo>
                    <a:pt x="346" y="1313"/>
                    <a:pt x="414" y="1257"/>
                    <a:pt x="467" y="1204"/>
                  </a:cubicBezTo>
                  <a:cubicBezTo>
                    <a:pt x="520" y="1151"/>
                    <a:pt x="553" y="1124"/>
                    <a:pt x="637" y="1058"/>
                  </a:cubicBezTo>
                  <a:cubicBezTo>
                    <a:pt x="721" y="992"/>
                    <a:pt x="880" y="872"/>
                    <a:pt x="970" y="806"/>
                  </a:cubicBezTo>
                  <a:cubicBezTo>
                    <a:pt x="1060" y="740"/>
                    <a:pt x="1123" y="697"/>
                    <a:pt x="1175" y="661"/>
                  </a:cubicBezTo>
                  <a:cubicBezTo>
                    <a:pt x="1227" y="625"/>
                    <a:pt x="1282" y="642"/>
                    <a:pt x="1281" y="588"/>
                  </a:cubicBezTo>
                  <a:cubicBezTo>
                    <a:pt x="1280" y="534"/>
                    <a:pt x="1169" y="420"/>
                    <a:pt x="1168" y="336"/>
                  </a:cubicBezTo>
                  <a:cubicBezTo>
                    <a:pt x="1167" y="252"/>
                    <a:pt x="1239" y="138"/>
                    <a:pt x="1273" y="86"/>
                  </a:cubicBezTo>
                  <a:cubicBezTo>
                    <a:pt x="1307" y="34"/>
                    <a:pt x="1339" y="37"/>
                    <a:pt x="1375" y="26"/>
                  </a:cubicBezTo>
                  <a:cubicBezTo>
                    <a:pt x="1411" y="15"/>
                    <a:pt x="1412" y="0"/>
                    <a:pt x="1489" y="20"/>
                  </a:cubicBezTo>
                  <a:cubicBezTo>
                    <a:pt x="1566" y="40"/>
                    <a:pt x="1769" y="81"/>
                    <a:pt x="1837" y="146"/>
                  </a:cubicBezTo>
                  <a:cubicBezTo>
                    <a:pt x="1905" y="211"/>
                    <a:pt x="1875" y="351"/>
                    <a:pt x="1897" y="409"/>
                  </a:cubicBezTo>
                  <a:cubicBezTo>
                    <a:pt x="1919" y="467"/>
                    <a:pt x="1947" y="467"/>
                    <a:pt x="1969" y="495"/>
                  </a:cubicBezTo>
                  <a:cubicBezTo>
                    <a:pt x="1991" y="523"/>
                    <a:pt x="1989" y="547"/>
                    <a:pt x="2029" y="578"/>
                  </a:cubicBezTo>
                  <a:cubicBezTo>
                    <a:pt x="2069" y="609"/>
                    <a:pt x="2200" y="641"/>
                    <a:pt x="2208" y="681"/>
                  </a:cubicBezTo>
                  <a:cubicBezTo>
                    <a:pt x="2216" y="721"/>
                    <a:pt x="2126" y="784"/>
                    <a:pt x="2077" y="818"/>
                  </a:cubicBezTo>
                  <a:cubicBezTo>
                    <a:pt x="2028" y="852"/>
                    <a:pt x="1950" y="863"/>
                    <a:pt x="1916" y="886"/>
                  </a:cubicBezTo>
                  <a:cubicBezTo>
                    <a:pt x="1882" y="909"/>
                    <a:pt x="1899" y="946"/>
                    <a:pt x="1870" y="959"/>
                  </a:cubicBezTo>
                  <a:cubicBezTo>
                    <a:pt x="1841" y="972"/>
                    <a:pt x="1774" y="953"/>
                    <a:pt x="1741" y="962"/>
                  </a:cubicBezTo>
                  <a:cubicBezTo>
                    <a:pt x="1708" y="971"/>
                    <a:pt x="1696" y="992"/>
                    <a:pt x="1671" y="1012"/>
                  </a:cubicBezTo>
                  <a:cubicBezTo>
                    <a:pt x="1646" y="1032"/>
                    <a:pt x="1596" y="1060"/>
                    <a:pt x="1592" y="1084"/>
                  </a:cubicBezTo>
                  <a:cubicBezTo>
                    <a:pt x="1588" y="1108"/>
                    <a:pt x="1617" y="1141"/>
                    <a:pt x="1645" y="1154"/>
                  </a:cubicBezTo>
                  <a:cubicBezTo>
                    <a:pt x="1673" y="1167"/>
                    <a:pt x="1734" y="1148"/>
                    <a:pt x="1758" y="1164"/>
                  </a:cubicBezTo>
                  <a:cubicBezTo>
                    <a:pt x="1782" y="1180"/>
                    <a:pt x="1799" y="1221"/>
                    <a:pt x="1791" y="1250"/>
                  </a:cubicBezTo>
                  <a:cubicBezTo>
                    <a:pt x="1783" y="1279"/>
                    <a:pt x="1740" y="1336"/>
                    <a:pt x="1711" y="1336"/>
                  </a:cubicBezTo>
                  <a:cubicBezTo>
                    <a:pt x="1682" y="1336"/>
                    <a:pt x="1645" y="1273"/>
                    <a:pt x="1619" y="1250"/>
                  </a:cubicBezTo>
                  <a:cubicBezTo>
                    <a:pt x="1593" y="1227"/>
                    <a:pt x="1574" y="1206"/>
                    <a:pt x="1552" y="1197"/>
                  </a:cubicBezTo>
                  <a:cubicBezTo>
                    <a:pt x="1530" y="1188"/>
                    <a:pt x="1497" y="1172"/>
                    <a:pt x="1486" y="1197"/>
                  </a:cubicBezTo>
                  <a:cubicBezTo>
                    <a:pt x="1475" y="1222"/>
                    <a:pt x="1486" y="1299"/>
                    <a:pt x="1486" y="1349"/>
                  </a:cubicBezTo>
                  <a:cubicBezTo>
                    <a:pt x="1486" y="1399"/>
                    <a:pt x="1492" y="1446"/>
                    <a:pt x="1486" y="1495"/>
                  </a:cubicBezTo>
                  <a:cubicBezTo>
                    <a:pt x="1480" y="1544"/>
                    <a:pt x="1475" y="1601"/>
                    <a:pt x="1453" y="1641"/>
                  </a:cubicBezTo>
                  <a:cubicBezTo>
                    <a:pt x="1431" y="1681"/>
                    <a:pt x="1386" y="1704"/>
                    <a:pt x="1354" y="1733"/>
                  </a:cubicBezTo>
                  <a:cubicBezTo>
                    <a:pt x="1322" y="1762"/>
                    <a:pt x="1301" y="1789"/>
                    <a:pt x="1261" y="1813"/>
                  </a:cubicBezTo>
                  <a:cubicBezTo>
                    <a:pt x="1221" y="1837"/>
                    <a:pt x="1105" y="1860"/>
                    <a:pt x="1117" y="1874"/>
                  </a:cubicBezTo>
                  <a:cubicBezTo>
                    <a:pt x="1129" y="1888"/>
                    <a:pt x="1299" y="1879"/>
                    <a:pt x="1334" y="1899"/>
                  </a:cubicBezTo>
                  <a:cubicBezTo>
                    <a:pt x="1369" y="1919"/>
                    <a:pt x="1355" y="1973"/>
                    <a:pt x="1327" y="1992"/>
                  </a:cubicBezTo>
                  <a:cubicBezTo>
                    <a:pt x="1299" y="2011"/>
                    <a:pt x="1204" y="2015"/>
                    <a:pt x="1168" y="2011"/>
                  </a:cubicBezTo>
                  <a:cubicBezTo>
                    <a:pt x="1132" y="2007"/>
                    <a:pt x="1133" y="1972"/>
                    <a:pt x="1109" y="1965"/>
                  </a:cubicBezTo>
                  <a:cubicBezTo>
                    <a:pt x="1085" y="1958"/>
                    <a:pt x="1076" y="1969"/>
                    <a:pt x="1021" y="1970"/>
                  </a:cubicBezTo>
                  <a:cubicBezTo>
                    <a:pt x="966" y="1971"/>
                    <a:pt x="855" y="1973"/>
                    <a:pt x="781" y="1970"/>
                  </a:cubicBezTo>
                  <a:cubicBezTo>
                    <a:pt x="707" y="1967"/>
                    <a:pt x="635" y="1968"/>
                    <a:pt x="579" y="1952"/>
                  </a:cubicBezTo>
                  <a:cubicBezTo>
                    <a:pt x="523" y="1936"/>
                    <a:pt x="490" y="1891"/>
                    <a:pt x="445" y="1874"/>
                  </a:cubicBezTo>
                  <a:cubicBezTo>
                    <a:pt x="400" y="1857"/>
                    <a:pt x="351" y="1868"/>
                    <a:pt x="308" y="1852"/>
                  </a:cubicBezTo>
                  <a:cubicBezTo>
                    <a:pt x="265" y="1836"/>
                    <a:pt x="234" y="1834"/>
                    <a:pt x="188" y="1780"/>
                  </a:cubicBezTo>
                  <a:cubicBezTo>
                    <a:pt x="142" y="1726"/>
                    <a:pt x="60" y="1602"/>
                    <a:pt x="30" y="1528"/>
                  </a:cubicBezTo>
                  <a:cubicBezTo>
                    <a:pt x="0" y="1454"/>
                    <a:pt x="3" y="1403"/>
                    <a:pt x="10" y="1336"/>
                  </a:cubicBezTo>
                  <a:cubicBezTo>
                    <a:pt x="17" y="1269"/>
                    <a:pt x="39" y="1180"/>
                    <a:pt x="69" y="1124"/>
                  </a:cubicBezTo>
                  <a:cubicBezTo>
                    <a:pt x="99" y="1068"/>
                    <a:pt x="146" y="1036"/>
                    <a:pt x="188" y="998"/>
                  </a:cubicBezTo>
                  <a:cubicBezTo>
                    <a:pt x="230" y="960"/>
                    <a:pt x="272" y="923"/>
                    <a:pt x="321" y="899"/>
                  </a:cubicBezTo>
                  <a:cubicBezTo>
                    <a:pt x="370" y="875"/>
                    <a:pt x="429" y="863"/>
                    <a:pt x="480" y="853"/>
                  </a:cubicBezTo>
                  <a:cubicBezTo>
                    <a:pt x="531" y="843"/>
                    <a:pt x="585" y="838"/>
                    <a:pt x="625" y="840"/>
                  </a:cubicBezTo>
                  <a:cubicBezTo>
                    <a:pt x="665" y="842"/>
                    <a:pt x="698" y="854"/>
                    <a:pt x="718" y="866"/>
                  </a:cubicBezTo>
                  <a:cubicBezTo>
                    <a:pt x="738" y="878"/>
                    <a:pt x="761" y="904"/>
                    <a:pt x="745" y="912"/>
                  </a:cubicBezTo>
                  <a:cubicBezTo>
                    <a:pt x="729" y="920"/>
                    <a:pt x="685" y="904"/>
                    <a:pt x="619" y="912"/>
                  </a:cubicBezTo>
                  <a:cubicBezTo>
                    <a:pt x="553" y="920"/>
                    <a:pt x="426" y="922"/>
                    <a:pt x="349" y="962"/>
                  </a:cubicBezTo>
                  <a:cubicBezTo>
                    <a:pt x="272" y="1002"/>
                    <a:pt x="197" y="1082"/>
                    <a:pt x="157" y="1154"/>
                  </a:cubicBezTo>
                  <a:cubicBezTo>
                    <a:pt x="117" y="1226"/>
                    <a:pt x="101" y="1314"/>
                    <a:pt x="109" y="1394"/>
                  </a:cubicBezTo>
                  <a:cubicBezTo>
                    <a:pt x="117" y="1474"/>
                    <a:pt x="166" y="1576"/>
                    <a:pt x="205" y="1634"/>
                  </a:cubicBezTo>
                  <a:cubicBezTo>
                    <a:pt x="244" y="1692"/>
                    <a:pt x="317" y="1748"/>
                    <a:pt x="341" y="1740"/>
                  </a:cubicBezTo>
                  <a:close/>
                </a:path>
              </a:pathLst>
            </a:custGeom>
            <a:solidFill>
              <a:srgbClr val="DDDDDD"/>
            </a:solidFill>
            <a:ln w="12700" cmpd="sng">
              <a:solidFill>
                <a:schemeClr val="bg2"/>
              </a:solidFill>
              <a:round/>
              <a:headEnd/>
              <a:tailEnd/>
            </a:ln>
          </p:spPr>
          <p:txBody>
            <a:bodyPr/>
            <a:lstStyle/>
            <a:p>
              <a:endParaRPr lang="en-IN"/>
            </a:p>
          </p:txBody>
        </p:sp>
        <p:sp>
          <p:nvSpPr>
            <p:cNvPr id="11344" name="Freeform 117"/>
            <p:cNvSpPr>
              <a:spLocks/>
            </p:cNvSpPr>
            <p:nvPr/>
          </p:nvSpPr>
          <p:spPr bwMode="auto">
            <a:xfrm>
              <a:off x="5054" y="2401"/>
              <a:ext cx="86" cy="91"/>
            </a:xfrm>
            <a:custGeom>
              <a:avLst/>
              <a:gdLst>
                <a:gd name="T0" fmla="*/ 0 w 528"/>
                <a:gd name="T1" fmla="*/ 91 h 475"/>
                <a:gd name="T2" fmla="*/ 114 w 528"/>
                <a:gd name="T3" fmla="*/ 13 h 475"/>
                <a:gd name="T4" fmla="*/ 252 w 528"/>
                <a:gd name="T5" fmla="*/ 13 h 475"/>
                <a:gd name="T6" fmla="*/ 360 w 528"/>
                <a:gd name="T7" fmla="*/ 43 h 475"/>
                <a:gd name="T8" fmla="*/ 468 w 528"/>
                <a:gd name="T9" fmla="*/ 157 h 475"/>
                <a:gd name="T10" fmla="*/ 504 w 528"/>
                <a:gd name="T11" fmla="*/ 319 h 475"/>
                <a:gd name="T12" fmla="*/ 528 w 528"/>
                <a:gd name="T13" fmla="*/ 475 h 475"/>
                <a:gd name="T14" fmla="*/ 0 60000 65536"/>
                <a:gd name="T15" fmla="*/ 0 60000 65536"/>
                <a:gd name="T16" fmla="*/ 0 60000 65536"/>
                <a:gd name="T17" fmla="*/ 0 60000 65536"/>
                <a:gd name="T18" fmla="*/ 0 60000 65536"/>
                <a:gd name="T19" fmla="*/ 0 60000 65536"/>
                <a:gd name="T20" fmla="*/ 0 60000 65536"/>
                <a:gd name="T21" fmla="*/ 0 w 528"/>
                <a:gd name="T22" fmla="*/ 0 h 475"/>
                <a:gd name="T23" fmla="*/ 528 w 528"/>
                <a:gd name="T24" fmla="*/ 475 h 4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8" h="475">
                  <a:moveTo>
                    <a:pt x="0" y="91"/>
                  </a:moveTo>
                  <a:cubicBezTo>
                    <a:pt x="19" y="78"/>
                    <a:pt x="72" y="26"/>
                    <a:pt x="114" y="13"/>
                  </a:cubicBezTo>
                  <a:cubicBezTo>
                    <a:pt x="156" y="0"/>
                    <a:pt x="211" y="8"/>
                    <a:pt x="252" y="13"/>
                  </a:cubicBezTo>
                  <a:cubicBezTo>
                    <a:pt x="293" y="18"/>
                    <a:pt x="324" y="19"/>
                    <a:pt x="360" y="43"/>
                  </a:cubicBezTo>
                  <a:cubicBezTo>
                    <a:pt x="396" y="67"/>
                    <a:pt x="444" y="111"/>
                    <a:pt x="468" y="157"/>
                  </a:cubicBezTo>
                  <a:cubicBezTo>
                    <a:pt x="492" y="203"/>
                    <a:pt x="494" y="266"/>
                    <a:pt x="504" y="319"/>
                  </a:cubicBezTo>
                  <a:cubicBezTo>
                    <a:pt x="514" y="372"/>
                    <a:pt x="523" y="443"/>
                    <a:pt x="528" y="475"/>
                  </a:cubicBezTo>
                </a:path>
              </a:pathLst>
            </a:custGeom>
            <a:solidFill>
              <a:srgbClr val="DDDDDD"/>
            </a:solidFill>
            <a:ln w="12700" cmpd="sng">
              <a:solidFill>
                <a:schemeClr val="bg2"/>
              </a:solidFill>
              <a:round/>
              <a:headEnd/>
              <a:tailEnd/>
            </a:ln>
          </p:spPr>
          <p:txBody>
            <a:bodyPr/>
            <a:lstStyle/>
            <a:p>
              <a:endParaRPr lang="en-IN"/>
            </a:p>
          </p:txBody>
        </p:sp>
        <p:sp>
          <p:nvSpPr>
            <p:cNvPr id="11345" name="Freeform 118"/>
            <p:cNvSpPr>
              <a:spLocks/>
            </p:cNvSpPr>
            <p:nvPr/>
          </p:nvSpPr>
          <p:spPr bwMode="auto">
            <a:xfrm>
              <a:off x="5058" y="2510"/>
              <a:ext cx="58" cy="11"/>
            </a:xfrm>
            <a:custGeom>
              <a:avLst/>
              <a:gdLst>
                <a:gd name="T0" fmla="*/ 0 w 360"/>
                <a:gd name="T1" fmla="*/ 0 h 56"/>
                <a:gd name="T2" fmla="*/ 120 w 360"/>
                <a:gd name="T3" fmla="*/ 48 h 56"/>
                <a:gd name="T4" fmla="*/ 264 w 360"/>
                <a:gd name="T5" fmla="*/ 48 h 56"/>
                <a:gd name="T6" fmla="*/ 360 w 360"/>
                <a:gd name="T7" fmla="*/ 48 h 56"/>
                <a:gd name="T8" fmla="*/ 0 60000 65536"/>
                <a:gd name="T9" fmla="*/ 0 60000 65536"/>
                <a:gd name="T10" fmla="*/ 0 60000 65536"/>
                <a:gd name="T11" fmla="*/ 0 60000 65536"/>
                <a:gd name="T12" fmla="*/ 0 w 360"/>
                <a:gd name="T13" fmla="*/ 0 h 56"/>
                <a:gd name="T14" fmla="*/ 360 w 360"/>
                <a:gd name="T15" fmla="*/ 56 h 56"/>
              </a:gdLst>
              <a:ahLst/>
              <a:cxnLst>
                <a:cxn ang="T8">
                  <a:pos x="T0" y="T1"/>
                </a:cxn>
                <a:cxn ang="T9">
                  <a:pos x="T2" y="T3"/>
                </a:cxn>
                <a:cxn ang="T10">
                  <a:pos x="T4" y="T5"/>
                </a:cxn>
                <a:cxn ang="T11">
                  <a:pos x="T6" y="T7"/>
                </a:cxn>
              </a:cxnLst>
              <a:rect l="T12" t="T13" r="T14" b="T15"/>
              <a:pathLst>
                <a:path w="360" h="56">
                  <a:moveTo>
                    <a:pt x="0" y="0"/>
                  </a:moveTo>
                  <a:cubicBezTo>
                    <a:pt x="19" y="8"/>
                    <a:pt x="76" y="40"/>
                    <a:pt x="120" y="48"/>
                  </a:cubicBezTo>
                  <a:cubicBezTo>
                    <a:pt x="164" y="56"/>
                    <a:pt x="224" y="48"/>
                    <a:pt x="264" y="48"/>
                  </a:cubicBezTo>
                  <a:cubicBezTo>
                    <a:pt x="304" y="48"/>
                    <a:pt x="332" y="48"/>
                    <a:pt x="360" y="48"/>
                  </a:cubicBezTo>
                </a:path>
              </a:pathLst>
            </a:custGeom>
            <a:solidFill>
              <a:srgbClr val="DDDDDD"/>
            </a:solidFill>
            <a:ln w="12700" cmpd="sng">
              <a:solidFill>
                <a:schemeClr val="bg2"/>
              </a:solidFill>
              <a:round/>
              <a:headEnd/>
              <a:tailEnd/>
            </a:ln>
          </p:spPr>
          <p:txBody>
            <a:bodyPr/>
            <a:lstStyle/>
            <a:p>
              <a:endParaRPr lang="en-IN"/>
            </a:p>
          </p:txBody>
        </p:sp>
        <p:sp>
          <p:nvSpPr>
            <p:cNvPr id="11346" name="Oval 119"/>
            <p:cNvSpPr>
              <a:spLocks noChangeArrowheads="1"/>
            </p:cNvSpPr>
            <p:nvPr/>
          </p:nvSpPr>
          <p:spPr bwMode="auto">
            <a:xfrm>
              <a:off x="5140" y="2501"/>
              <a:ext cx="16" cy="18"/>
            </a:xfrm>
            <a:prstGeom prst="ellipse">
              <a:avLst/>
            </a:prstGeom>
            <a:solidFill>
              <a:srgbClr val="DDDDDD"/>
            </a:solidFill>
            <a:ln w="9525">
              <a:solidFill>
                <a:schemeClr val="tx1"/>
              </a:solidFill>
              <a:round/>
              <a:headEnd/>
              <a:tailEnd/>
            </a:ln>
          </p:spPr>
          <p:txBody>
            <a:bodyPr wrap="none" anchor="ctr"/>
            <a:lstStyle/>
            <a:p>
              <a:endParaRPr lang="en-IN"/>
            </a:p>
          </p:txBody>
        </p:sp>
        <p:sp>
          <p:nvSpPr>
            <p:cNvPr id="11347" name="Freeform 120"/>
            <p:cNvSpPr>
              <a:spLocks/>
            </p:cNvSpPr>
            <p:nvPr/>
          </p:nvSpPr>
          <p:spPr bwMode="auto">
            <a:xfrm>
              <a:off x="5029" y="2574"/>
              <a:ext cx="64" cy="57"/>
            </a:xfrm>
            <a:custGeom>
              <a:avLst/>
              <a:gdLst>
                <a:gd name="T0" fmla="*/ 104 w 390"/>
                <a:gd name="T1" fmla="*/ 0 h 296"/>
                <a:gd name="T2" fmla="*/ 8 w 390"/>
                <a:gd name="T3" fmla="*/ 96 h 296"/>
                <a:gd name="T4" fmla="*/ 56 w 390"/>
                <a:gd name="T5" fmla="*/ 240 h 296"/>
                <a:gd name="T6" fmla="*/ 152 w 390"/>
                <a:gd name="T7" fmla="*/ 288 h 296"/>
                <a:gd name="T8" fmla="*/ 296 w 390"/>
                <a:gd name="T9" fmla="*/ 288 h 296"/>
                <a:gd name="T10" fmla="*/ 390 w 390"/>
                <a:gd name="T11" fmla="*/ 270 h 296"/>
                <a:gd name="T12" fmla="*/ 0 60000 65536"/>
                <a:gd name="T13" fmla="*/ 0 60000 65536"/>
                <a:gd name="T14" fmla="*/ 0 60000 65536"/>
                <a:gd name="T15" fmla="*/ 0 60000 65536"/>
                <a:gd name="T16" fmla="*/ 0 60000 65536"/>
                <a:gd name="T17" fmla="*/ 0 60000 65536"/>
                <a:gd name="T18" fmla="*/ 0 w 390"/>
                <a:gd name="T19" fmla="*/ 0 h 296"/>
                <a:gd name="T20" fmla="*/ 390 w 390"/>
                <a:gd name="T21" fmla="*/ 296 h 296"/>
              </a:gdLst>
              <a:ahLst/>
              <a:cxnLst>
                <a:cxn ang="T12">
                  <a:pos x="T0" y="T1"/>
                </a:cxn>
                <a:cxn ang="T13">
                  <a:pos x="T2" y="T3"/>
                </a:cxn>
                <a:cxn ang="T14">
                  <a:pos x="T4" y="T5"/>
                </a:cxn>
                <a:cxn ang="T15">
                  <a:pos x="T6" y="T7"/>
                </a:cxn>
                <a:cxn ang="T16">
                  <a:pos x="T8" y="T9"/>
                </a:cxn>
                <a:cxn ang="T17">
                  <a:pos x="T10" y="T11"/>
                </a:cxn>
              </a:cxnLst>
              <a:rect l="T18" t="T19" r="T20" b="T21"/>
              <a:pathLst>
                <a:path w="390" h="296">
                  <a:moveTo>
                    <a:pt x="104" y="0"/>
                  </a:moveTo>
                  <a:cubicBezTo>
                    <a:pt x="60" y="28"/>
                    <a:pt x="16" y="56"/>
                    <a:pt x="8" y="96"/>
                  </a:cubicBezTo>
                  <a:cubicBezTo>
                    <a:pt x="0" y="136"/>
                    <a:pt x="32" y="208"/>
                    <a:pt x="56" y="240"/>
                  </a:cubicBezTo>
                  <a:cubicBezTo>
                    <a:pt x="80" y="272"/>
                    <a:pt x="112" y="280"/>
                    <a:pt x="152" y="288"/>
                  </a:cubicBezTo>
                  <a:cubicBezTo>
                    <a:pt x="192" y="296"/>
                    <a:pt x="256" y="291"/>
                    <a:pt x="296" y="288"/>
                  </a:cubicBezTo>
                  <a:cubicBezTo>
                    <a:pt x="336" y="285"/>
                    <a:pt x="371" y="274"/>
                    <a:pt x="390" y="270"/>
                  </a:cubicBezTo>
                </a:path>
              </a:pathLst>
            </a:custGeom>
            <a:solidFill>
              <a:srgbClr val="DDDDDD"/>
            </a:solidFill>
            <a:ln w="19050" cmpd="sng">
              <a:solidFill>
                <a:schemeClr val="bg2"/>
              </a:solidFill>
              <a:round/>
              <a:headEnd/>
              <a:tailEnd/>
            </a:ln>
          </p:spPr>
          <p:txBody>
            <a:bodyPr/>
            <a:lstStyle/>
            <a:p>
              <a:endParaRPr lang="en-IN"/>
            </a:p>
          </p:txBody>
        </p:sp>
        <p:sp>
          <p:nvSpPr>
            <p:cNvPr id="11348" name="Freeform 121"/>
            <p:cNvSpPr>
              <a:spLocks/>
            </p:cNvSpPr>
            <p:nvPr/>
          </p:nvSpPr>
          <p:spPr bwMode="auto">
            <a:xfrm>
              <a:off x="4912" y="2646"/>
              <a:ext cx="121" cy="112"/>
            </a:xfrm>
            <a:custGeom>
              <a:avLst/>
              <a:gdLst>
                <a:gd name="T0" fmla="*/ 0 w 744"/>
                <a:gd name="T1" fmla="*/ 164 h 589"/>
                <a:gd name="T2" fmla="*/ 135 w 744"/>
                <a:gd name="T3" fmla="*/ 33 h 589"/>
                <a:gd name="T4" fmla="*/ 440 w 744"/>
                <a:gd name="T5" fmla="*/ 20 h 589"/>
                <a:gd name="T6" fmla="*/ 582 w 744"/>
                <a:gd name="T7" fmla="*/ 152 h 589"/>
                <a:gd name="T8" fmla="*/ 582 w 744"/>
                <a:gd name="T9" fmla="*/ 344 h 589"/>
                <a:gd name="T10" fmla="*/ 534 w 744"/>
                <a:gd name="T11" fmla="*/ 488 h 589"/>
                <a:gd name="T12" fmla="*/ 486 w 744"/>
                <a:gd name="T13" fmla="*/ 536 h 589"/>
                <a:gd name="T14" fmla="*/ 632 w 744"/>
                <a:gd name="T15" fmla="*/ 549 h 589"/>
                <a:gd name="T16" fmla="*/ 744 w 744"/>
                <a:gd name="T17" fmla="*/ 589 h 5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4"/>
                <a:gd name="T28" fmla="*/ 0 h 589"/>
                <a:gd name="T29" fmla="*/ 744 w 744"/>
                <a:gd name="T30" fmla="*/ 589 h 5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4" h="589">
                  <a:moveTo>
                    <a:pt x="0" y="164"/>
                  </a:moveTo>
                  <a:cubicBezTo>
                    <a:pt x="22" y="143"/>
                    <a:pt x="62" y="57"/>
                    <a:pt x="135" y="33"/>
                  </a:cubicBezTo>
                  <a:cubicBezTo>
                    <a:pt x="208" y="9"/>
                    <a:pt x="366" y="0"/>
                    <a:pt x="440" y="20"/>
                  </a:cubicBezTo>
                  <a:cubicBezTo>
                    <a:pt x="514" y="40"/>
                    <a:pt x="558" y="98"/>
                    <a:pt x="582" y="152"/>
                  </a:cubicBezTo>
                  <a:cubicBezTo>
                    <a:pt x="606" y="206"/>
                    <a:pt x="590" y="288"/>
                    <a:pt x="582" y="344"/>
                  </a:cubicBezTo>
                  <a:cubicBezTo>
                    <a:pt x="574" y="400"/>
                    <a:pt x="550" y="456"/>
                    <a:pt x="534" y="488"/>
                  </a:cubicBezTo>
                  <a:cubicBezTo>
                    <a:pt x="518" y="520"/>
                    <a:pt x="470" y="526"/>
                    <a:pt x="486" y="536"/>
                  </a:cubicBezTo>
                  <a:cubicBezTo>
                    <a:pt x="502" y="546"/>
                    <a:pt x="589" y="540"/>
                    <a:pt x="632" y="549"/>
                  </a:cubicBezTo>
                  <a:cubicBezTo>
                    <a:pt x="675" y="558"/>
                    <a:pt x="721" y="581"/>
                    <a:pt x="744" y="589"/>
                  </a:cubicBezTo>
                </a:path>
              </a:pathLst>
            </a:custGeom>
            <a:solidFill>
              <a:srgbClr val="DDDDDD"/>
            </a:solidFill>
            <a:ln w="19050" cmpd="sng">
              <a:solidFill>
                <a:schemeClr val="bg2"/>
              </a:solidFill>
              <a:round/>
              <a:headEnd/>
              <a:tailEnd/>
            </a:ln>
          </p:spPr>
          <p:txBody>
            <a:bodyPr/>
            <a:lstStyle/>
            <a:p>
              <a:endParaRPr lang="en-IN"/>
            </a:p>
          </p:txBody>
        </p:sp>
        <p:sp>
          <p:nvSpPr>
            <p:cNvPr id="11349" name="Freeform 122"/>
            <p:cNvSpPr>
              <a:spLocks/>
            </p:cNvSpPr>
            <p:nvPr/>
          </p:nvSpPr>
          <p:spPr bwMode="auto">
            <a:xfrm>
              <a:off x="5138" y="2477"/>
              <a:ext cx="21" cy="6"/>
            </a:xfrm>
            <a:custGeom>
              <a:avLst/>
              <a:gdLst>
                <a:gd name="T0" fmla="*/ 132 w 132"/>
                <a:gd name="T1" fmla="*/ 28 h 28"/>
                <a:gd name="T2" fmla="*/ 78 w 132"/>
                <a:gd name="T3" fmla="*/ 4 h 28"/>
                <a:gd name="T4" fmla="*/ 0 w 132"/>
                <a:gd name="T5" fmla="*/ 4 h 28"/>
                <a:gd name="T6" fmla="*/ 0 60000 65536"/>
                <a:gd name="T7" fmla="*/ 0 60000 65536"/>
                <a:gd name="T8" fmla="*/ 0 60000 65536"/>
                <a:gd name="T9" fmla="*/ 0 w 132"/>
                <a:gd name="T10" fmla="*/ 0 h 28"/>
                <a:gd name="T11" fmla="*/ 132 w 132"/>
                <a:gd name="T12" fmla="*/ 28 h 28"/>
              </a:gdLst>
              <a:ahLst/>
              <a:cxnLst>
                <a:cxn ang="T6">
                  <a:pos x="T0" y="T1"/>
                </a:cxn>
                <a:cxn ang="T7">
                  <a:pos x="T2" y="T3"/>
                </a:cxn>
                <a:cxn ang="T8">
                  <a:pos x="T4" y="T5"/>
                </a:cxn>
              </a:cxnLst>
              <a:rect l="T9" t="T10" r="T11" b="T12"/>
              <a:pathLst>
                <a:path w="132" h="28">
                  <a:moveTo>
                    <a:pt x="132" y="28"/>
                  </a:moveTo>
                  <a:cubicBezTo>
                    <a:pt x="122" y="24"/>
                    <a:pt x="100" y="8"/>
                    <a:pt x="78" y="4"/>
                  </a:cubicBezTo>
                  <a:cubicBezTo>
                    <a:pt x="56" y="0"/>
                    <a:pt x="16" y="4"/>
                    <a:pt x="0" y="4"/>
                  </a:cubicBezTo>
                </a:path>
              </a:pathLst>
            </a:custGeom>
            <a:solidFill>
              <a:srgbClr val="DDDDDD"/>
            </a:solidFill>
            <a:ln w="12700" cmpd="sng">
              <a:solidFill>
                <a:schemeClr val="bg2"/>
              </a:solidFill>
              <a:round/>
              <a:headEnd/>
              <a:tailEnd/>
            </a:ln>
          </p:spPr>
          <p:txBody>
            <a:bodyPr/>
            <a:lstStyle/>
            <a:p>
              <a:endParaRPr lang="en-IN"/>
            </a:p>
          </p:txBody>
        </p:sp>
        <p:sp>
          <p:nvSpPr>
            <p:cNvPr id="11350" name="Freeform 123"/>
            <p:cNvSpPr>
              <a:spLocks/>
            </p:cNvSpPr>
            <p:nvPr/>
          </p:nvSpPr>
          <p:spPr bwMode="auto">
            <a:xfrm>
              <a:off x="5192" y="2519"/>
              <a:ext cx="20" cy="21"/>
            </a:xfrm>
            <a:custGeom>
              <a:avLst/>
              <a:gdLst>
                <a:gd name="T0" fmla="*/ 16 w 118"/>
                <a:gd name="T1" fmla="*/ 0 h 112"/>
                <a:gd name="T2" fmla="*/ 14 w 118"/>
                <a:gd name="T3" fmla="*/ 52 h 112"/>
                <a:gd name="T4" fmla="*/ 64 w 118"/>
                <a:gd name="T5" fmla="*/ 112 h 112"/>
                <a:gd name="T6" fmla="*/ 110 w 118"/>
                <a:gd name="T7" fmla="*/ 52 h 112"/>
                <a:gd name="T8" fmla="*/ 16 w 118"/>
                <a:gd name="T9" fmla="*/ 0 h 112"/>
                <a:gd name="T10" fmla="*/ 0 60000 65536"/>
                <a:gd name="T11" fmla="*/ 0 60000 65536"/>
                <a:gd name="T12" fmla="*/ 0 60000 65536"/>
                <a:gd name="T13" fmla="*/ 0 60000 65536"/>
                <a:gd name="T14" fmla="*/ 0 60000 65536"/>
                <a:gd name="T15" fmla="*/ 0 w 118"/>
                <a:gd name="T16" fmla="*/ 0 h 112"/>
                <a:gd name="T17" fmla="*/ 118 w 118"/>
                <a:gd name="T18" fmla="*/ 112 h 112"/>
              </a:gdLst>
              <a:ahLst/>
              <a:cxnLst>
                <a:cxn ang="T10">
                  <a:pos x="T0" y="T1"/>
                </a:cxn>
                <a:cxn ang="T11">
                  <a:pos x="T2" y="T3"/>
                </a:cxn>
                <a:cxn ang="T12">
                  <a:pos x="T4" y="T5"/>
                </a:cxn>
                <a:cxn ang="T13">
                  <a:pos x="T6" y="T7"/>
                </a:cxn>
                <a:cxn ang="T14">
                  <a:pos x="T8" y="T9"/>
                </a:cxn>
              </a:cxnLst>
              <a:rect l="T15" t="T16" r="T17" b="T18"/>
              <a:pathLst>
                <a:path w="118" h="112">
                  <a:moveTo>
                    <a:pt x="16" y="0"/>
                  </a:moveTo>
                  <a:cubicBezTo>
                    <a:pt x="0" y="0"/>
                    <a:pt x="6" y="33"/>
                    <a:pt x="14" y="52"/>
                  </a:cubicBezTo>
                  <a:cubicBezTo>
                    <a:pt x="22" y="70"/>
                    <a:pt x="48" y="112"/>
                    <a:pt x="64" y="112"/>
                  </a:cubicBezTo>
                  <a:cubicBezTo>
                    <a:pt x="80" y="112"/>
                    <a:pt x="118" y="71"/>
                    <a:pt x="110" y="52"/>
                  </a:cubicBezTo>
                  <a:cubicBezTo>
                    <a:pt x="102" y="33"/>
                    <a:pt x="32" y="0"/>
                    <a:pt x="16" y="0"/>
                  </a:cubicBezTo>
                  <a:close/>
                </a:path>
              </a:pathLst>
            </a:custGeom>
            <a:solidFill>
              <a:srgbClr val="DDDDDD"/>
            </a:solidFill>
            <a:ln w="9525">
              <a:solidFill>
                <a:schemeClr val="tx1"/>
              </a:solidFill>
              <a:round/>
              <a:headEnd/>
              <a:tailEnd/>
            </a:ln>
          </p:spPr>
          <p:txBody>
            <a:bodyPr/>
            <a:lstStyle/>
            <a:p>
              <a:endParaRPr lang="en-IN"/>
            </a:p>
          </p:txBody>
        </p:sp>
        <p:sp>
          <p:nvSpPr>
            <p:cNvPr id="11351" name="Freeform 124"/>
            <p:cNvSpPr>
              <a:spLocks/>
            </p:cNvSpPr>
            <p:nvPr/>
          </p:nvSpPr>
          <p:spPr bwMode="auto">
            <a:xfrm>
              <a:off x="5136" y="2563"/>
              <a:ext cx="20" cy="11"/>
            </a:xfrm>
            <a:custGeom>
              <a:avLst/>
              <a:gdLst>
                <a:gd name="T0" fmla="*/ 120 w 120"/>
                <a:gd name="T1" fmla="*/ 60 h 60"/>
                <a:gd name="T2" fmla="*/ 54 w 120"/>
                <a:gd name="T3" fmla="*/ 42 h 60"/>
                <a:gd name="T4" fmla="*/ 0 w 120"/>
                <a:gd name="T5" fmla="*/ 0 h 60"/>
                <a:gd name="T6" fmla="*/ 0 60000 65536"/>
                <a:gd name="T7" fmla="*/ 0 60000 65536"/>
                <a:gd name="T8" fmla="*/ 0 60000 65536"/>
                <a:gd name="T9" fmla="*/ 0 w 120"/>
                <a:gd name="T10" fmla="*/ 0 h 60"/>
                <a:gd name="T11" fmla="*/ 120 w 120"/>
                <a:gd name="T12" fmla="*/ 60 h 60"/>
              </a:gdLst>
              <a:ahLst/>
              <a:cxnLst>
                <a:cxn ang="T6">
                  <a:pos x="T0" y="T1"/>
                </a:cxn>
                <a:cxn ang="T7">
                  <a:pos x="T2" y="T3"/>
                </a:cxn>
                <a:cxn ang="T8">
                  <a:pos x="T4" y="T5"/>
                </a:cxn>
              </a:cxnLst>
              <a:rect l="T9" t="T10" r="T11" b="T12"/>
              <a:pathLst>
                <a:path w="120" h="60">
                  <a:moveTo>
                    <a:pt x="120" y="60"/>
                  </a:moveTo>
                  <a:cubicBezTo>
                    <a:pt x="109" y="57"/>
                    <a:pt x="74" y="52"/>
                    <a:pt x="54" y="42"/>
                  </a:cubicBezTo>
                  <a:cubicBezTo>
                    <a:pt x="34" y="32"/>
                    <a:pt x="11" y="9"/>
                    <a:pt x="0" y="0"/>
                  </a:cubicBezTo>
                </a:path>
              </a:pathLst>
            </a:custGeom>
            <a:solidFill>
              <a:srgbClr val="DDDDDD"/>
            </a:solidFill>
            <a:ln w="28575" cmpd="sng">
              <a:solidFill>
                <a:srgbClr val="FF0000"/>
              </a:solidFill>
              <a:round/>
              <a:headEnd/>
              <a:tailEnd/>
            </a:ln>
          </p:spPr>
          <p:txBody>
            <a:bodyPr/>
            <a:lstStyle/>
            <a:p>
              <a:endParaRPr lang="en-IN"/>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1" presetClass="exit" presetSubtype="0" fill="hold" nodeType="withEffect">
                                  <p:stCondLst>
                                    <p:cond delay="0"/>
                                  </p:stCondLst>
                                  <p:childTnLst>
                                    <p:set>
                                      <p:cBhvr>
                                        <p:cTn id="9" dur="1" fill="hold">
                                          <p:stCondLst>
                                            <p:cond delay="0"/>
                                          </p:stCondLst>
                                        </p:cTn>
                                        <p:tgtEl>
                                          <p:spTgt spid="16"/>
                                        </p:tgtEl>
                                        <p:attrNameLst>
                                          <p:attrName>style.visibility</p:attrName>
                                        </p:attrNameLst>
                                      </p:cBhvr>
                                      <p:to>
                                        <p:strVal val="hidden"/>
                                      </p:to>
                                    </p:set>
                                  </p:childTnLst>
                                </p:cTn>
                              </p:par>
                              <p:par>
                                <p:cTn id="10" presetID="22" presetClass="entr" presetSubtype="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0"/>
                                        <p:tgtEl>
                                          <p:spTgt spid="7"/>
                                        </p:tgtEl>
                                      </p:cBhvr>
                                    </p:animEffect>
                                  </p:childTnLst>
                                </p:cTn>
                              </p:par>
                              <p:par>
                                <p:cTn id="13" presetID="2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1000"/>
                                        <p:tgtEl>
                                          <p:spTgt spid="4"/>
                                        </p:tgtEl>
                                      </p:cBhvr>
                                    </p:animEffect>
                                  </p:childTnLst>
                                </p:cTn>
                              </p:par>
                              <p:par>
                                <p:cTn id="16" presetID="22" presetClass="entr" presetSubtype="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1000"/>
                                        <p:tgtEl>
                                          <p:spTgt spid="14"/>
                                        </p:tgtEl>
                                      </p:cBhvr>
                                    </p:animEffect>
                                  </p:childTnLst>
                                </p:cTn>
                              </p:par>
                              <p:par>
                                <p:cTn id="19" presetID="22" presetClass="entr" presetSubtype="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1000"/>
                                        <p:tgtEl>
                                          <p:spTgt spid="2"/>
                                        </p:tgtEl>
                                      </p:cBhvr>
                                    </p:animEffect>
                                  </p:childTnLst>
                                </p:cTn>
                              </p:par>
                              <p:par>
                                <p:cTn id="22" presetID="22" presetClass="entr" presetSubtype="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1000"/>
                                        <p:tgtEl>
                                          <p:spTgt spid="6"/>
                                        </p:tgtEl>
                                      </p:cBhvr>
                                    </p:animEffect>
                                  </p:childTnLst>
                                </p:cTn>
                              </p:par>
                              <p:par>
                                <p:cTn id="25" presetID="22" presetClass="entr" presetSubtype="1"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1000"/>
                                        <p:tgtEl>
                                          <p:spTgt spid="5"/>
                                        </p:tgtEl>
                                      </p:cBhvr>
                                    </p:animEffect>
                                  </p:childTnLst>
                                </p:cTn>
                              </p:par>
                              <p:par>
                                <p:cTn id="28" presetID="22" presetClass="entr" presetSubtype="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1000"/>
                                        <p:tgtEl>
                                          <p:spTgt spid="11"/>
                                        </p:tgtEl>
                                      </p:cBhvr>
                                    </p:animEffect>
                                  </p:childTnLst>
                                </p:cTn>
                              </p:par>
                              <p:par>
                                <p:cTn id="31" presetID="22" presetClass="entr" presetSubtype="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1000"/>
                                        <p:tgtEl>
                                          <p:spTgt spid="8"/>
                                        </p:tgtEl>
                                      </p:cBhvr>
                                    </p:animEffect>
                                  </p:childTnLst>
                                </p:cTn>
                              </p:par>
                              <p:par>
                                <p:cTn id="34" presetID="22" presetClass="entr" presetSubtype="1"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1000"/>
                                        <p:tgtEl>
                                          <p:spTgt spid="10"/>
                                        </p:tgtEl>
                                      </p:cBhvr>
                                    </p:animEffect>
                                  </p:childTnLst>
                                </p:cTn>
                              </p:par>
                              <p:par>
                                <p:cTn id="37" presetID="22" presetClass="entr" presetSubtype="1"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up)">
                                      <p:cBhvr>
                                        <p:cTn id="39" dur="1000"/>
                                        <p:tgtEl>
                                          <p:spTgt spid="9"/>
                                        </p:tgtEl>
                                      </p:cBhvr>
                                    </p:animEffect>
                                  </p:childTnLst>
                                </p:cTn>
                              </p:par>
                              <p:par>
                                <p:cTn id="40" presetID="22" presetClass="entr" presetSubtype="1"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1000"/>
                                        <p:tgtEl>
                                          <p:spTgt spid="3"/>
                                        </p:tgtEl>
                                      </p:cBhvr>
                                    </p:animEffect>
                                  </p:childTnLst>
                                </p:cTn>
                              </p:par>
                              <p:par>
                                <p:cTn id="43" presetID="22" presetClass="entr" presetSubtype="1"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up)">
                                      <p:cBhvr>
                                        <p:cTn id="45" dur="1000"/>
                                        <p:tgtEl>
                                          <p:spTgt spid="12"/>
                                        </p:tgtEl>
                                      </p:cBhvr>
                                    </p:animEffect>
                                  </p:childTnLst>
                                </p:cTn>
                              </p:par>
                              <p:par>
                                <p:cTn id="46" presetID="22" presetClass="entr" presetSubtype="1"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up)">
                                      <p:cBhvr>
                                        <p:cTn id="48" dur="1000"/>
                                        <p:tgtEl>
                                          <p:spTgt spid="7"/>
                                        </p:tgtEl>
                                      </p:cBhvr>
                                    </p:animEffect>
                                  </p:childTnLst>
                                </p:cTn>
                              </p:par>
                              <p:par>
                                <p:cTn id="49" presetID="22" presetClass="entr" presetSubtype="1"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up)">
                                      <p:cBhvr>
                                        <p:cTn id="51" dur="1000"/>
                                        <p:tgtEl>
                                          <p:spTgt spid="13"/>
                                        </p:tgtEl>
                                      </p:cBhvr>
                                    </p:animEffect>
                                  </p:childTnLst>
                                </p:cTn>
                              </p:par>
                            </p:childTnLst>
                          </p:cTn>
                        </p:par>
                        <p:par>
                          <p:cTn id="52" fill="hold">
                            <p:stCondLst>
                              <p:cond delay="100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4"/>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6"/>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5"/>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11"/>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8"/>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0"/>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9"/>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3"/>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12"/>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7"/>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13"/>
                                        </p:tgtEl>
                                        <p:attrNameLst>
                                          <p:attrName>style.visibility</p:attrName>
                                        </p:attrNameLst>
                                      </p:cBhvr>
                                      <p:to>
                                        <p:strVal val="hidden"/>
                                      </p:to>
                                    </p:set>
                                  </p:childTnLst>
                                </p:cTn>
                              </p:par>
                              <p:par>
                                <p:cTn id="79" presetID="9" presetClass="entr" presetSubtype="0" fill="hold" grpId="0" nodeType="withEffect">
                                  <p:stCondLst>
                                    <p:cond delay="0"/>
                                  </p:stCondLst>
                                  <p:childTnLst>
                                    <p:set>
                                      <p:cBhvr>
                                        <p:cTn id="80" dur="1" fill="hold">
                                          <p:stCondLst>
                                            <p:cond delay="0"/>
                                          </p:stCondLst>
                                        </p:cTn>
                                        <p:tgtEl>
                                          <p:spTgt spid="10328"/>
                                        </p:tgtEl>
                                        <p:attrNameLst>
                                          <p:attrName>style.visibility</p:attrName>
                                        </p:attrNameLst>
                                      </p:cBhvr>
                                      <p:to>
                                        <p:strVal val="visible"/>
                                      </p:to>
                                    </p:set>
                                    <p:animEffect transition="in" filter="dissolve">
                                      <p:cBhvr>
                                        <p:cTn id="81" dur="500"/>
                                        <p:tgtEl>
                                          <p:spTgt spid="10328"/>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10318"/>
                                        </p:tgtEl>
                                        <p:attrNameLst>
                                          <p:attrName>style.visibility</p:attrName>
                                        </p:attrNameLst>
                                      </p:cBhvr>
                                      <p:to>
                                        <p:strVal val="visible"/>
                                      </p:to>
                                    </p:set>
                                    <p:animEffect transition="in" filter="dissolve">
                                      <p:cBhvr>
                                        <p:cTn id="84" dur="500"/>
                                        <p:tgtEl>
                                          <p:spTgt spid="10318"/>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10317"/>
                                        </p:tgtEl>
                                        <p:attrNameLst>
                                          <p:attrName>style.visibility</p:attrName>
                                        </p:attrNameLst>
                                      </p:cBhvr>
                                      <p:to>
                                        <p:strVal val="visible"/>
                                      </p:to>
                                    </p:set>
                                    <p:animEffect transition="in" filter="dissolve">
                                      <p:cBhvr>
                                        <p:cTn id="87" dur="500"/>
                                        <p:tgtEl>
                                          <p:spTgt spid="10317"/>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10319"/>
                                        </p:tgtEl>
                                        <p:attrNameLst>
                                          <p:attrName>style.visibility</p:attrName>
                                        </p:attrNameLst>
                                      </p:cBhvr>
                                      <p:to>
                                        <p:strVal val="visible"/>
                                      </p:to>
                                    </p:set>
                                    <p:animEffect transition="in" filter="dissolve">
                                      <p:cBhvr>
                                        <p:cTn id="90" dur="500"/>
                                        <p:tgtEl>
                                          <p:spTgt spid="10319"/>
                                        </p:tgtEl>
                                      </p:cBhvr>
                                    </p:animEffect>
                                  </p:childTnLst>
                                </p:cTn>
                              </p:par>
                              <p:par>
                                <p:cTn id="91" presetID="9" presetClass="entr" presetSubtype="0" fill="hold" grpId="0" nodeType="withEffect">
                                  <p:stCondLst>
                                    <p:cond delay="0"/>
                                  </p:stCondLst>
                                  <p:childTnLst>
                                    <p:set>
                                      <p:cBhvr>
                                        <p:cTn id="92" dur="1" fill="hold">
                                          <p:stCondLst>
                                            <p:cond delay="0"/>
                                          </p:stCondLst>
                                        </p:cTn>
                                        <p:tgtEl>
                                          <p:spTgt spid="10320"/>
                                        </p:tgtEl>
                                        <p:attrNameLst>
                                          <p:attrName>style.visibility</p:attrName>
                                        </p:attrNameLst>
                                      </p:cBhvr>
                                      <p:to>
                                        <p:strVal val="visible"/>
                                      </p:to>
                                    </p:set>
                                    <p:animEffect transition="in" filter="dissolve">
                                      <p:cBhvr>
                                        <p:cTn id="93" dur="500"/>
                                        <p:tgtEl>
                                          <p:spTgt spid="10320"/>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10323"/>
                                        </p:tgtEl>
                                        <p:attrNameLst>
                                          <p:attrName>style.visibility</p:attrName>
                                        </p:attrNameLst>
                                      </p:cBhvr>
                                      <p:to>
                                        <p:strVal val="visible"/>
                                      </p:to>
                                    </p:set>
                                    <p:animEffect transition="in" filter="dissolve">
                                      <p:cBhvr>
                                        <p:cTn id="96" dur="500"/>
                                        <p:tgtEl>
                                          <p:spTgt spid="10323"/>
                                        </p:tgtEl>
                                      </p:cBhvr>
                                    </p:animEffect>
                                  </p:childTnLst>
                                </p:cTn>
                              </p:par>
                              <p:par>
                                <p:cTn id="97" presetID="9" presetClass="entr" presetSubtype="0" fill="hold" grpId="0" nodeType="withEffect">
                                  <p:stCondLst>
                                    <p:cond delay="0"/>
                                  </p:stCondLst>
                                  <p:childTnLst>
                                    <p:set>
                                      <p:cBhvr>
                                        <p:cTn id="98" dur="1" fill="hold">
                                          <p:stCondLst>
                                            <p:cond delay="0"/>
                                          </p:stCondLst>
                                        </p:cTn>
                                        <p:tgtEl>
                                          <p:spTgt spid="10322"/>
                                        </p:tgtEl>
                                        <p:attrNameLst>
                                          <p:attrName>style.visibility</p:attrName>
                                        </p:attrNameLst>
                                      </p:cBhvr>
                                      <p:to>
                                        <p:strVal val="visible"/>
                                      </p:to>
                                    </p:set>
                                    <p:animEffect transition="in" filter="dissolve">
                                      <p:cBhvr>
                                        <p:cTn id="99" dur="500"/>
                                        <p:tgtEl>
                                          <p:spTgt spid="10322"/>
                                        </p:tgtEl>
                                      </p:cBhvr>
                                    </p:animEffect>
                                  </p:childTnLst>
                                </p:cTn>
                              </p:par>
                              <p:par>
                                <p:cTn id="100" presetID="9" presetClass="entr" presetSubtype="0" fill="hold" grpId="0" nodeType="withEffect">
                                  <p:stCondLst>
                                    <p:cond delay="0"/>
                                  </p:stCondLst>
                                  <p:childTnLst>
                                    <p:set>
                                      <p:cBhvr>
                                        <p:cTn id="101" dur="1" fill="hold">
                                          <p:stCondLst>
                                            <p:cond delay="0"/>
                                          </p:stCondLst>
                                        </p:cTn>
                                        <p:tgtEl>
                                          <p:spTgt spid="10321"/>
                                        </p:tgtEl>
                                        <p:attrNameLst>
                                          <p:attrName>style.visibility</p:attrName>
                                        </p:attrNameLst>
                                      </p:cBhvr>
                                      <p:to>
                                        <p:strVal val="visible"/>
                                      </p:to>
                                    </p:set>
                                    <p:animEffect transition="in" filter="dissolve">
                                      <p:cBhvr>
                                        <p:cTn id="102" dur="500"/>
                                        <p:tgtEl>
                                          <p:spTgt spid="10321"/>
                                        </p:tgtEl>
                                      </p:cBhvr>
                                    </p:animEffect>
                                  </p:childTnLst>
                                </p:cTn>
                              </p:par>
                              <p:par>
                                <p:cTn id="103" presetID="9" presetClass="entr" presetSubtype="0" fill="hold" grpId="0" nodeType="withEffect">
                                  <p:stCondLst>
                                    <p:cond delay="0"/>
                                  </p:stCondLst>
                                  <p:childTnLst>
                                    <p:set>
                                      <p:cBhvr>
                                        <p:cTn id="104" dur="1" fill="hold">
                                          <p:stCondLst>
                                            <p:cond delay="0"/>
                                          </p:stCondLst>
                                        </p:cTn>
                                        <p:tgtEl>
                                          <p:spTgt spid="10326"/>
                                        </p:tgtEl>
                                        <p:attrNameLst>
                                          <p:attrName>style.visibility</p:attrName>
                                        </p:attrNameLst>
                                      </p:cBhvr>
                                      <p:to>
                                        <p:strVal val="visible"/>
                                      </p:to>
                                    </p:set>
                                    <p:animEffect transition="in" filter="dissolve">
                                      <p:cBhvr>
                                        <p:cTn id="105" dur="500"/>
                                        <p:tgtEl>
                                          <p:spTgt spid="10326"/>
                                        </p:tgtEl>
                                      </p:cBhvr>
                                    </p:animEffect>
                                  </p:childTnLst>
                                </p:cTn>
                              </p:par>
                              <p:par>
                                <p:cTn id="106" presetID="9" presetClass="entr" presetSubtype="0" fill="hold" grpId="0" nodeType="withEffect">
                                  <p:stCondLst>
                                    <p:cond delay="0"/>
                                  </p:stCondLst>
                                  <p:childTnLst>
                                    <p:set>
                                      <p:cBhvr>
                                        <p:cTn id="107" dur="1" fill="hold">
                                          <p:stCondLst>
                                            <p:cond delay="0"/>
                                          </p:stCondLst>
                                        </p:cTn>
                                        <p:tgtEl>
                                          <p:spTgt spid="10324"/>
                                        </p:tgtEl>
                                        <p:attrNameLst>
                                          <p:attrName>style.visibility</p:attrName>
                                        </p:attrNameLst>
                                      </p:cBhvr>
                                      <p:to>
                                        <p:strVal val="visible"/>
                                      </p:to>
                                    </p:set>
                                    <p:animEffect transition="in" filter="dissolve">
                                      <p:cBhvr>
                                        <p:cTn id="108" dur="500"/>
                                        <p:tgtEl>
                                          <p:spTgt spid="10324"/>
                                        </p:tgtEl>
                                      </p:cBhvr>
                                    </p:animEffect>
                                  </p:childTnLst>
                                </p:cTn>
                              </p:par>
                              <p:par>
                                <p:cTn id="109" presetID="9" presetClass="entr" presetSubtype="0" fill="hold" grpId="0" nodeType="withEffect">
                                  <p:stCondLst>
                                    <p:cond delay="0"/>
                                  </p:stCondLst>
                                  <p:childTnLst>
                                    <p:set>
                                      <p:cBhvr>
                                        <p:cTn id="110" dur="1" fill="hold">
                                          <p:stCondLst>
                                            <p:cond delay="0"/>
                                          </p:stCondLst>
                                        </p:cTn>
                                        <p:tgtEl>
                                          <p:spTgt spid="10325"/>
                                        </p:tgtEl>
                                        <p:attrNameLst>
                                          <p:attrName>style.visibility</p:attrName>
                                        </p:attrNameLst>
                                      </p:cBhvr>
                                      <p:to>
                                        <p:strVal val="visible"/>
                                      </p:to>
                                    </p:set>
                                    <p:animEffect transition="in" filter="dissolve">
                                      <p:cBhvr>
                                        <p:cTn id="111" dur="500"/>
                                        <p:tgtEl>
                                          <p:spTgt spid="10325"/>
                                        </p:tgtEl>
                                      </p:cBhvr>
                                    </p:animEffect>
                                  </p:childTnLst>
                                </p:cTn>
                              </p:par>
                              <p:par>
                                <p:cTn id="112" presetID="9" presetClass="entr" presetSubtype="0" fill="hold" grpId="0" nodeType="withEffect">
                                  <p:stCondLst>
                                    <p:cond delay="0"/>
                                  </p:stCondLst>
                                  <p:childTnLst>
                                    <p:set>
                                      <p:cBhvr>
                                        <p:cTn id="113" dur="1" fill="hold">
                                          <p:stCondLst>
                                            <p:cond delay="0"/>
                                          </p:stCondLst>
                                        </p:cTn>
                                        <p:tgtEl>
                                          <p:spTgt spid="10337"/>
                                        </p:tgtEl>
                                        <p:attrNameLst>
                                          <p:attrName>style.visibility</p:attrName>
                                        </p:attrNameLst>
                                      </p:cBhvr>
                                      <p:to>
                                        <p:strVal val="visible"/>
                                      </p:to>
                                    </p:set>
                                    <p:animEffect transition="in" filter="dissolve">
                                      <p:cBhvr>
                                        <p:cTn id="114" dur="500"/>
                                        <p:tgtEl>
                                          <p:spTgt spid="10337"/>
                                        </p:tgtEl>
                                      </p:cBhvr>
                                    </p:animEffect>
                                  </p:childTnLst>
                                </p:cTn>
                              </p:par>
                              <p:par>
                                <p:cTn id="115" presetID="9" presetClass="entr" presetSubtype="0" fill="hold" grpId="0" nodeType="withEffect">
                                  <p:stCondLst>
                                    <p:cond delay="0"/>
                                  </p:stCondLst>
                                  <p:childTnLst>
                                    <p:set>
                                      <p:cBhvr>
                                        <p:cTn id="116" dur="1" fill="hold">
                                          <p:stCondLst>
                                            <p:cond delay="0"/>
                                          </p:stCondLst>
                                        </p:cTn>
                                        <p:tgtEl>
                                          <p:spTgt spid="10339"/>
                                        </p:tgtEl>
                                        <p:attrNameLst>
                                          <p:attrName>style.visibility</p:attrName>
                                        </p:attrNameLst>
                                      </p:cBhvr>
                                      <p:to>
                                        <p:strVal val="visible"/>
                                      </p:to>
                                    </p:set>
                                    <p:animEffect transition="in" filter="dissolve">
                                      <p:cBhvr>
                                        <p:cTn id="117" dur="500"/>
                                        <p:tgtEl>
                                          <p:spTgt spid="10339"/>
                                        </p:tgtEl>
                                      </p:cBhvr>
                                    </p:animEffect>
                                  </p:childTnLst>
                                </p:cTn>
                              </p:par>
                              <p:par>
                                <p:cTn id="118" presetID="1" presetClass="entr" presetSubtype="0" fill="hold" nodeType="withEffect">
                                  <p:stCondLst>
                                    <p:cond delay="0"/>
                                  </p:stCondLst>
                                  <p:childTnLst>
                                    <p:set>
                                      <p:cBhvr>
                                        <p:cTn id="11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7" grpId="0" animBg="1"/>
      <p:bldP spid="10318" grpId="0" animBg="1"/>
      <p:bldP spid="10319" grpId="0" animBg="1"/>
      <p:bldP spid="10320" grpId="0" animBg="1"/>
      <p:bldP spid="10321" grpId="0" animBg="1"/>
      <p:bldP spid="10322" grpId="0" animBg="1"/>
      <p:bldP spid="10323" grpId="0" animBg="1"/>
      <p:bldP spid="10324" grpId="0" animBg="1"/>
      <p:bldP spid="10325" grpId="0" animBg="1"/>
      <p:bldP spid="10326" grpId="0" animBg="1"/>
      <p:bldP spid="10328" grpId="0" animBg="1"/>
      <p:bldP spid="10337" grpId="0" animBg="1"/>
      <p:bldP spid="103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PROCESSING SOLUTIONS</a:t>
            </a:r>
            <a:endParaRPr lang="en-US" sz="3600" dirty="0"/>
          </a:p>
        </p:txBody>
      </p:sp>
      <p:sp>
        <p:nvSpPr>
          <p:cNvPr id="2" name="Content Placeholder 1"/>
          <p:cNvSpPr>
            <a:spLocks noGrp="1"/>
          </p:cNvSpPr>
          <p:nvPr>
            <p:ph idx="1"/>
          </p:nvPr>
        </p:nvSpPr>
        <p:spPr/>
        <p:txBody>
          <a:bodyPr/>
          <a:lstStyle/>
          <a:p>
            <a:r>
              <a:rPr lang="en-US" dirty="0" smtClean="0"/>
              <a:t>SOLUTIONS are available </a:t>
            </a:r>
          </a:p>
          <a:p>
            <a:r>
              <a:rPr lang="en-US" dirty="0"/>
              <a:t> I</a:t>
            </a:r>
            <a:r>
              <a:rPr lang="en-US" dirty="0" smtClean="0"/>
              <a:t>n powder ,ready to use liquid, liquid concentrate</a:t>
            </a:r>
            <a:endParaRPr lang="en-US" dirty="0"/>
          </a:p>
        </p:txBody>
      </p:sp>
      <p:pic>
        <p:nvPicPr>
          <p:cNvPr id="4" name="Picture 3" descr="20140303_105523.jp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5400000">
            <a:off x="339764" y="3194543"/>
            <a:ext cx="2396983" cy="2561098"/>
          </a:xfrm>
          <a:prstGeom prst="rect">
            <a:avLst/>
          </a:prstGeom>
        </p:spPr>
      </p:pic>
      <p:pic>
        <p:nvPicPr>
          <p:cNvPr id="5" name="Picture 4" descr="20140303_105454.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5400000">
            <a:off x="3449439" y="4393714"/>
            <a:ext cx="2396985" cy="2337772"/>
          </a:xfrm>
          <a:prstGeom prst="rect">
            <a:avLst/>
          </a:prstGeom>
        </p:spPr>
      </p:pic>
      <p:grpSp>
        <p:nvGrpSpPr>
          <p:cNvPr id="6" name="Group 4"/>
          <p:cNvGrpSpPr>
            <a:grpSpLocks/>
          </p:cNvGrpSpPr>
          <p:nvPr/>
        </p:nvGrpSpPr>
        <p:grpSpPr bwMode="auto">
          <a:xfrm>
            <a:off x="6156176" y="2852936"/>
            <a:ext cx="2743200" cy="2778501"/>
            <a:chOff x="2736" y="2208"/>
            <a:chExt cx="1440" cy="1440"/>
          </a:xfrm>
        </p:grpSpPr>
        <p:pic>
          <p:nvPicPr>
            <p:cNvPr id="7" name="Picture 5" descr="AT_Developer_Fixe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736" y="2208"/>
              <a:ext cx="1440" cy="1440"/>
            </a:xfrm>
            <a:prstGeom prst="rect">
              <a:avLst/>
            </a:prstGeom>
            <a:noFill/>
            <a:ln w="9525">
              <a:solidFill>
                <a:srgbClr val="FFFF00"/>
              </a:solidFill>
              <a:miter lim="800000"/>
              <a:headEnd/>
              <a:tailEnd/>
            </a:ln>
            <a:extLst>
              <a:ext uri="{909E8E84-426E-40DD-AFC4-6F175D3DCCD1}">
                <a14:hiddenFill xmlns="" xmlns:a14="http://schemas.microsoft.com/office/drawing/2010/main">
                  <a:solidFill>
                    <a:srgbClr val="FFFFFF"/>
                  </a:solidFill>
                </a14:hiddenFill>
              </a:ext>
            </a:extLst>
          </p:spPr>
        </p:pic>
        <p:sp>
          <p:nvSpPr>
            <p:cNvPr id="8" name="AutoShape 6"/>
            <p:cNvSpPr>
              <a:spLocks noChangeArrowheads="1"/>
            </p:cNvSpPr>
            <p:nvPr/>
          </p:nvSpPr>
          <p:spPr bwMode="auto">
            <a:xfrm>
              <a:off x="3456" y="2784"/>
              <a:ext cx="672" cy="432"/>
            </a:xfrm>
            <a:prstGeom prst="irregularSeal2">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FF00"/>
                </a:solidFill>
                <a:latin typeface="Century Gothic" charset="0"/>
              </a:endParaRPr>
            </a:p>
          </p:txBody>
        </p:sp>
      </p:grpSp>
    </p:spTree>
    <p:extLst>
      <p:ext uri="{BB962C8B-B14F-4D97-AF65-F5344CB8AC3E}">
        <p14:creationId xmlns="" xmlns:p14="http://schemas.microsoft.com/office/powerpoint/2010/main" val="31286928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53536"/>
            <a:ext cx="8229600" cy="583176"/>
          </a:xfrm>
        </p:spPr>
        <p:txBody>
          <a:bodyPr>
            <a:normAutofit fontScale="90000"/>
          </a:bodyPr>
          <a:lstStyle/>
          <a:p>
            <a:r>
              <a:rPr lang="en-US" dirty="0" smtClean="0">
                <a:solidFill>
                  <a:srgbClr val="00B0F0"/>
                </a:solidFill>
                <a:latin typeface="Comic Sans MS" pitchFamily="66" charset="0"/>
                <a:cs typeface="Times New Roman" pitchFamily="18" charset="0"/>
              </a:rPr>
              <a:t>Processing Solution</a:t>
            </a:r>
            <a:endParaRPr lang="en-IN" dirty="0">
              <a:solidFill>
                <a:srgbClr val="00B0F0"/>
              </a:solidFill>
              <a:latin typeface="Comic Sans MS" pitchFamily="66" charset="0"/>
              <a:cs typeface="Times New Roman" pitchFamily="18" charset="0"/>
            </a:endParaRPr>
          </a:p>
        </p:txBody>
      </p:sp>
      <p:sp>
        <p:nvSpPr>
          <p:cNvPr id="7" name="Content Placeholder 6"/>
          <p:cNvSpPr>
            <a:spLocks noGrp="1"/>
          </p:cNvSpPr>
          <p:nvPr>
            <p:ph idx="1"/>
          </p:nvPr>
        </p:nvSpPr>
        <p:spPr>
          <a:xfrm>
            <a:off x="457200" y="836712"/>
            <a:ext cx="8229600" cy="5335805"/>
          </a:xfrm>
        </p:spPr>
        <p:txBody>
          <a:bodyPr>
            <a:normAutofit/>
          </a:bodyPr>
          <a:lstStyle/>
          <a:p>
            <a:r>
              <a:rPr lang="en-US" sz="2800" dirty="0" smtClean="0">
                <a:latin typeface="Comic Sans MS" pitchFamily="66" charset="0"/>
                <a:cs typeface="Times New Roman" pitchFamily="18" charset="0"/>
              </a:rPr>
              <a:t>Developer</a:t>
            </a:r>
          </a:p>
          <a:p>
            <a:r>
              <a:rPr lang="en-US" sz="2800" dirty="0" smtClean="0">
                <a:latin typeface="Comic Sans MS" pitchFamily="66" charset="0"/>
                <a:cs typeface="Times New Roman" pitchFamily="18" charset="0"/>
              </a:rPr>
              <a:t>Fixer</a:t>
            </a:r>
          </a:p>
          <a:p>
            <a:r>
              <a:rPr lang="en-US" sz="2800" dirty="0" smtClean="0">
                <a:solidFill>
                  <a:schemeClr val="bg1"/>
                </a:solidFill>
                <a:latin typeface="Comic Sans MS" pitchFamily="66" charset="0"/>
                <a:cs typeface="Times New Roman" pitchFamily="18" charset="0"/>
              </a:rPr>
              <a:t>Action of developer:</a:t>
            </a:r>
          </a:p>
          <a:p>
            <a:r>
              <a:rPr lang="en-US" sz="2800" dirty="0" smtClean="0">
                <a:solidFill>
                  <a:schemeClr val="bg1"/>
                </a:solidFill>
                <a:latin typeface="Comic Sans MS" pitchFamily="66" charset="0"/>
                <a:cs typeface="Times New Roman" pitchFamily="18" charset="0"/>
              </a:rPr>
              <a:t>The action of the developing solution is to convert (reduce)the exposed silver halide grains to metallic silver.</a:t>
            </a:r>
          </a:p>
          <a:p>
            <a:r>
              <a:rPr lang="en-US" sz="2800" dirty="0" smtClean="0">
                <a:solidFill>
                  <a:schemeClr val="bg1"/>
                </a:solidFill>
                <a:latin typeface="Comic Sans MS" pitchFamily="66" charset="0"/>
                <a:cs typeface="Times New Roman" pitchFamily="18" charset="0"/>
              </a:rPr>
              <a:t>The sensitivity speck  contains silver atoms .</a:t>
            </a:r>
          </a:p>
          <a:p>
            <a:r>
              <a:rPr lang="en-US" sz="2800" dirty="0" smtClean="0">
                <a:solidFill>
                  <a:schemeClr val="bg1"/>
                </a:solidFill>
                <a:latin typeface="Comic Sans MS" pitchFamily="66" charset="0"/>
                <a:cs typeface="Times New Roman" pitchFamily="18" charset="0"/>
              </a:rPr>
              <a:t>When the developing solution contacts the silver ,it denotes electrons to neutralize positive silver ions allowing further silver ions to get attached to the speck.</a:t>
            </a:r>
          </a:p>
          <a:p>
            <a:pPr>
              <a:buNone/>
            </a:pPr>
            <a:endParaRPr lang="en-IN" dirty="0">
              <a:latin typeface="Comic Sans MS" pitchFamily="66"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332656"/>
            <a:ext cx="3384376" cy="778098"/>
          </a:xfrm>
        </p:spPr>
        <p:txBody>
          <a:bodyPr>
            <a:normAutofit/>
          </a:bodyPr>
          <a:lstStyle/>
          <a:p>
            <a:r>
              <a:rPr lang="en-US" dirty="0" smtClean="0">
                <a:solidFill>
                  <a:srgbClr val="00B050"/>
                </a:solidFill>
                <a:latin typeface="Comic Sans MS" pitchFamily="66" charset="0"/>
                <a:cs typeface="Times New Roman" pitchFamily="18" charset="0"/>
              </a:rPr>
              <a:t>CONTENTS</a:t>
            </a:r>
            <a:endParaRPr lang="en-IN" dirty="0">
              <a:solidFill>
                <a:srgbClr val="00B050"/>
              </a:solidFill>
              <a:latin typeface="Comic Sans MS" pitchFamily="66" charset="0"/>
              <a:cs typeface="Times New Roman" pitchFamily="18" charset="0"/>
            </a:endParaRPr>
          </a:p>
        </p:txBody>
      </p:sp>
      <p:sp>
        <p:nvSpPr>
          <p:cNvPr id="3" name="Content Placeholder 2"/>
          <p:cNvSpPr>
            <a:spLocks noGrp="1"/>
          </p:cNvSpPr>
          <p:nvPr>
            <p:ph idx="1"/>
          </p:nvPr>
        </p:nvSpPr>
        <p:spPr>
          <a:xfrm>
            <a:off x="457200" y="1268760"/>
            <a:ext cx="8229600" cy="4857403"/>
          </a:xfrm>
        </p:spPr>
        <p:txBody>
          <a:bodyPr>
            <a:normAutofit fontScale="92500" lnSpcReduction="20000"/>
          </a:bodyPr>
          <a:lstStyle/>
          <a:p>
            <a:pPr>
              <a:lnSpc>
                <a:spcPct val="120000"/>
              </a:lnSpc>
            </a:pPr>
            <a:r>
              <a:rPr lang="en-US" dirty="0" smtClean="0">
                <a:solidFill>
                  <a:srgbClr val="FFC000"/>
                </a:solidFill>
                <a:latin typeface="Comic Sans MS" pitchFamily="66" charset="0"/>
                <a:cs typeface="Times New Roman" pitchFamily="18" charset="0"/>
              </a:rPr>
              <a:t>Film processing </a:t>
            </a:r>
          </a:p>
          <a:p>
            <a:pPr>
              <a:lnSpc>
                <a:spcPct val="120000"/>
              </a:lnSpc>
            </a:pPr>
            <a:r>
              <a:rPr lang="en-US" dirty="0" smtClean="0">
                <a:solidFill>
                  <a:srgbClr val="FFC000"/>
                </a:solidFill>
                <a:latin typeface="Comic Sans MS" pitchFamily="66" charset="0"/>
                <a:cs typeface="Times New Roman" pitchFamily="18" charset="0"/>
              </a:rPr>
              <a:t>Composition of developer solution </a:t>
            </a:r>
          </a:p>
          <a:p>
            <a:pPr>
              <a:lnSpc>
                <a:spcPct val="120000"/>
              </a:lnSpc>
            </a:pPr>
            <a:r>
              <a:rPr lang="en-US" dirty="0" smtClean="0">
                <a:solidFill>
                  <a:srgbClr val="FFC000"/>
                </a:solidFill>
                <a:latin typeface="Comic Sans MS" pitchFamily="66" charset="0"/>
                <a:cs typeface="Times New Roman" pitchFamily="18" charset="0"/>
              </a:rPr>
              <a:t>Composition of fixer solution </a:t>
            </a:r>
          </a:p>
          <a:p>
            <a:pPr>
              <a:lnSpc>
                <a:spcPct val="120000"/>
              </a:lnSpc>
            </a:pPr>
            <a:r>
              <a:rPr lang="en-US" dirty="0" smtClean="0">
                <a:solidFill>
                  <a:srgbClr val="FFC000"/>
                </a:solidFill>
                <a:latin typeface="Comic Sans MS" pitchFamily="66" charset="0"/>
                <a:cs typeface="Times New Roman" pitchFamily="18" charset="0"/>
              </a:rPr>
              <a:t>Dark room equipments </a:t>
            </a:r>
          </a:p>
          <a:p>
            <a:pPr>
              <a:lnSpc>
                <a:spcPct val="120000"/>
              </a:lnSpc>
            </a:pPr>
            <a:r>
              <a:rPr lang="en-US" dirty="0" smtClean="0">
                <a:solidFill>
                  <a:srgbClr val="FFC000"/>
                </a:solidFill>
                <a:latin typeface="Comic Sans MS" pitchFamily="66" charset="0"/>
                <a:cs typeface="Times New Roman" pitchFamily="18" charset="0"/>
              </a:rPr>
              <a:t>Safe lighting </a:t>
            </a:r>
          </a:p>
          <a:p>
            <a:pPr>
              <a:lnSpc>
                <a:spcPct val="120000"/>
              </a:lnSpc>
            </a:pPr>
            <a:r>
              <a:rPr lang="en-US" dirty="0" smtClean="0">
                <a:solidFill>
                  <a:srgbClr val="FFC000"/>
                </a:solidFill>
                <a:latin typeface="Comic Sans MS" pitchFamily="66" charset="0"/>
                <a:cs typeface="Times New Roman" pitchFamily="18" charset="0"/>
              </a:rPr>
              <a:t>Practical processing methods </a:t>
            </a:r>
          </a:p>
          <a:p>
            <a:pPr lvl="1">
              <a:lnSpc>
                <a:spcPct val="120000"/>
              </a:lnSpc>
            </a:pPr>
            <a:r>
              <a:rPr lang="en-US" dirty="0" smtClean="0">
                <a:solidFill>
                  <a:srgbClr val="FFC000"/>
                </a:solidFill>
                <a:latin typeface="Comic Sans MS" pitchFamily="66" charset="0"/>
                <a:cs typeface="Times New Roman" pitchFamily="18" charset="0"/>
              </a:rPr>
              <a:t>Manual </a:t>
            </a:r>
          </a:p>
          <a:p>
            <a:pPr lvl="1">
              <a:lnSpc>
                <a:spcPct val="120000"/>
              </a:lnSpc>
            </a:pPr>
            <a:r>
              <a:rPr lang="en-US" dirty="0" smtClean="0">
                <a:solidFill>
                  <a:srgbClr val="FFC000"/>
                </a:solidFill>
                <a:latin typeface="Comic Sans MS" pitchFamily="66" charset="0"/>
                <a:cs typeface="Times New Roman" pitchFamily="18" charset="0"/>
              </a:rPr>
              <a:t>Automatic </a:t>
            </a:r>
          </a:p>
          <a:p>
            <a:pPr lvl="1">
              <a:lnSpc>
                <a:spcPct val="120000"/>
              </a:lnSpc>
            </a:pPr>
            <a:r>
              <a:rPr lang="en-US" dirty="0" smtClean="0">
                <a:solidFill>
                  <a:srgbClr val="FFC000"/>
                </a:solidFill>
                <a:latin typeface="Comic Sans MS" pitchFamily="66" charset="0"/>
                <a:cs typeface="Times New Roman" pitchFamily="18" charset="0"/>
              </a:rPr>
              <a:t>Self Developing Film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0688"/>
            <a:ext cx="8229600" cy="5551829"/>
          </a:xfrm>
        </p:spPr>
        <p:txBody>
          <a:bodyPr/>
          <a:lstStyle/>
          <a:p>
            <a:r>
              <a:rPr lang="en-US" sz="2800" dirty="0" smtClean="0">
                <a:solidFill>
                  <a:schemeClr val="bg1"/>
                </a:solidFill>
                <a:latin typeface="Comic Sans MS" pitchFamily="66" charset="0"/>
                <a:cs typeface="Times New Roman" pitchFamily="18" charset="0"/>
              </a:rPr>
              <a:t>These</a:t>
            </a:r>
            <a:r>
              <a:rPr lang="en-US" dirty="0" smtClean="0">
                <a:solidFill>
                  <a:schemeClr val="bg1"/>
                </a:solidFill>
                <a:latin typeface="Comic Sans MS" pitchFamily="66" charset="0"/>
                <a:cs typeface="Times New Roman" pitchFamily="18" charset="0"/>
              </a:rPr>
              <a:t> </a:t>
            </a:r>
            <a:r>
              <a:rPr lang="en-US" sz="2800" dirty="0" smtClean="0">
                <a:solidFill>
                  <a:schemeClr val="bg1"/>
                </a:solidFill>
                <a:latin typeface="Comic Sans MS" pitchFamily="66" charset="0"/>
                <a:cs typeface="Times New Roman" pitchFamily="18" charset="0"/>
              </a:rPr>
              <a:t>silver ions are neutralized to metallic silver until the whole crystal has become metallic silver .</a:t>
            </a:r>
          </a:p>
          <a:p>
            <a:endParaRPr lang="en-US" sz="2800" dirty="0" smtClean="0">
              <a:solidFill>
                <a:schemeClr val="bg1"/>
              </a:solidFill>
              <a:latin typeface="Comic Sans MS" pitchFamily="66" charset="0"/>
              <a:cs typeface="Times New Roman" pitchFamily="18" charset="0"/>
            </a:endParaRPr>
          </a:p>
          <a:p>
            <a:r>
              <a:rPr lang="en-US" sz="2800" dirty="0" smtClean="0">
                <a:solidFill>
                  <a:schemeClr val="bg1"/>
                </a:solidFill>
                <a:latin typeface="Comic Sans MS" pitchFamily="66" charset="0"/>
                <a:cs typeface="Times New Roman" pitchFamily="18" charset="0"/>
              </a:rPr>
              <a:t>The negative bromine ions which formed the crystal lattice with positive silver ions are dispersed in to the developer solution as free bromine ions as the silver ions are no longer available for keeping them</a:t>
            </a:r>
            <a:r>
              <a:rPr lang="en-US" dirty="0" smtClean="0">
                <a:solidFill>
                  <a:schemeClr val="bg1"/>
                </a:solidFill>
                <a:latin typeface="Comic Sans MS" pitchFamily="66" charset="0"/>
                <a:cs typeface="Times New Roman" pitchFamily="18" charset="0"/>
              </a:rPr>
              <a: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4" descr="N:\Picture1.jpg"/>
          <p:cNvPicPr>
            <a:picLocks noGrp="1" noChangeAspect="1" noChangeArrowheads="1"/>
          </p:cNvPicPr>
          <p:nvPr>
            <p:ph idx="1"/>
          </p:nvPr>
        </p:nvPicPr>
        <p:blipFill>
          <a:blip r:embed="rId2" cstate="print">
            <a:extLst>
              <a:ext uri="{BEBA8EAE-BF5A-486C-A8C5-ECC9F3942E4B}">
                <a14:imgProps xmlns="" xmlns:a14="http://schemas.microsoft.com/office/drawing/2010/main">
                  <a14:imgLayer r:embed="rId3">
                    <a14:imgEffect>
                      <a14:brightnessContrast bright="20000"/>
                    </a14:imgEffect>
                  </a14:imgLayer>
                </a14:imgProps>
              </a:ext>
              <a:ext uri="{28A0092B-C50C-407E-A947-70E740481C1C}">
                <a14:useLocalDpi xmlns="" xmlns:a14="http://schemas.microsoft.com/office/drawing/2010/main" val="0"/>
              </a:ext>
            </a:extLst>
          </a:blip>
          <a:srcRect/>
          <a:stretch>
            <a:fillRect/>
          </a:stretch>
        </p:blipFill>
        <p:spPr>
          <a:xfrm>
            <a:off x="609600" y="669925"/>
            <a:ext cx="7694613" cy="3429000"/>
          </a:xfrm>
          <a:noFill/>
        </p:spPr>
      </p:pic>
      <p:sp>
        <p:nvSpPr>
          <p:cNvPr id="10242" name="TextBox 4"/>
          <p:cNvSpPr txBox="1">
            <a:spLocks noChangeArrowheads="1"/>
          </p:cNvSpPr>
          <p:nvPr/>
        </p:nvSpPr>
        <p:spPr bwMode="auto">
          <a:xfrm>
            <a:off x="228600" y="4267200"/>
            <a:ext cx="8458200" cy="2586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solidFill>
                  <a:srgbClr val="FFC000"/>
                </a:solidFill>
              </a:rPr>
              <a:t>A</a:t>
            </a:r>
            <a:r>
              <a:rPr lang="en-US" sz="1800" i="1" dirty="0"/>
              <a:t>- </a:t>
            </a:r>
            <a:r>
              <a:rPr lang="en-US" sz="1800" dirty="0"/>
              <a:t>Before exposure, many silver bromide crystals are present in the emulsion.</a:t>
            </a:r>
          </a:p>
          <a:p>
            <a:r>
              <a:rPr lang="en-US" sz="1800" dirty="0"/>
              <a:t> </a:t>
            </a:r>
          </a:p>
          <a:p>
            <a:r>
              <a:rPr lang="en-US" sz="1800">
                <a:solidFill>
                  <a:srgbClr val="FFC000"/>
                </a:solidFill>
              </a:rPr>
              <a:t>B</a:t>
            </a:r>
            <a:r>
              <a:rPr lang="en-US" sz="1800"/>
              <a:t>- After exposure, the exposed crystals containing neutral silver atoms at latent image sites constitute the latent image (shaded areas in the crystals). </a:t>
            </a:r>
          </a:p>
          <a:p>
            <a:endParaRPr lang="en-US" sz="1800" dirty="0"/>
          </a:p>
          <a:p>
            <a:r>
              <a:rPr lang="en-US" sz="1800" dirty="0">
                <a:solidFill>
                  <a:srgbClr val="FFC000"/>
                </a:solidFill>
              </a:rPr>
              <a:t>C</a:t>
            </a:r>
            <a:r>
              <a:rPr lang="en-US" sz="1800" dirty="0"/>
              <a:t>- The developer converts the exposed crystals containing neutral silver ions </a:t>
            </a:r>
          </a:p>
          <a:p>
            <a:endParaRPr lang="en-US" sz="1800" dirty="0"/>
          </a:p>
          <a:p>
            <a:r>
              <a:rPr lang="en-US" sz="1800" dirty="0">
                <a:solidFill>
                  <a:srgbClr val="FFC000"/>
                </a:solidFill>
              </a:rPr>
              <a:t>D</a:t>
            </a:r>
            <a:r>
              <a:rPr lang="en-US" sz="1800" dirty="0"/>
              <a:t>- unexposed, undeveloped silver bromide crystals are removed leaving only the solid silver grains</a:t>
            </a:r>
          </a:p>
        </p:txBody>
      </p:sp>
      <p:sp>
        <p:nvSpPr>
          <p:cNvPr id="10243" name="TextBox 5"/>
          <p:cNvSpPr txBox="1">
            <a:spLocks noChangeArrowheads="1"/>
          </p:cNvSpPr>
          <p:nvPr/>
        </p:nvSpPr>
        <p:spPr bwMode="auto">
          <a:xfrm>
            <a:off x="1524000" y="152400"/>
            <a:ext cx="60198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t>EMULSION CHANGES DURING FILM PROCESSING</a:t>
            </a:r>
          </a:p>
        </p:txBody>
      </p:sp>
    </p:spTree>
    <p:extLst>
      <p:ext uri="{BB962C8B-B14F-4D97-AF65-F5344CB8AC3E}">
        <p14:creationId xmlns="" xmlns:p14="http://schemas.microsoft.com/office/powerpoint/2010/main" val="4999848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ackground"/>
          <p:cNvPicPr>
            <a:picLocks noChangeAspect="1" noChangeArrowheads="1"/>
          </p:cNvPicPr>
          <p:nvPr/>
        </p:nvPicPr>
        <p:blipFill>
          <a:blip r:embed="rId2" cstate="print">
            <a:lum bright="6000"/>
          </a:blip>
          <a:srcRect/>
          <a:stretch>
            <a:fillRect/>
          </a:stretch>
        </p:blipFill>
        <p:spPr bwMode="auto">
          <a:xfrm>
            <a:off x="0" y="0"/>
            <a:ext cx="9372600" cy="7010400"/>
          </a:xfrm>
          <a:prstGeom prst="rect">
            <a:avLst/>
          </a:prstGeom>
          <a:noFill/>
          <a:ln w="9525">
            <a:noFill/>
            <a:miter lim="800000"/>
            <a:headEnd/>
            <a:tailEnd/>
          </a:ln>
        </p:spPr>
      </p:pic>
      <p:sp>
        <p:nvSpPr>
          <p:cNvPr id="13315" name="Freeform 3"/>
          <p:cNvSpPr>
            <a:spLocks/>
          </p:cNvSpPr>
          <p:nvPr/>
        </p:nvSpPr>
        <p:spPr bwMode="auto">
          <a:xfrm>
            <a:off x="457200" y="3581400"/>
            <a:ext cx="8229600" cy="2667000"/>
          </a:xfrm>
          <a:custGeom>
            <a:avLst/>
            <a:gdLst>
              <a:gd name="T0" fmla="*/ 4 w 4992"/>
              <a:gd name="T1" fmla="*/ 2070 h 2070"/>
              <a:gd name="T2" fmla="*/ 0 w 4992"/>
              <a:gd name="T3" fmla="*/ 0 h 2070"/>
              <a:gd name="T4" fmla="*/ 4992 w 4992"/>
              <a:gd name="T5" fmla="*/ 0 h 2070"/>
              <a:gd name="T6" fmla="*/ 4986 w 4992"/>
              <a:gd name="T7" fmla="*/ 2064 h 2070"/>
              <a:gd name="T8" fmla="*/ 4 w 4992"/>
              <a:gd name="T9" fmla="*/ 2070 h 2070"/>
              <a:gd name="T10" fmla="*/ 0 60000 65536"/>
              <a:gd name="T11" fmla="*/ 0 60000 65536"/>
              <a:gd name="T12" fmla="*/ 0 60000 65536"/>
              <a:gd name="T13" fmla="*/ 0 60000 65536"/>
              <a:gd name="T14" fmla="*/ 0 60000 65536"/>
              <a:gd name="T15" fmla="*/ 0 w 4992"/>
              <a:gd name="T16" fmla="*/ 0 h 2070"/>
              <a:gd name="T17" fmla="*/ 4992 w 4992"/>
              <a:gd name="T18" fmla="*/ 2070 h 2070"/>
            </a:gdLst>
            <a:ahLst/>
            <a:cxnLst>
              <a:cxn ang="T10">
                <a:pos x="T0" y="T1"/>
              </a:cxn>
              <a:cxn ang="T11">
                <a:pos x="T2" y="T3"/>
              </a:cxn>
              <a:cxn ang="T12">
                <a:pos x="T4" y="T5"/>
              </a:cxn>
              <a:cxn ang="T13">
                <a:pos x="T6" y="T7"/>
              </a:cxn>
              <a:cxn ang="T14">
                <a:pos x="T8" y="T9"/>
              </a:cxn>
            </a:cxnLst>
            <a:rect l="T15" t="T16" r="T17" b="T18"/>
            <a:pathLst>
              <a:path w="4992" h="2070">
                <a:moveTo>
                  <a:pt x="4" y="2070"/>
                </a:moveTo>
                <a:lnTo>
                  <a:pt x="0" y="0"/>
                </a:lnTo>
                <a:lnTo>
                  <a:pt x="4992" y="0"/>
                </a:lnTo>
                <a:lnTo>
                  <a:pt x="4986" y="2064"/>
                </a:lnTo>
                <a:lnTo>
                  <a:pt x="4" y="2070"/>
                </a:lnTo>
                <a:close/>
              </a:path>
            </a:pathLst>
          </a:custGeom>
          <a:solidFill>
            <a:srgbClr val="99CCFF"/>
          </a:solidFill>
          <a:ln w="9525" cap="flat" cmpd="sng">
            <a:solidFill>
              <a:srgbClr val="99CCFF"/>
            </a:solidFill>
            <a:prstDash val="solid"/>
            <a:round/>
            <a:headEnd/>
            <a:tailEnd/>
          </a:ln>
        </p:spPr>
        <p:txBody>
          <a:bodyPr/>
          <a:lstStyle/>
          <a:p>
            <a:endParaRPr lang="en-IN"/>
          </a:p>
        </p:txBody>
      </p:sp>
      <p:sp>
        <p:nvSpPr>
          <p:cNvPr id="13316" name="Rectangle 4"/>
          <p:cNvSpPr>
            <a:spLocks noChangeArrowheads="1"/>
          </p:cNvSpPr>
          <p:nvPr/>
        </p:nvSpPr>
        <p:spPr bwMode="auto">
          <a:xfrm>
            <a:off x="2362200" y="5334000"/>
            <a:ext cx="68580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17" name="Rectangle 5"/>
          <p:cNvSpPr>
            <a:spLocks noChangeArrowheads="1"/>
          </p:cNvSpPr>
          <p:nvPr/>
        </p:nvSpPr>
        <p:spPr bwMode="auto">
          <a:xfrm>
            <a:off x="1676400" y="4953000"/>
            <a:ext cx="36830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18" name="Rectangle 6"/>
          <p:cNvSpPr>
            <a:spLocks noChangeArrowheads="1"/>
          </p:cNvSpPr>
          <p:nvPr/>
        </p:nvSpPr>
        <p:spPr bwMode="auto">
          <a:xfrm>
            <a:off x="4114800" y="5181600"/>
            <a:ext cx="846138"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19" name="Rectangle 7"/>
          <p:cNvSpPr>
            <a:spLocks noChangeArrowheads="1"/>
          </p:cNvSpPr>
          <p:nvPr/>
        </p:nvSpPr>
        <p:spPr bwMode="auto">
          <a:xfrm>
            <a:off x="6629400" y="4800600"/>
            <a:ext cx="695325"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20" name="Rectangle 8"/>
          <p:cNvSpPr>
            <a:spLocks noChangeArrowheads="1"/>
          </p:cNvSpPr>
          <p:nvPr/>
        </p:nvSpPr>
        <p:spPr bwMode="auto">
          <a:xfrm>
            <a:off x="5334000" y="5410200"/>
            <a:ext cx="598488"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21" name="Rectangle 9"/>
          <p:cNvSpPr>
            <a:spLocks noChangeArrowheads="1"/>
          </p:cNvSpPr>
          <p:nvPr/>
        </p:nvSpPr>
        <p:spPr bwMode="auto">
          <a:xfrm>
            <a:off x="3581400" y="3775075"/>
            <a:ext cx="784225"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22" name="Rectangle 10"/>
          <p:cNvSpPr>
            <a:spLocks noChangeArrowheads="1"/>
          </p:cNvSpPr>
          <p:nvPr/>
        </p:nvSpPr>
        <p:spPr bwMode="auto">
          <a:xfrm>
            <a:off x="7543800" y="4419600"/>
            <a:ext cx="91440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23" name="Rectangle 11"/>
          <p:cNvSpPr>
            <a:spLocks noChangeArrowheads="1"/>
          </p:cNvSpPr>
          <p:nvPr/>
        </p:nvSpPr>
        <p:spPr bwMode="auto">
          <a:xfrm>
            <a:off x="2057400" y="5791200"/>
            <a:ext cx="484188"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24" name="Rectangle 12"/>
          <p:cNvSpPr>
            <a:spLocks noChangeArrowheads="1"/>
          </p:cNvSpPr>
          <p:nvPr/>
        </p:nvSpPr>
        <p:spPr bwMode="auto">
          <a:xfrm>
            <a:off x="6858000" y="3733800"/>
            <a:ext cx="598488"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25" name="Rectangle 13"/>
          <p:cNvSpPr>
            <a:spLocks noChangeArrowheads="1"/>
          </p:cNvSpPr>
          <p:nvPr/>
        </p:nvSpPr>
        <p:spPr bwMode="auto">
          <a:xfrm>
            <a:off x="4514850" y="5753100"/>
            <a:ext cx="604838"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26" name="Rectangle 14"/>
          <p:cNvSpPr>
            <a:spLocks noChangeArrowheads="1"/>
          </p:cNvSpPr>
          <p:nvPr/>
        </p:nvSpPr>
        <p:spPr bwMode="auto">
          <a:xfrm>
            <a:off x="2667000" y="3886200"/>
            <a:ext cx="457200"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27" name="Rectangle 15"/>
          <p:cNvSpPr>
            <a:spLocks noChangeArrowheads="1"/>
          </p:cNvSpPr>
          <p:nvPr/>
        </p:nvSpPr>
        <p:spPr bwMode="auto">
          <a:xfrm>
            <a:off x="7543800" y="5486400"/>
            <a:ext cx="484188"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28" name="Rectangle 16"/>
          <p:cNvSpPr>
            <a:spLocks noChangeArrowheads="1"/>
          </p:cNvSpPr>
          <p:nvPr/>
        </p:nvSpPr>
        <p:spPr bwMode="auto">
          <a:xfrm>
            <a:off x="5486400" y="3657600"/>
            <a:ext cx="604838"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29" name="Rectangle 17"/>
          <p:cNvSpPr>
            <a:spLocks noChangeArrowheads="1"/>
          </p:cNvSpPr>
          <p:nvPr/>
        </p:nvSpPr>
        <p:spPr bwMode="auto">
          <a:xfrm>
            <a:off x="1295400" y="5334000"/>
            <a:ext cx="60325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30" name="Rectangle 18"/>
          <p:cNvSpPr>
            <a:spLocks noChangeArrowheads="1"/>
          </p:cNvSpPr>
          <p:nvPr/>
        </p:nvSpPr>
        <p:spPr bwMode="auto">
          <a:xfrm>
            <a:off x="3689350" y="5743575"/>
            <a:ext cx="36195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31" name="Rectangle 19"/>
          <p:cNvSpPr>
            <a:spLocks noChangeArrowheads="1"/>
          </p:cNvSpPr>
          <p:nvPr/>
        </p:nvSpPr>
        <p:spPr bwMode="auto">
          <a:xfrm>
            <a:off x="6707188" y="5473700"/>
            <a:ext cx="398462"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32" name="Rectangle 20"/>
          <p:cNvSpPr>
            <a:spLocks noChangeArrowheads="1"/>
          </p:cNvSpPr>
          <p:nvPr/>
        </p:nvSpPr>
        <p:spPr bwMode="auto">
          <a:xfrm>
            <a:off x="4191000" y="4267200"/>
            <a:ext cx="436563"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33" name="Rectangle 21"/>
          <p:cNvSpPr>
            <a:spLocks noChangeArrowheads="1"/>
          </p:cNvSpPr>
          <p:nvPr/>
        </p:nvSpPr>
        <p:spPr bwMode="auto">
          <a:xfrm>
            <a:off x="5257800" y="4267200"/>
            <a:ext cx="731838"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34" name="Rectangle 22"/>
          <p:cNvSpPr>
            <a:spLocks noChangeArrowheads="1"/>
          </p:cNvSpPr>
          <p:nvPr/>
        </p:nvSpPr>
        <p:spPr bwMode="auto">
          <a:xfrm>
            <a:off x="7867650" y="3857625"/>
            <a:ext cx="514350"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35" name="Rectangle 23"/>
          <p:cNvSpPr>
            <a:spLocks noChangeArrowheads="1"/>
          </p:cNvSpPr>
          <p:nvPr/>
        </p:nvSpPr>
        <p:spPr bwMode="auto">
          <a:xfrm>
            <a:off x="7924800" y="5105400"/>
            <a:ext cx="60960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36" name="Rectangle 24"/>
          <p:cNvSpPr>
            <a:spLocks noChangeArrowheads="1"/>
          </p:cNvSpPr>
          <p:nvPr/>
        </p:nvSpPr>
        <p:spPr bwMode="auto">
          <a:xfrm>
            <a:off x="762000" y="5867400"/>
            <a:ext cx="457200"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37" name="Rectangle 25"/>
          <p:cNvSpPr>
            <a:spLocks noChangeArrowheads="1"/>
          </p:cNvSpPr>
          <p:nvPr/>
        </p:nvSpPr>
        <p:spPr bwMode="auto">
          <a:xfrm>
            <a:off x="5257800" y="4800600"/>
            <a:ext cx="600075"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38" name="Rectangle 26"/>
          <p:cNvSpPr>
            <a:spLocks noChangeArrowheads="1"/>
          </p:cNvSpPr>
          <p:nvPr/>
        </p:nvSpPr>
        <p:spPr bwMode="auto">
          <a:xfrm>
            <a:off x="3732213" y="4665663"/>
            <a:ext cx="476250"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39" name="Rectangle 27"/>
          <p:cNvSpPr>
            <a:spLocks noChangeArrowheads="1"/>
          </p:cNvSpPr>
          <p:nvPr/>
        </p:nvSpPr>
        <p:spPr bwMode="auto">
          <a:xfrm>
            <a:off x="2209800" y="4343400"/>
            <a:ext cx="304800"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40" name="Rectangle 28"/>
          <p:cNvSpPr>
            <a:spLocks noChangeArrowheads="1"/>
          </p:cNvSpPr>
          <p:nvPr/>
        </p:nvSpPr>
        <p:spPr bwMode="auto">
          <a:xfrm>
            <a:off x="4876800" y="3733800"/>
            <a:ext cx="401638"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41" name="Rectangle 29"/>
          <p:cNvSpPr>
            <a:spLocks noChangeArrowheads="1"/>
          </p:cNvSpPr>
          <p:nvPr/>
        </p:nvSpPr>
        <p:spPr bwMode="auto">
          <a:xfrm>
            <a:off x="7924800" y="5867400"/>
            <a:ext cx="60960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42" name="Rectangle 30"/>
          <p:cNvSpPr>
            <a:spLocks noChangeArrowheads="1"/>
          </p:cNvSpPr>
          <p:nvPr/>
        </p:nvSpPr>
        <p:spPr bwMode="auto">
          <a:xfrm>
            <a:off x="6629400" y="5943600"/>
            <a:ext cx="788988"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43" name="Rectangle 31"/>
          <p:cNvSpPr>
            <a:spLocks noChangeArrowheads="1"/>
          </p:cNvSpPr>
          <p:nvPr/>
        </p:nvSpPr>
        <p:spPr bwMode="auto">
          <a:xfrm>
            <a:off x="6705600" y="4267200"/>
            <a:ext cx="60960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44" name="Rectangle 32"/>
          <p:cNvSpPr>
            <a:spLocks noChangeArrowheads="1"/>
          </p:cNvSpPr>
          <p:nvPr/>
        </p:nvSpPr>
        <p:spPr bwMode="auto">
          <a:xfrm>
            <a:off x="2774950" y="3886200"/>
            <a:ext cx="196850" cy="268288"/>
          </a:xfrm>
          <a:prstGeom prst="rect">
            <a:avLst/>
          </a:prstGeom>
          <a:solidFill>
            <a:srgbClr val="FF9900"/>
          </a:solidFill>
          <a:ln w="9525">
            <a:noFill/>
            <a:miter lim="800000"/>
            <a:headEnd/>
            <a:tailEnd/>
          </a:ln>
        </p:spPr>
        <p:txBody>
          <a:bodyPr wrap="none" anchor="ctr"/>
          <a:lstStyle/>
          <a:p>
            <a:endParaRPr lang="en-IN"/>
          </a:p>
        </p:txBody>
      </p:sp>
      <p:sp>
        <p:nvSpPr>
          <p:cNvPr id="13345" name="Rectangle 33"/>
          <p:cNvSpPr>
            <a:spLocks noChangeArrowheads="1"/>
          </p:cNvSpPr>
          <p:nvPr/>
        </p:nvSpPr>
        <p:spPr bwMode="auto">
          <a:xfrm>
            <a:off x="2286000" y="4343400"/>
            <a:ext cx="196850" cy="268288"/>
          </a:xfrm>
          <a:prstGeom prst="rect">
            <a:avLst/>
          </a:prstGeom>
          <a:solidFill>
            <a:srgbClr val="FF9900"/>
          </a:solidFill>
          <a:ln w="9525">
            <a:noFill/>
            <a:miter lim="800000"/>
            <a:headEnd/>
            <a:tailEnd/>
          </a:ln>
        </p:spPr>
        <p:txBody>
          <a:bodyPr wrap="none" anchor="ctr"/>
          <a:lstStyle/>
          <a:p>
            <a:endParaRPr lang="en-IN"/>
          </a:p>
        </p:txBody>
      </p:sp>
      <p:sp>
        <p:nvSpPr>
          <p:cNvPr id="13346" name="Rectangle 34"/>
          <p:cNvSpPr>
            <a:spLocks noChangeArrowheads="1"/>
          </p:cNvSpPr>
          <p:nvPr/>
        </p:nvSpPr>
        <p:spPr bwMode="auto">
          <a:xfrm>
            <a:off x="1784350" y="4953000"/>
            <a:ext cx="196850" cy="268288"/>
          </a:xfrm>
          <a:prstGeom prst="rect">
            <a:avLst/>
          </a:prstGeom>
          <a:solidFill>
            <a:srgbClr val="FF9900"/>
          </a:solidFill>
          <a:ln w="9525">
            <a:noFill/>
            <a:miter lim="800000"/>
            <a:headEnd/>
            <a:tailEnd/>
          </a:ln>
        </p:spPr>
        <p:txBody>
          <a:bodyPr wrap="none" anchor="ctr"/>
          <a:lstStyle/>
          <a:p>
            <a:endParaRPr lang="en-IN"/>
          </a:p>
        </p:txBody>
      </p:sp>
      <p:sp>
        <p:nvSpPr>
          <p:cNvPr id="13347" name="Rectangle 35"/>
          <p:cNvSpPr>
            <a:spLocks noChangeArrowheads="1"/>
          </p:cNvSpPr>
          <p:nvPr/>
        </p:nvSpPr>
        <p:spPr bwMode="auto">
          <a:xfrm>
            <a:off x="1327150" y="5334000"/>
            <a:ext cx="196850" cy="268288"/>
          </a:xfrm>
          <a:prstGeom prst="rect">
            <a:avLst/>
          </a:prstGeom>
          <a:solidFill>
            <a:srgbClr val="FF9900"/>
          </a:solidFill>
          <a:ln w="9525">
            <a:noFill/>
            <a:miter lim="800000"/>
            <a:headEnd/>
            <a:tailEnd/>
          </a:ln>
        </p:spPr>
        <p:txBody>
          <a:bodyPr wrap="none" anchor="ctr"/>
          <a:lstStyle/>
          <a:p>
            <a:endParaRPr lang="en-IN"/>
          </a:p>
        </p:txBody>
      </p:sp>
      <p:sp>
        <p:nvSpPr>
          <p:cNvPr id="13348" name="Rectangle 36"/>
          <p:cNvSpPr>
            <a:spLocks noChangeArrowheads="1"/>
          </p:cNvSpPr>
          <p:nvPr/>
        </p:nvSpPr>
        <p:spPr bwMode="auto">
          <a:xfrm>
            <a:off x="2546350" y="5334000"/>
            <a:ext cx="196850" cy="268288"/>
          </a:xfrm>
          <a:prstGeom prst="rect">
            <a:avLst/>
          </a:prstGeom>
          <a:solidFill>
            <a:srgbClr val="FF9900"/>
          </a:solidFill>
          <a:ln w="9525">
            <a:noFill/>
            <a:miter lim="800000"/>
            <a:headEnd/>
            <a:tailEnd/>
          </a:ln>
        </p:spPr>
        <p:txBody>
          <a:bodyPr wrap="none" anchor="ctr"/>
          <a:lstStyle/>
          <a:p>
            <a:endParaRPr lang="en-IN"/>
          </a:p>
        </p:txBody>
      </p:sp>
      <p:sp>
        <p:nvSpPr>
          <p:cNvPr id="13349" name="Rectangle 37"/>
          <p:cNvSpPr>
            <a:spLocks noChangeArrowheads="1"/>
          </p:cNvSpPr>
          <p:nvPr/>
        </p:nvSpPr>
        <p:spPr bwMode="auto">
          <a:xfrm>
            <a:off x="2057400" y="5791200"/>
            <a:ext cx="196850" cy="268288"/>
          </a:xfrm>
          <a:prstGeom prst="rect">
            <a:avLst/>
          </a:prstGeom>
          <a:solidFill>
            <a:srgbClr val="FF9900"/>
          </a:solidFill>
          <a:ln w="9525">
            <a:noFill/>
            <a:miter lim="800000"/>
            <a:headEnd/>
            <a:tailEnd/>
          </a:ln>
        </p:spPr>
        <p:txBody>
          <a:bodyPr wrap="none" anchor="ctr"/>
          <a:lstStyle/>
          <a:p>
            <a:endParaRPr lang="en-IN"/>
          </a:p>
        </p:txBody>
      </p:sp>
      <p:sp>
        <p:nvSpPr>
          <p:cNvPr id="13350" name="Rectangle 38"/>
          <p:cNvSpPr>
            <a:spLocks noChangeArrowheads="1"/>
          </p:cNvSpPr>
          <p:nvPr/>
        </p:nvSpPr>
        <p:spPr bwMode="auto">
          <a:xfrm>
            <a:off x="854075" y="5867400"/>
            <a:ext cx="196850" cy="268288"/>
          </a:xfrm>
          <a:prstGeom prst="rect">
            <a:avLst/>
          </a:prstGeom>
          <a:solidFill>
            <a:srgbClr val="FF9900"/>
          </a:solidFill>
          <a:ln w="9525">
            <a:noFill/>
            <a:miter lim="800000"/>
            <a:headEnd/>
            <a:tailEnd/>
          </a:ln>
        </p:spPr>
        <p:txBody>
          <a:bodyPr wrap="none" anchor="ctr"/>
          <a:lstStyle/>
          <a:p>
            <a:endParaRPr lang="en-IN"/>
          </a:p>
        </p:txBody>
      </p:sp>
      <p:sp>
        <p:nvSpPr>
          <p:cNvPr id="13351" name="Rectangle 39"/>
          <p:cNvSpPr>
            <a:spLocks noChangeArrowheads="1"/>
          </p:cNvSpPr>
          <p:nvPr/>
        </p:nvSpPr>
        <p:spPr bwMode="auto">
          <a:xfrm>
            <a:off x="5289550" y="4267200"/>
            <a:ext cx="196850" cy="268288"/>
          </a:xfrm>
          <a:prstGeom prst="rect">
            <a:avLst/>
          </a:prstGeom>
          <a:solidFill>
            <a:srgbClr val="FF9900"/>
          </a:solidFill>
          <a:ln w="9525">
            <a:noFill/>
            <a:miter lim="800000"/>
            <a:headEnd/>
            <a:tailEnd/>
          </a:ln>
        </p:spPr>
        <p:txBody>
          <a:bodyPr wrap="none" anchor="ctr"/>
          <a:lstStyle/>
          <a:p>
            <a:endParaRPr lang="en-IN"/>
          </a:p>
        </p:txBody>
      </p:sp>
      <p:sp>
        <p:nvSpPr>
          <p:cNvPr id="13352" name="Rectangle 40"/>
          <p:cNvSpPr>
            <a:spLocks noChangeArrowheads="1"/>
          </p:cNvSpPr>
          <p:nvPr/>
        </p:nvSpPr>
        <p:spPr bwMode="auto">
          <a:xfrm>
            <a:off x="4679950" y="5181600"/>
            <a:ext cx="196850" cy="268288"/>
          </a:xfrm>
          <a:prstGeom prst="rect">
            <a:avLst/>
          </a:prstGeom>
          <a:solidFill>
            <a:srgbClr val="FF9900"/>
          </a:solidFill>
          <a:ln w="9525">
            <a:noFill/>
            <a:miter lim="800000"/>
            <a:headEnd/>
            <a:tailEnd/>
          </a:ln>
        </p:spPr>
        <p:txBody>
          <a:bodyPr wrap="none" anchor="ctr"/>
          <a:lstStyle/>
          <a:p>
            <a:endParaRPr lang="en-IN"/>
          </a:p>
        </p:txBody>
      </p:sp>
      <p:sp>
        <p:nvSpPr>
          <p:cNvPr id="13353" name="Rectangle 41"/>
          <p:cNvSpPr>
            <a:spLocks noChangeArrowheads="1"/>
          </p:cNvSpPr>
          <p:nvPr/>
        </p:nvSpPr>
        <p:spPr bwMode="auto">
          <a:xfrm>
            <a:off x="4070350" y="3770313"/>
            <a:ext cx="196850" cy="268287"/>
          </a:xfrm>
          <a:prstGeom prst="rect">
            <a:avLst/>
          </a:prstGeom>
          <a:solidFill>
            <a:srgbClr val="FF9900"/>
          </a:solidFill>
          <a:ln w="9525">
            <a:noFill/>
            <a:miter lim="800000"/>
            <a:headEnd/>
            <a:tailEnd/>
          </a:ln>
        </p:spPr>
        <p:txBody>
          <a:bodyPr wrap="none" anchor="ctr"/>
          <a:lstStyle/>
          <a:p>
            <a:endParaRPr lang="en-IN"/>
          </a:p>
        </p:txBody>
      </p:sp>
      <p:sp>
        <p:nvSpPr>
          <p:cNvPr id="13354" name="Rectangle 42"/>
          <p:cNvSpPr>
            <a:spLocks noChangeArrowheads="1"/>
          </p:cNvSpPr>
          <p:nvPr/>
        </p:nvSpPr>
        <p:spPr bwMode="auto">
          <a:xfrm>
            <a:off x="887413" y="4683125"/>
            <a:ext cx="484187"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55" name="Rectangle 43"/>
          <p:cNvSpPr>
            <a:spLocks noChangeArrowheads="1"/>
          </p:cNvSpPr>
          <p:nvPr/>
        </p:nvSpPr>
        <p:spPr bwMode="auto">
          <a:xfrm>
            <a:off x="1098550" y="4684713"/>
            <a:ext cx="196850" cy="268287"/>
          </a:xfrm>
          <a:prstGeom prst="rect">
            <a:avLst/>
          </a:prstGeom>
          <a:solidFill>
            <a:srgbClr val="FF9900"/>
          </a:solidFill>
          <a:ln w="9525">
            <a:noFill/>
            <a:miter lim="800000"/>
            <a:headEnd/>
            <a:tailEnd/>
          </a:ln>
        </p:spPr>
        <p:txBody>
          <a:bodyPr wrap="none" anchor="ctr"/>
          <a:lstStyle/>
          <a:p>
            <a:endParaRPr lang="en-IN"/>
          </a:p>
        </p:txBody>
      </p:sp>
      <p:sp>
        <p:nvSpPr>
          <p:cNvPr id="13356" name="Rectangle 44"/>
          <p:cNvSpPr>
            <a:spLocks noChangeArrowheads="1"/>
          </p:cNvSpPr>
          <p:nvPr/>
        </p:nvSpPr>
        <p:spPr bwMode="auto">
          <a:xfrm>
            <a:off x="533400" y="5105400"/>
            <a:ext cx="36195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57" name="Rectangle 45"/>
          <p:cNvSpPr>
            <a:spLocks noChangeArrowheads="1"/>
          </p:cNvSpPr>
          <p:nvPr/>
        </p:nvSpPr>
        <p:spPr bwMode="auto">
          <a:xfrm>
            <a:off x="2743200" y="4724400"/>
            <a:ext cx="36195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58" name="Rectangle 46"/>
          <p:cNvSpPr>
            <a:spLocks noChangeArrowheads="1"/>
          </p:cNvSpPr>
          <p:nvPr/>
        </p:nvSpPr>
        <p:spPr bwMode="auto">
          <a:xfrm>
            <a:off x="457200" y="4038600"/>
            <a:ext cx="484188"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59" name="Rectangle 47"/>
          <p:cNvSpPr>
            <a:spLocks noChangeArrowheads="1"/>
          </p:cNvSpPr>
          <p:nvPr/>
        </p:nvSpPr>
        <p:spPr bwMode="auto">
          <a:xfrm>
            <a:off x="676275" y="4040188"/>
            <a:ext cx="196850" cy="268287"/>
          </a:xfrm>
          <a:prstGeom prst="rect">
            <a:avLst/>
          </a:prstGeom>
          <a:solidFill>
            <a:srgbClr val="FF9900"/>
          </a:solidFill>
          <a:ln w="9525">
            <a:noFill/>
            <a:miter lim="800000"/>
            <a:headEnd/>
            <a:tailEnd/>
          </a:ln>
        </p:spPr>
        <p:txBody>
          <a:bodyPr wrap="none" anchor="ctr"/>
          <a:lstStyle/>
          <a:p>
            <a:endParaRPr lang="en-IN"/>
          </a:p>
        </p:txBody>
      </p:sp>
      <p:sp>
        <p:nvSpPr>
          <p:cNvPr id="13360" name="Rectangle 48"/>
          <p:cNvSpPr>
            <a:spLocks noChangeArrowheads="1"/>
          </p:cNvSpPr>
          <p:nvPr/>
        </p:nvSpPr>
        <p:spPr bwMode="auto">
          <a:xfrm>
            <a:off x="1447800" y="3886200"/>
            <a:ext cx="381000"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3361" name="Rectangle 49"/>
          <p:cNvSpPr>
            <a:spLocks noChangeArrowheads="1"/>
          </p:cNvSpPr>
          <p:nvPr/>
        </p:nvSpPr>
        <p:spPr bwMode="auto">
          <a:xfrm>
            <a:off x="1631950" y="3887788"/>
            <a:ext cx="196850" cy="268287"/>
          </a:xfrm>
          <a:prstGeom prst="rect">
            <a:avLst/>
          </a:prstGeom>
          <a:solidFill>
            <a:srgbClr val="FF9900"/>
          </a:solidFill>
          <a:ln w="9525">
            <a:noFill/>
            <a:miter lim="800000"/>
            <a:headEnd/>
            <a:tailEnd/>
          </a:ln>
        </p:spPr>
        <p:txBody>
          <a:bodyPr wrap="none" anchor="ctr"/>
          <a:lstStyle/>
          <a:p>
            <a:endParaRPr lang="en-IN"/>
          </a:p>
        </p:txBody>
      </p:sp>
      <p:sp>
        <p:nvSpPr>
          <p:cNvPr id="12338" name="Rectangle 50"/>
          <p:cNvSpPr>
            <a:spLocks noChangeArrowheads="1"/>
          </p:cNvSpPr>
          <p:nvPr/>
        </p:nvSpPr>
        <p:spPr bwMode="auto">
          <a:xfrm>
            <a:off x="677863" y="4038600"/>
            <a:ext cx="196850" cy="268288"/>
          </a:xfrm>
          <a:prstGeom prst="rect">
            <a:avLst/>
          </a:prstGeom>
          <a:solidFill>
            <a:schemeClr val="tx1"/>
          </a:solidFill>
          <a:ln w="9525">
            <a:noFill/>
            <a:miter lim="800000"/>
            <a:headEnd/>
            <a:tailEnd/>
          </a:ln>
        </p:spPr>
        <p:txBody>
          <a:bodyPr wrap="none" anchor="ctr"/>
          <a:lstStyle/>
          <a:p>
            <a:endParaRPr lang="en-IN"/>
          </a:p>
        </p:txBody>
      </p:sp>
      <p:sp>
        <p:nvSpPr>
          <p:cNvPr id="12339" name="Rectangle 51"/>
          <p:cNvSpPr>
            <a:spLocks noChangeArrowheads="1"/>
          </p:cNvSpPr>
          <p:nvPr/>
        </p:nvSpPr>
        <p:spPr bwMode="auto">
          <a:xfrm>
            <a:off x="2774950" y="3886200"/>
            <a:ext cx="196850" cy="268288"/>
          </a:xfrm>
          <a:prstGeom prst="rect">
            <a:avLst/>
          </a:prstGeom>
          <a:solidFill>
            <a:schemeClr val="tx1"/>
          </a:solidFill>
          <a:ln w="9525">
            <a:noFill/>
            <a:miter lim="800000"/>
            <a:headEnd/>
            <a:tailEnd/>
          </a:ln>
        </p:spPr>
        <p:txBody>
          <a:bodyPr wrap="none" anchor="ctr"/>
          <a:lstStyle/>
          <a:p>
            <a:endParaRPr lang="en-IN"/>
          </a:p>
        </p:txBody>
      </p:sp>
      <p:sp>
        <p:nvSpPr>
          <p:cNvPr id="12340" name="Rectangle 52"/>
          <p:cNvSpPr>
            <a:spLocks noChangeArrowheads="1"/>
          </p:cNvSpPr>
          <p:nvPr/>
        </p:nvSpPr>
        <p:spPr bwMode="auto">
          <a:xfrm>
            <a:off x="2286000" y="4343400"/>
            <a:ext cx="196850" cy="268288"/>
          </a:xfrm>
          <a:prstGeom prst="rect">
            <a:avLst/>
          </a:prstGeom>
          <a:solidFill>
            <a:schemeClr val="tx1"/>
          </a:solidFill>
          <a:ln w="9525">
            <a:noFill/>
            <a:miter lim="800000"/>
            <a:headEnd/>
            <a:tailEnd/>
          </a:ln>
        </p:spPr>
        <p:txBody>
          <a:bodyPr wrap="none" anchor="ctr"/>
          <a:lstStyle/>
          <a:p>
            <a:endParaRPr lang="en-IN"/>
          </a:p>
        </p:txBody>
      </p:sp>
      <p:sp>
        <p:nvSpPr>
          <p:cNvPr id="12341" name="Rectangle 53"/>
          <p:cNvSpPr>
            <a:spLocks noChangeArrowheads="1"/>
          </p:cNvSpPr>
          <p:nvPr/>
        </p:nvSpPr>
        <p:spPr bwMode="auto">
          <a:xfrm>
            <a:off x="1327150" y="5334000"/>
            <a:ext cx="196850" cy="268288"/>
          </a:xfrm>
          <a:prstGeom prst="rect">
            <a:avLst/>
          </a:prstGeom>
          <a:solidFill>
            <a:schemeClr val="tx1"/>
          </a:solidFill>
          <a:ln w="9525">
            <a:noFill/>
            <a:miter lim="800000"/>
            <a:headEnd/>
            <a:tailEnd/>
          </a:ln>
        </p:spPr>
        <p:txBody>
          <a:bodyPr wrap="none" anchor="ctr"/>
          <a:lstStyle/>
          <a:p>
            <a:endParaRPr lang="en-IN"/>
          </a:p>
        </p:txBody>
      </p:sp>
      <p:sp>
        <p:nvSpPr>
          <p:cNvPr id="12342" name="Rectangle 54"/>
          <p:cNvSpPr>
            <a:spLocks noChangeArrowheads="1"/>
          </p:cNvSpPr>
          <p:nvPr/>
        </p:nvSpPr>
        <p:spPr bwMode="auto">
          <a:xfrm>
            <a:off x="2546350" y="5334000"/>
            <a:ext cx="196850" cy="268288"/>
          </a:xfrm>
          <a:prstGeom prst="rect">
            <a:avLst/>
          </a:prstGeom>
          <a:solidFill>
            <a:schemeClr val="tx1"/>
          </a:solidFill>
          <a:ln w="9525">
            <a:noFill/>
            <a:miter lim="800000"/>
            <a:headEnd/>
            <a:tailEnd/>
          </a:ln>
        </p:spPr>
        <p:txBody>
          <a:bodyPr wrap="none" anchor="ctr"/>
          <a:lstStyle/>
          <a:p>
            <a:endParaRPr lang="en-IN"/>
          </a:p>
        </p:txBody>
      </p:sp>
      <p:sp>
        <p:nvSpPr>
          <p:cNvPr id="12343" name="Rectangle 55"/>
          <p:cNvSpPr>
            <a:spLocks noChangeArrowheads="1"/>
          </p:cNvSpPr>
          <p:nvPr/>
        </p:nvSpPr>
        <p:spPr bwMode="auto">
          <a:xfrm>
            <a:off x="2057400" y="5791200"/>
            <a:ext cx="196850" cy="268288"/>
          </a:xfrm>
          <a:prstGeom prst="rect">
            <a:avLst/>
          </a:prstGeom>
          <a:solidFill>
            <a:schemeClr val="tx1"/>
          </a:solidFill>
          <a:ln w="9525">
            <a:noFill/>
            <a:miter lim="800000"/>
            <a:headEnd/>
            <a:tailEnd/>
          </a:ln>
        </p:spPr>
        <p:txBody>
          <a:bodyPr wrap="none" anchor="ctr"/>
          <a:lstStyle/>
          <a:p>
            <a:endParaRPr lang="en-IN"/>
          </a:p>
        </p:txBody>
      </p:sp>
      <p:sp>
        <p:nvSpPr>
          <p:cNvPr id="12344" name="Rectangle 56"/>
          <p:cNvSpPr>
            <a:spLocks noChangeArrowheads="1"/>
          </p:cNvSpPr>
          <p:nvPr/>
        </p:nvSpPr>
        <p:spPr bwMode="auto">
          <a:xfrm>
            <a:off x="854075" y="5867400"/>
            <a:ext cx="196850" cy="268288"/>
          </a:xfrm>
          <a:prstGeom prst="rect">
            <a:avLst/>
          </a:prstGeom>
          <a:solidFill>
            <a:schemeClr val="tx1"/>
          </a:solidFill>
          <a:ln w="9525">
            <a:noFill/>
            <a:miter lim="800000"/>
            <a:headEnd/>
            <a:tailEnd/>
          </a:ln>
        </p:spPr>
        <p:txBody>
          <a:bodyPr wrap="none" anchor="ctr"/>
          <a:lstStyle/>
          <a:p>
            <a:endParaRPr lang="en-IN"/>
          </a:p>
        </p:txBody>
      </p:sp>
      <p:sp>
        <p:nvSpPr>
          <p:cNvPr id="12345" name="Rectangle 57"/>
          <p:cNvSpPr>
            <a:spLocks noChangeArrowheads="1"/>
          </p:cNvSpPr>
          <p:nvPr/>
        </p:nvSpPr>
        <p:spPr bwMode="auto">
          <a:xfrm>
            <a:off x="5289550" y="4267200"/>
            <a:ext cx="196850" cy="268288"/>
          </a:xfrm>
          <a:prstGeom prst="rect">
            <a:avLst/>
          </a:prstGeom>
          <a:solidFill>
            <a:schemeClr val="tx1"/>
          </a:solidFill>
          <a:ln w="9525">
            <a:noFill/>
            <a:miter lim="800000"/>
            <a:headEnd/>
            <a:tailEnd/>
          </a:ln>
        </p:spPr>
        <p:txBody>
          <a:bodyPr wrap="none" anchor="ctr"/>
          <a:lstStyle/>
          <a:p>
            <a:endParaRPr lang="en-IN"/>
          </a:p>
        </p:txBody>
      </p:sp>
      <p:sp>
        <p:nvSpPr>
          <p:cNvPr id="12346" name="Rectangle 58"/>
          <p:cNvSpPr>
            <a:spLocks noChangeArrowheads="1"/>
          </p:cNvSpPr>
          <p:nvPr/>
        </p:nvSpPr>
        <p:spPr bwMode="auto">
          <a:xfrm>
            <a:off x="4679950" y="5181600"/>
            <a:ext cx="196850" cy="268288"/>
          </a:xfrm>
          <a:prstGeom prst="rect">
            <a:avLst/>
          </a:prstGeom>
          <a:solidFill>
            <a:schemeClr val="tx1"/>
          </a:solidFill>
          <a:ln w="9525">
            <a:noFill/>
            <a:miter lim="800000"/>
            <a:headEnd/>
            <a:tailEnd/>
          </a:ln>
        </p:spPr>
        <p:txBody>
          <a:bodyPr wrap="none" anchor="ctr"/>
          <a:lstStyle/>
          <a:p>
            <a:endParaRPr lang="en-IN"/>
          </a:p>
        </p:txBody>
      </p:sp>
      <p:sp>
        <p:nvSpPr>
          <p:cNvPr id="12347" name="Rectangle 59"/>
          <p:cNvSpPr>
            <a:spLocks noChangeArrowheads="1"/>
          </p:cNvSpPr>
          <p:nvPr/>
        </p:nvSpPr>
        <p:spPr bwMode="auto">
          <a:xfrm>
            <a:off x="4070350" y="3770313"/>
            <a:ext cx="196850" cy="268287"/>
          </a:xfrm>
          <a:prstGeom prst="rect">
            <a:avLst/>
          </a:prstGeom>
          <a:solidFill>
            <a:schemeClr val="tx1"/>
          </a:solidFill>
          <a:ln w="9525">
            <a:noFill/>
            <a:miter lim="800000"/>
            <a:headEnd/>
            <a:tailEnd/>
          </a:ln>
        </p:spPr>
        <p:txBody>
          <a:bodyPr wrap="none" anchor="ctr"/>
          <a:lstStyle/>
          <a:p>
            <a:endParaRPr lang="en-IN"/>
          </a:p>
        </p:txBody>
      </p:sp>
      <p:sp>
        <p:nvSpPr>
          <p:cNvPr id="12348" name="Rectangle 60"/>
          <p:cNvSpPr>
            <a:spLocks noChangeArrowheads="1"/>
          </p:cNvSpPr>
          <p:nvPr/>
        </p:nvSpPr>
        <p:spPr bwMode="auto">
          <a:xfrm>
            <a:off x="1098550" y="4684713"/>
            <a:ext cx="196850" cy="268287"/>
          </a:xfrm>
          <a:prstGeom prst="rect">
            <a:avLst/>
          </a:prstGeom>
          <a:solidFill>
            <a:schemeClr val="tx1"/>
          </a:solidFill>
          <a:ln w="9525">
            <a:noFill/>
            <a:miter lim="800000"/>
            <a:headEnd/>
            <a:tailEnd/>
          </a:ln>
        </p:spPr>
        <p:txBody>
          <a:bodyPr wrap="none" anchor="ctr"/>
          <a:lstStyle/>
          <a:p>
            <a:endParaRPr lang="en-IN"/>
          </a:p>
        </p:txBody>
      </p:sp>
      <p:sp>
        <p:nvSpPr>
          <p:cNvPr id="12349" name="Rectangle 61"/>
          <p:cNvSpPr>
            <a:spLocks noChangeArrowheads="1"/>
          </p:cNvSpPr>
          <p:nvPr/>
        </p:nvSpPr>
        <p:spPr bwMode="auto">
          <a:xfrm>
            <a:off x="1631950" y="3887788"/>
            <a:ext cx="196850" cy="268287"/>
          </a:xfrm>
          <a:prstGeom prst="rect">
            <a:avLst/>
          </a:prstGeom>
          <a:solidFill>
            <a:schemeClr val="tx1"/>
          </a:solidFill>
          <a:ln w="9525">
            <a:noFill/>
            <a:miter lim="800000"/>
            <a:headEnd/>
            <a:tailEnd/>
          </a:ln>
        </p:spPr>
        <p:txBody>
          <a:bodyPr wrap="none" anchor="ctr"/>
          <a:lstStyle/>
          <a:p>
            <a:endParaRPr lang="en-IN"/>
          </a:p>
        </p:txBody>
      </p:sp>
      <p:sp>
        <p:nvSpPr>
          <p:cNvPr id="12350" name="Rectangle 62"/>
          <p:cNvSpPr>
            <a:spLocks noChangeArrowheads="1"/>
          </p:cNvSpPr>
          <p:nvPr/>
        </p:nvSpPr>
        <p:spPr bwMode="auto">
          <a:xfrm>
            <a:off x="1784350" y="4953000"/>
            <a:ext cx="196850" cy="268288"/>
          </a:xfrm>
          <a:prstGeom prst="rect">
            <a:avLst/>
          </a:prstGeom>
          <a:solidFill>
            <a:schemeClr val="tx1"/>
          </a:solidFill>
          <a:ln w="9525">
            <a:noFill/>
            <a:miter lim="800000"/>
            <a:headEnd/>
            <a:tailEnd/>
          </a:ln>
        </p:spPr>
        <p:txBody>
          <a:bodyPr wrap="none" anchor="ctr"/>
          <a:lstStyle/>
          <a:p>
            <a:endParaRPr lang="en-IN"/>
          </a:p>
        </p:txBody>
      </p:sp>
      <p:sp>
        <p:nvSpPr>
          <p:cNvPr id="13375" name="FlagCount" hidden="1">
            <a:hlinkClick r:id="rId3"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rgbClr val="FFFF66">
              <a:alpha val="25098"/>
            </a:srgbClr>
          </a:solidFill>
          <a:ln w="19050">
            <a:solidFill>
              <a:srgbClr val="000000"/>
            </a:solidFill>
            <a:miter lim="800000"/>
            <a:headEnd/>
            <a:tailEnd/>
          </a:ln>
        </p:spPr>
        <p:txBody>
          <a:bodyPr wrap="none" anchor="ctr"/>
          <a:lstStyle/>
          <a:p>
            <a:pPr algn="ctr" eaLnBrk="0" hangingPunct="0"/>
            <a:r>
              <a:rPr lang="en-US" sz="1400" b="1">
                <a:solidFill>
                  <a:schemeClr val="bg1"/>
                </a:solidFill>
                <a:latin typeface="Tahoma" charset="0"/>
              </a:rPr>
              <a:t>0</a:t>
            </a:r>
          </a:p>
        </p:txBody>
      </p:sp>
      <p:sp>
        <p:nvSpPr>
          <p:cNvPr id="13376" name="Text Box 64"/>
          <p:cNvSpPr txBox="1">
            <a:spLocks noChangeArrowheads="1"/>
          </p:cNvSpPr>
          <p:nvPr/>
        </p:nvSpPr>
        <p:spPr bwMode="auto">
          <a:xfrm>
            <a:off x="692150" y="2971800"/>
            <a:ext cx="2051050" cy="427038"/>
          </a:xfrm>
          <a:prstGeom prst="rect">
            <a:avLst/>
          </a:prstGeom>
          <a:noFill/>
          <a:ln w="9525">
            <a:noFill/>
            <a:miter lim="800000"/>
            <a:headEnd/>
            <a:tailEnd/>
          </a:ln>
        </p:spPr>
        <p:txBody>
          <a:bodyPr wrap="none">
            <a:spAutoFit/>
          </a:bodyPr>
          <a:lstStyle/>
          <a:p>
            <a:pPr eaLnBrk="0" hangingPunct="0"/>
            <a:r>
              <a:rPr lang="en-US" sz="2200" b="1">
                <a:solidFill>
                  <a:schemeClr val="bg1"/>
                </a:solidFill>
              </a:rPr>
              <a:t>Air/soft tissue</a:t>
            </a:r>
          </a:p>
        </p:txBody>
      </p:sp>
      <p:sp>
        <p:nvSpPr>
          <p:cNvPr id="13377" name="Text Box 65"/>
          <p:cNvSpPr txBox="1">
            <a:spLocks noChangeArrowheads="1"/>
          </p:cNvSpPr>
          <p:nvPr/>
        </p:nvSpPr>
        <p:spPr bwMode="auto">
          <a:xfrm>
            <a:off x="4144963" y="2971800"/>
            <a:ext cx="884237" cy="427038"/>
          </a:xfrm>
          <a:prstGeom prst="rect">
            <a:avLst/>
          </a:prstGeom>
          <a:noFill/>
          <a:ln w="9525">
            <a:noFill/>
            <a:miter lim="800000"/>
            <a:headEnd/>
            <a:tailEnd/>
          </a:ln>
        </p:spPr>
        <p:txBody>
          <a:bodyPr wrap="none">
            <a:spAutoFit/>
          </a:bodyPr>
          <a:lstStyle/>
          <a:p>
            <a:pPr eaLnBrk="0" hangingPunct="0"/>
            <a:r>
              <a:rPr lang="en-US" sz="2200" b="1">
                <a:solidFill>
                  <a:schemeClr val="bg1"/>
                </a:solidFill>
              </a:rPr>
              <a:t>Bone</a:t>
            </a:r>
          </a:p>
        </p:txBody>
      </p:sp>
      <p:sp>
        <p:nvSpPr>
          <p:cNvPr id="13378" name="Text Box 66"/>
          <p:cNvSpPr txBox="1">
            <a:spLocks noChangeArrowheads="1"/>
          </p:cNvSpPr>
          <p:nvPr/>
        </p:nvSpPr>
        <p:spPr bwMode="auto">
          <a:xfrm>
            <a:off x="6421438" y="2971800"/>
            <a:ext cx="2189162" cy="427038"/>
          </a:xfrm>
          <a:prstGeom prst="rect">
            <a:avLst/>
          </a:prstGeom>
          <a:noFill/>
          <a:ln w="9525">
            <a:noFill/>
            <a:miter lim="800000"/>
            <a:headEnd/>
            <a:tailEnd/>
          </a:ln>
        </p:spPr>
        <p:txBody>
          <a:bodyPr wrap="none">
            <a:spAutoFit/>
          </a:bodyPr>
          <a:lstStyle/>
          <a:p>
            <a:pPr eaLnBrk="0" hangingPunct="0"/>
            <a:r>
              <a:rPr lang="en-US" sz="2200" b="1">
                <a:solidFill>
                  <a:schemeClr val="bg1"/>
                </a:solidFill>
              </a:rPr>
              <a:t>Amalgam/gold </a:t>
            </a:r>
          </a:p>
        </p:txBody>
      </p:sp>
      <p:sp>
        <p:nvSpPr>
          <p:cNvPr id="13379" name="Line 67"/>
          <p:cNvSpPr>
            <a:spLocks noChangeShapeType="1"/>
          </p:cNvSpPr>
          <p:nvPr/>
        </p:nvSpPr>
        <p:spPr bwMode="auto">
          <a:xfrm>
            <a:off x="533400" y="3429000"/>
            <a:ext cx="2286000" cy="0"/>
          </a:xfrm>
          <a:prstGeom prst="line">
            <a:avLst/>
          </a:prstGeom>
          <a:noFill/>
          <a:ln w="28575">
            <a:solidFill>
              <a:srgbClr val="66FF33"/>
            </a:solidFill>
            <a:round/>
            <a:headEnd/>
            <a:tailEnd/>
          </a:ln>
        </p:spPr>
        <p:txBody>
          <a:bodyPr/>
          <a:lstStyle/>
          <a:p>
            <a:endParaRPr lang="en-IN"/>
          </a:p>
        </p:txBody>
      </p:sp>
      <p:sp>
        <p:nvSpPr>
          <p:cNvPr id="13380" name="Line 68"/>
          <p:cNvSpPr>
            <a:spLocks noChangeShapeType="1"/>
          </p:cNvSpPr>
          <p:nvPr/>
        </p:nvSpPr>
        <p:spPr bwMode="auto">
          <a:xfrm>
            <a:off x="3429000" y="3429000"/>
            <a:ext cx="2286000" cy="0"/>
          </a:xfrm>
          <a:prstGeom prst="line">
            <a:avLst/>
          </a:prstGeom>
          <a:noFill/>
          <a:ln w="28575">
            <a:solidFill>
              <a:srgbClr val="66FF33"/>
            </a:solidFill>
            <a:round/>
            <a:headEnd/>
            <a:tailEnd/>
          </a:ln>
        </p:spPr>
        <p:txBody>
          <a:bodyPr/>
          <a:lstStyle/>
          <a:p>
            <a:endParaRPr lang="en-IN"/>
          </a:p>
        </p:txBody>
      </p:sp>
      <p:sp>
        <p:nvSpPr>
          <p:cNvPr id="13381" name="Line 69"/>
          <p:cNvSpPr>
            <a:spLocks noChangeShapeType="1"/>
          </p:cNvSpPr>
          <p:nvPr/>
        </p:nvSpPr>
        <p:spPr bwMode="auto">
          <a:xfrm>
            <a:off x="6324600" y="3429000"/>
            <a:ext cx="2286000" cy="0"/>
          </a:xfrm>
          <a:prstGeom prst="line">
            <a:avLst/>
          </a:prstGeom>
          <a:noFill/>
          <a:ln w="28575">
            <a:solidFill>
              <a:srgbClr val="66FF33"/>
            </a:solidFill>
            <a:round/>
            <a:headEnd/>
            <a:tailEnd/>
          </a:ln>
        </p:spPr>
        <p:txBody>
          <a:bodyPr/>
          <a:lstStyle/>
          <a:p>
            <a:endParaRPr lang="en-IN"/>
          </a:p>
        </p:txBody>
      </p:sp>
      <p:sp>
        <p:nvSpPr>
          <p:cNvPr id="13382" name="Text Box 70"/>
          <p:cNvSpPr txBox="1">
            <a:spLocks noChangeArrowheads="1"/>
          </p:cNvSpPr>
          <p:nvPr/>
        </p:nvSpPr>
        <p:spPr bwMode="auto">
          <a:xfrm>
            <a:off x="3005138" y="152400"/>
            <a:ext cx="2786062" cy="671513"/>
          </a:xfrm>
          <a:prstGeom prst="rect">
            <a:avLst/>
          </a:prstGeom>
          <a:noFill/>
          <a:ln w="9525">
            <a:noFill/>
            <a:miter lim="800000"/>
            <a:headEnd/>
            <a:tailEnd/>
          </a:ln>
        </p:spPr>
        <p:txBody>
          <a:bodyPr wrap="none">
            <a:spAutoFit/>
          </a:bodyPr>
          <a:lstStyle/>
          <a:p>
            <a:pPr eaLnBrk="0" hangingPunct="0"/>
            <a:r>
              <a:rPr lang="en-US" sz="3800" b="1">
                <a:solidFill>
                  <a:srgbClr val="FFFF99"/>
                </a:solidFill>
              </a:rPr>
              <a:t>Developing</a:t>
            </a:r>
          </a:p>
        </p:txBody>
      </p:sp>
      <p:sp>
        <p:nvSpPr>
          <p:cNvPr id="13383" name="Line 71"/>
          <p:cNvSpPr>
            <a:spLocks noChangeShapeType="1"/>
          </p:cNvSpPr>
          <p:nvPr/>
        </p:nvSpPr>
        <p:spPr bwMode="auto">
          <a:xfrm>
            <a:off x="381000" y="838200"/>
            <a:ext cx="8382000" cy="0"/>
          </a:xfrm>
          <a:prstGeom prst="line">
            <a:avLst/>
          </a:prstGeom>
          <a:noFill/>
          <a:ln w="38100">
            <a:solidFill>
              <a:srgbClr val="D60093"/>
            </a:solidFill>
            <a:round/>
            <a:headEnd/>
            <a:tailEnd/>
          </a:ln>
        </p:spPr>
        <p:txBody>
          <a:bodyPr/>
          <a:lstStyle/>
          <a:p>
            <a:endParaRPr lang="en-IN"/>
          </a:p>
        </p:txBody>
      </p:sp>
      <p:sp>
        <p:nvSpPr>
          <p:cNvPr id="13384" name="Text Box 72"/>
          <p:cNvSpPr txBox="1">
            <a:spLocks noChangeArrowheads="1"/>
          </p:cNvSpPr>
          <p:nvPr/>
        </p:nvSpPr>
        <p:spPr bwMode="auto">
          <a:xfrm>
            <a:off x="838200" y="1111250"/>
            <a:ext cx="7620000" cy="1373188"/>
          </a:xfrm>
          <a:prstGeom prst="rect">
            <a:avLst/>
          </a:prstGeom>
          <a:noFill/>
          <a:ln w="9525">
            <a:noFill/>
            <a:miter lim="800000"/>
            <a:headEnd/>
            <a:tailEnd/>
          </a:ln>
        </p:spPr>
        <p:txBody>
          <a:bodyPr>
            <a:spAutoFit/>
          </a:bodyPr>
          <a:lstStyle/>
          <a:p>
            <a:pPr eaLnBrk="0" hangingPunct="0"/>
            <a:r>
              <a:rPr lang="en-US" sz="2800" b="1">
                <a:solidFill>
                  <a:schemeClr val="bg1"/>
                </a:solidFill>
              </a:rPr>
              <a:t>Development centers in crystals struck by x-rays are converted into black metallic silver</a:t>
            </a:r>
          </a:p>
        </p:txBody>
      </p:sp>
      <p:grpSp>
        <p:nvGrpSpPr>
          <p:cNvPr id="2" name="Group 73"/>
          <p:cNvGrpSpPr>
            <a:grpSpLocks/>
          </p:cNvGrpSpPr>
          <p:nvPr/>
        </p:nvGrpSpPr>
        <p:grpSpPr bwMode="auto">
          <a:xfrm>
            <a:off x="4191000" y="2286000"/>
            <a:ext cx="685800" cy="609600"/>
            <a:chOff x="4848" y="2400"/>
            <a:chExt cx="432" cy="384"/>
          </a:xfrm>
        </p:grpSpPr>
        <p:sp>
          <p:nvSpPr>
            <p:cNvPr id="13386" name="Freeform 74"/>
            <p:cNvSpPr>
              <a:spLocks/>
            </p:cNvSpPr>
            <p:nvPr/>
          </p:nvSpPr>
          <p:spPr bwMode="auto">
            <a:xfrm>
              <a:off x="5116" y="2602"/>
              <a:ext cx="72" cy="69"/>
            </a:xfrm>
            <a:custGeom>
              <a:avLst/>
              <a:gdLst>
                <a:gd name="T0" fmla="*/ 4421 w 6043"/>
                <a:gd name="T1" fmla="*/ 7829 h 7829"/>
                <a:gd name="T2" fmla="*/ 4548 w 6043"/>
                <a:gd name="T3" fmla="*/ 7821 h 7829"/>
                <a:gd name="T4" fmla="*/ 4670 w 6043"/>
                <a:gd name="T5" fmla="*/ 7803 h 7829"/>
                <a:gd name="T6" fmla="*/ 4793 w 6043"/>
                <a:gd name="T7" fmla="*/ 7775 h 7829"/>
                <a:gd name="T8" fmla="*/ 4987 w 6043"/>
                <a:gd name="T9" fmla="*/ 7710 h 7829"/>
                <a:gd name="T10" fmla="*/ 5099 w 6043"/>
                <a:gd name="T11" fmla="*/ 7660 h 7829"/>
                <a:gd name="T12" fmla="*/ 5207 w 6043"/>
                <a:gd name="T13" fmla="*/ 7601 h 7829"/>
                <a:gd name="T14" fmla="*/ 5308 w 6043"/>
                <a:gd name="T15" fmla="*/ 7535 h 7829"/>
                <a:gd name="T16" fmla="*/ 5405 w 6043"/>
                <a:gd name="T17" fmla="*/ 7462 h 7829"/>
                <a:gd name="T18" fmla="*/ 5555 w 6043"/>
                <a:gd name="T19" fmla="*/ 7325 h 7829"/>
                <a:gd name="T20" fmla="*/ 5712 w 6043"/>
                <a:gd name="T21" fmla="*/ 7137 h 7829"/>
                <a:gd name="T22" fmla="*/ 5842 w 6043"/>
                <a:gd name="T23" fmla="*/ 6927 h 7829"/>
                <a:gd name="T24" fmla="*/ 5942 w 6043"/>
                <a:gd name="T25" fmla="*/ 6697 h 7829"/>
                <a:gd name="T26" fmla="*/ 6010 w 6043"/>
                <a:gd name="T27" fmla="*/ 6453 h 7829"/>
                <a:gd name="T28" fmla="*/ 6041 w 6043"/>
                <a:gd name="T29" fmla="*/ 6192 h 7829"/>
                <a:gd name="T30" fmla="*/ 6043 w 6043"/>
                <a:gd name="T31" fmla="*/ 1682 h 7829"/>
                <a:gd name="T32" fmla="*/ 6037 w 6043"/>
                <a:gd name="T33" fmla="*/ 1583 h 7829"/>
                <a:gd name="T34" fmla="*/ 6030 w 6043"/>
                <a:gd name="T35" fmla="*/ 1507 h 7829"/>
                <a:gd name="T36" fmla="*/ 6010 w 6043"/>
                <a:gd name="T37" fmla="*/ 1379 h 7829"/>
                <a:gd name="T38" fmla="*/ 5980 w 6043"/>
                <a:gd name="T39" fmla="*/ 1254 h 7829"/>
                <a:gd name="T40" fmla="*/ 5956 w 6043"/>
                <a:gd name="T41" fmla="*/ 1174 h 7829"/>
                <a:gd name="T42" fmla="*/ 5896 w 6043"/>
                <a:gd name="T43" fmla="*/ 1016 h 7829"/>
                <a:gd name="T44" fmla="*/ 5842 w 6043"/>
                <a:gd name="T45" fmla="*/ 904 h 7829"/>
                <a:gd name="T46" fmla="*/ 5782 w 6043"/>
                <a:gd name="T47" fmla="*/ 797 h 7829"/>
                <a:gd name="T48" fmla="*/ 5712 w 6043"/>
                <a:gd name="T49" fmla="*/ 694 h 7829"/>
                <a:gd name="T50" fmla="*/ 5610 w 6043"/>
                <a:gd name="T51" fmla="*/ 566 h 7829"/>
                <a:gd name="T52" fmla="*/ 5436 w 6043"/>
                <a:gd name="T53" fmla="*/ 395 h 7829"/>
                <a:gd name="T54" fmla="*/ 5308 w 6043"/>
                <a:gd name="T55" fmla="*/ 295 h 7829"/>
                <a:gd name="T56" fmla="*/ 5099 w 6043"/>
                <a:gd name="T57" fmla="*/ 170 h 7829"/>
                <a:gd name="T58" fmla="*/ 4949 w 6043"/>
                <a:gd name="T59" fmla="*/ 106 h 7829"/>
                <a:gd name="T60" fmla="*/ 4712 w 6043"/>
                <a:gd name="T61" fmla="*/ 36 h 7829"/>
                <a:gd name="T62" fmla="*/ 4463 w 6043"/>
                <a:gd name="T63" fmla="*/ 2 h 7829"/>
                <a:gd name="T64" fmla="*/ 1625 w 6043"/>
                <a:gd name="T65" fmla="*/ 1 h 7829"/>
                <a:gd name="T66" fmla="*/ 1497 w 6043"/>
                <a:gd name="T67" fmla="*/ 10 h 7829"/>
                <a:gd name="T68" fmla="*/ 1373 w 6043"/>
                <a:gd name="T69" fmla="*/ 28 h 7829"/>
                <a:gd name="T70" fmla="*/ 1250 w 6043"/>
                <a:gd name="T71" fmla="*/ 55 h 7829"/>
                <a:gd name="T72" fmla="*/ 1133 w 6043"/>
                <a:gd name="T73" fmla="*/ 91 h 7829"/>
                <a:gd name="T74" fmla="*/ 1019 w 6043"/>
                <a:gd name="T75" fmla="*/ 136 h 7829"/>
                <a:gd name="T76" fmla="*/ 908 w 6043"/>
                <a:gd name="T77" fmla="*/ 190 h 7829"/>
                <a:gd name="T78" fmla="*/ 803 w 6043"/>
                <a:gd name="T79" fmla="*/ 251 h 7829"/>
                <a:gd name="T80" fmla="*/ 702 w 6043"/>
                <a:gd name="T81" fmla="*/ 319 h 7829"/>
                <a:gd name="T82" fmla="*/ 546 w 6043"/>
                <a:gd name="T83" fmla="*/ 449 h 7829"/>
                <a:gd name="T84" fmla="*/ 381 w 6043"/>
                <a:gd name="T85" fmla="*/ 629 h 7829"/>
                <a:gd name="T86" fmla="*/ 241 w 6043"/>
                <a:gd name="T87" fmla="*/ 832 h 7829"/>
                <a:gd name="T88" fmla="*/ 131 w 6043"/>
                <a:gd name="T89" fmla="*/ 1055 h 7829"/>
                <a:gd name="T90" fmla="*/ 53 w 6043"/>
                <a:gd name="T91" fmla="*/ 1295 h 7829"/>
                <a:gd name="T92" fmla="*/ 8 w 6043"/>
                <a:gd name="T93" fmla="*/ 1550 h 7829"/>
                <a:gd name="T94" fmla="*/ 0 w 6043"/>
                <a:gd name="T95" fmla="*/ 6103 h 7829"/>
                <a:gd name="T96" fmla="*/ 5 w 6043"/>
                <a:gd name="T97" fmla="*/ 6237 h 7829"/>
                <a:gd name="T98" fmla="*/ 8 w 6043"/>
                <a:gd name="T99" fmla="*/ 6281 h 7829"/>
                <a:gd name="T100" fmla="*/ 25 w 6043"/>
                <a:gd name="T101" fmla="*/ 6409 h 7829"/>
                <a:gd name="T102" fmla="*/ 53 w 6043"/>
                <a:gd name="T103" fmla="*/ 6535 h 7829"/>
                <a:gd name="T104" fmla="*/ 80 w 6043"/>
                <a:gd name="T105" fmla="*/ 6637 h 7829"/>
                <a:gd name="T106" fmla="*/ 131 w 6043"/>
                <a:gd name="T107" fmla="*/ 6775 h 7829"/>
                <a:gd name="T108" fmla="*/ 182 w 6043"/>
                <a:gd name="T109" fmla="*/ 6889 h 7829"/>
                <a:gd name="T110" fmla="*/ 263 w 6043"/>
                <a:gd name="T111" fmla="*/ 7033 h 7829"/>
                <a:gd name="T112" fmla="*/ 381 w 6043"/>
                <a:gd name="T113" fmla="*/ 7201 h 7829"/>
                <a:gd name="T114" fmla="*/ 488 w 6043"/>
                <a:gd name="T115" fmla="*/ 7325 h 7829"/>
                <a:gd name="T116" fmla="*/ 607 w 6043"/>
                <a:gd name="T117" fmla="*/ 7435 h 7829"/>
                <a:gd name="T118" fmla="*/ 803 w 6043"/>
                <a:gd name="T119" fmla="*/ 7579 h 7829"/>
                <a:gd name="T120" fmla="*/ 1019 w 6043"/>
                <a:gd name="T121" fmla="*/ 7695 h 7829"/>
                <a:gd name="T122" fmla="*/ 1250 w 6043"/>
                <a:gd name="T123" fmla="*/ 7775 h 7829"/>
                <a:gd name="T124" fmla="*/ 1497 w 6043"/>
                <a:gd name="T125" fmla="*/ 7821 h 78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043"/>
                <a:gd name="T190" fmla="*/ 0 h 7829"/>
                <a:gd name="T191" fmla="*/ 6043 w 6043"/>
                <a:gd name="T192" fmla="*/ 7829 h 782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043" h="7829">
                  <a:moveTo>
                    <a:pt x="1668" y="7829"/>
                  </a:moveTo>
                  <a:lnTo>
                    <a:pt x="4377" y="7829"/>
                  </a:lnTo>
                  <a:lnTo>
                    <a:pt x="4421" y="7829"/>
                  </a:lnTo>
                  <a:lnTo>
                    <a:pt x="4463" y="7827"/>
                  </a:lnTo>
                  <a:lnTo>
                    <a:pt x="4506" y="7824"/>
                  </a:lnTo>
                  <a:lnTo>
                    <a:pt x="4548" y="7821"/>
                  </a:lnTo>
                  <a:lnTo>
                    <a:pt x="4590" y="7816"/>
                  </a:lnTo>
                  <a:lnTo>
                    <a:pt x="4632" y="7810"/>
                  </a:lnTo>
                  <a:lnTo>
                    <a:pt x="4670" y="7803"/>
                  </a:lnTo>
                  <a:lnTo>
                    <a:pt x="4712" y="7794"/>
                  </a:lnTo>
                  <a:lnTo>
                    <a:pt x="4752" y="7785"/>
                  </a:lnTo>
                  <a:lnTo>
                    <a:pt x="4793" y="7775"/>
                  </a:lnTo>
                  <a:lnTo>
                    <a:pt x="4872" y="7752"/>
                  </a:lnTo>
                  <a:lnTo>
                    <a:pt x="4949" y="7725"/>
                  </a:lnTo>
                  <a:lnTo>
                    <a:pt x="4987" y="7710"/>
                  </a:lnTo>
                  <a:lnTo>
                    <a:pt x="5026" y="7695"/>
                  </a:lnTo>
                  <a:lnTo>
                    <a:pt x="5063" y="7678"/>
                  </a:lnTo>
                  <a:lnTo>
                    <a:pt x="5099" y="7660"/>
                  </a:lnTo>
                  <a:lnTo>
                    <a:pt x="5135" y="7641"/>
                  </a:lnTo>
                  <a:lnTo>
                    <a:pt x="5171" y="7621"/>
                  </a:lnTo>
                  <a:lnTo>
                    <a:pt x="5207" y="7601"/>
                  </a:lnTo>
                  <a:lnTo>
                    <a:pt x="5240" y="7579"/>
                  </a:lnTo>
                  <a:lnTo>
                    <a:pt x="5274" y="7558"/>
                  </a:lnTo>
                  <a:lnTo>
                    <a:pt x="5308" y="7535"/>
                  </a:lnTo>
                  <a:lnTo>
                    <a:pt x="5341" y="7511"/>
                  </a:lnTo>
                  <a:lnTo>
                    <a:pt x="5374" y="7487"/>
                  </a:lnTo>
                  <a:lnTo>
                    <a:pt x="5405" y="7462"/>
                  </a:lnTo>
                  <a:lnTo>
                    <a:pt x="5436" y="7435"/>
                  </a:lnTo>
                  <a:lnTo>
                    <a:pt x="5497" y="7381"/>
                  </a:lnTo>
                  <a:lnTo>
                    <a:pt x="5555" y="7325"/>
                  </a:lnTo>
                  <a:lnTo>
                    <a:pt x="5610" y="7265"/>
                  </a:lnTo>
                  <a:lnTo>
                    <a:pt x="5663" y="7201"/>
                  </a:lnTo>
                  <a:lnTo>
                    <a:pt x="5712" y="7137"/>
                  </a:lnTo>
                  <a:lnTo>
                    <a:pt x="5759" y="7068"/>
                  </a:lnTo>
                  <a:lnTo>
                    <a:pt x="5802" y="6999"/>
                  </a:lnTo>
                  <a:lnTo>
                    <a:pt x="5842" y="6927"/>
                  </a:lnTo>
                  <a:lnTo>
                    <a:pt x="5879" y="6852"/>
                  </a:lnTo>
                  <a:lnTo>
                    <a:pt x="5912" y="6775"/>
                  </a:lnTo>
                  <a:lnTo>
                    <a:pt x="5942" y="6697"/>
                  </a:lnTo>
                  <a:lnTo>
                    <a:pt x="5969" y="6617"/>
                  </a:lnTo>
                  <a:lnTo>
                    <a:pt x="5990" y="6535"/>
                  </a:lnTo>
                  <a:lnTo>
                    <a:pt x="6010" y="6453"/>
                  </a:lnTo>
                  <a:lnTo>
                    <a:pt x="6024" y="6367"/>
                  </a:lnTo>
                  <a:lnTo>
                    <a:pt x="6035" y="6281"/>
                  </a:lnTo>
                  <a:lnTo>
                    <a:pt x="6041" y="6192"/>
                  </a:lnTo>
                  <a:lnTo>
                    <a:pt x="6043" y="6103"/>
                  </a:lnTo>
                  <a:lnTo>
                    <a:pt x="6043" y="1727"/>
                  </a:lnTo>
                  <a:lnTo>
                    <a:pt x="6043" y="1682"/>
                  </a:lnTo>
                  <a:lnTo>
                    <a:pt x="6041" y="1638"/>
                  </a:lnTo>
                  <a:lnTo>
                    <a:pt x="6038" y="1594"/>
                  </a:lnTo>
                  <a:lnTo>
                    <a:pt x="6037" y="1583"/>
                  </a:lnTo>
                  <a:lnTo>
                    <a:pt x="6037" y="1572"/>
                  </a:lnTo>
                  <a:lnTo>
                    <a:pt x="6035" y="1550"/>
                  </a:lnTo>
                  <a:lnTo>
                    <a:pt x="6030" y="1507"/>
                  </a:lnTo>
                  <a:lnTo>
                    <a:pt x="6024" y="1464"/>
                  </a:lnTo>
                  <a:lnTo>
                    <a:pt x="6018" y="1421"/>
                  </a:lnTo>
                  <a:lnTo>
                    <a:pt x="6010" y="1379"/>
                  </a:lnTo>
                  <a:lnTo>
                    <a:pt x="6001" y="1337"/>
                  </a:lnTo>
                  <a:lnTo>
                    <a:pt x="5990" y="1295"/>
                  </a:lnTo>
                  <a:lnTo>
                    <a:pt x="5980" y="1254"/>
                  </a:lnTo>
                  <a:lnTo>
                    <a:pt x="5969" y="1213"/>
                  </a:lnTo>
                  <a:lnTo>
                    <a:pt x="5963" y="1194"/>
                  </a:lnTo>
                  <a:lnTo>
                    <a:pt x="5956" y="1174"/>
                  </a:lnTo>
                  <a:lnTo>
                    <a:pt x="5942" y="1133"/>
                  </a:lnTo>
                  <a:lnTo>
                    <a:pt x="5912" y="1055"/>
                  </a:lnTo>
                  <a:lnTo>
                    <a:pt x="5896" y="1016"/>
                  </a:lnTo>
                  <a:lnTo>
                    <a:pt x="5879" y="978"/>
                  </a:lnTo>
                  <a:lnTo>
                    <a:pt x="5861" y="941"/>
                  </a:lnTo>
                  <a:lnTo>
                    <a:pt x="5842" y="904"/>
                  </a:lnTo>
                  <a:lnTo>
                    <a:pt x="5822" y="868"/>
                  </a:lnTo>
                  <a:lnTo>
                    <a:pt x="5802" y="832"/>
                  </a:lnTo>
                  <a:lnTo>
                    <a:pt x="5782" y="797"/>
                  </a:lnTo>
                  <a:lnTo>
                    <a:pt x="5759" y="762"/>
                  </a:lnTo>
                  <a:lnTo>
                    <a:pt x="5736" y="727"/>
                  </a:lnTo>
                  <a:lnTo>
                    <a:pt x="5712" y="694"/>
                  </a:lnTo>
                  <a:lnTo>
                    <a:pt x="5663" y="629"/>
                  </a:lnTo>
                  <a:lnTo>
                    <a:pt x="5636" y="598"/>
                  </a:lnTo>
                  <a:lnTo>
                    <a:pt x="5610" y="566"/>
                  </a:lnTo>
                  <a:lnTo>
                    <a:pt x="5555" y="506"/>
                  </a:lnTo>
                  <a:lnTo>
                    <a:pt x="5497" y="449"/>
                  </a:lnTo>
                  <a:lnTo>
                    <a:pt x="5436" y="395"/>
                  </a:lnTo>
                  <a:lnTo>
                    <a:pt x="5374" y="343"/>
                  </a:lnTo>
                  <a:lnTo>
                    <a:pt x="5341" y="319"/>
                  </a:lnTo>
                  <a:lnTo>
                    <a:pt x="5308" y="295"/>
                  </a:lnTo>
                  <a:lnTo>
                    <a:pt x="5240" y="251"/>
                  </a:lnTo>
                  <a:lnTo>
                    <a:pt x="5171" y="209"/>
                  </a:lnTo>
                  <a:lnTo>
                    <a:pt x="5099" y="170"/>
                  </a:lnTo>
                  <a:lnTo>
                    <a:pt x="5063" y="154"/>
                  </a:lnTo>
                  <a:lnTo>
                    <a:pt x="5026" y="136"/>
                  </a:lnTo>
                  <a:lnTo>
                    <a:pt x="4949" y="106"/>
                  </a:lnTo>
                  <a:lnTo>
                    <a:pt x="4872" y="78"/>
                  </a:lnTo>
                  <a:lnTo>
                    <a:pt x="4793" y="55"/>
                  </a:lnTo>
                  <a:lnTo>
                    <a:pt x="4712" y="36"/>
                  </a:lnTo>
                  <a:lnTo>
                    <a:pt x="4632" y="20"/>
                  </a:lnTo>
                  <a:lnTo>
                    <a:pt x="4548" y="10"/>
                  </a:lnTo>
                  <a:lnTo>
                    <a:pt x="4463" y="2"/>
                  </a:lnTo>
                  <a:lnTo>
                    <a:pt x="4377" y="0"/>
                  </a:lnTo>
                  <a:lnTo>
                    <a:pt x="1668" y="0"/>
                  </a:lnTo>
                  <a:lnTo>
                    <a:pt x="1625" y="1"/>
                  </a:lnTo>
                  <a:lnTo>
                    <a:pt x="1583" y="2"/>
                  </a:lnTo>
                  <a:lnTo>
                    <a:pt x="1539" y="5"/>
                  </a:lnTo>
                  <a:lnTo>
                    <a:pt x="1497" y="10"/>
                  </a:lnTo>
                  <a:lnTo>
                    <a:pt x="1455" y="14"/>
                  </a:lnTo>
                  <a:lnTo>
                    <a:pt x="1413" y="20"/>
                  </a:lnTo>
                  <a:lnTo>
                    <a:pt x="1373" y="28"/>
                  </a:lnTo>
                  <a:lnTo>
                    <a:pt x="1332" y="36"/>
                  </a:lnTo>
                  <a:lnTo>
                    <a:pt x="1291" y="44"/>
                  </a:lnTo>
                  <a:lnTo>
                    <a:pt x="1250" y="55"/>
                  </a:lnTo>
                  <a:lnTo>
                    <a:pt x="1211" y="66"/>
                  </a:lnTo>
                  <a:lnTo>
                    <a:pt x="1171" y="78"/>
                  </a:lnTo>
                  <a:lnTo>
                    <a:pt x="1133" y="91"/>
                  </a:lnTo>
                  <a:lnTo>
                    <a:pt x="1094" y="106"/>
                  </a:lnTo>
                  <a:lnTo>
                    <a:pt x="1057" y="120"/>
                  </a:lnTo>
                  <a:lnTo>
                    <a:pt x="1019" y="136"/>
                  </a:lnTo>
                  <a:lnTo>
                    <a:pt x="981" y="154"/>
                  </a:lnTo>
                  <a:lnTo>
                    <a:pt x="944" y="170"/>
                  </a:lnTo>
                  <a:lnTo>
                    <a:pt x="908" y="190"/>
                  </a:lnTo>
                  <a:lnTo>
                    <a:pt x="872" y="209"/>
                  </a:lnTo>
                  <a:lnTo>
                    <a:pt x="837" y="229"/>
                  </a:lnTo>
                  <a:lnTo>
                    <a:pt x="803" y="251"/>
                  </a:lnTo>
                  <a:lnTo>
                    <a:pt x="769" y="272"/>
                  </a:lnTo>
                  <a:lnTo>
                    <a:pt x="735" y="295"/>
                  </a:lnTo>
                  <a:lnTo>
                    <a:pt x="702" y="319"/>
                  </a:lnTo>
                  <a:lnTo>
                    <a:pt x="669" y="343"/>
                  </a:lnTo>
                  <a:lnTo>
                    <a:pt x="607" y="395"/>
                  </a:lnTo>
                  <a:lnTo>
                    <a:pt x="546" y="449"/>
                  </a:lnTo>
                  <a:lnTo>
                    <a:pt x="488" y="506"/>
                  </a:lnTo>
                  <a:lnTo>
                    <a:pt x="433" y="566"/>
                  </a:lnTo>
                  <a:lnTo>
                    <a:pt x="381" y="629"/>
                  </a:lnTo>
                  <a:lnTo>
                    <a:pt x="331" y="694"/>
                  </a:lnTo>
                  <a:lnTo>
                    <a:pt x="284" y="762"/>
                  </a:lnTo>
                  <a:lnTo>
                    <a:pt x="241" y="832"/>
                  </a:lnTo>
                  <a:lnTo>
                    <a:pt x="201" y="904"/>
                  </a:lnTo>
                  <a:lnTo>
                    <a:pt x="164" y="978"/>
                  </a:lnTo>
                  <a:lnTo>
                    <a:pt x="131" y="1055"/>
                  </a:lnTo>
                  <a:lnTo>
                    <a:pt x="101" y="1133"/>
                  </a:lnTo>
                  <a:lnTo>
                    <a:pt x="74" y="1213"/>
                  </a:lnTo>
                  <a:lnTo>
                    <a:pt x="53" y="1295"/>
                  </a:lnTo>
                  <a:lnTo>
                    <a:pt x="33" y="1379"/>
                  </a:lnTo>
                  <a:lnTo>
                    <a:pt x="19" y="1464"/>
                  </a:lnTo>
                  <a:lnTo>
                    <a:pt x="8" y="1550"/>
                  </a:lnTo>
                  <a:lnTo>
                    <a:pt x="2" y="1638"/>
                  </a:lnTo>
                  <a:lnTo>
                    <a:pt x="0" y="1727"/>
                  </a:lnTo>
                  <a:lnTo>
                    <a:pt x="0" y="6103"/>
                  </a:lnTo>
                  <a:lnTo>
                    <a:pt x="0" y="6148"/>
                  </a:lnTo>
                  <a:lnTo>
                    <a:pt x="2" y="6192"/>
                  </a:lnTo>
                  <a:lnTo>
                    <a:pt x="5" y="6237"/>
                  </a:lnTo>
                  <a:lnTo>
                    <a:pt x="6" y="6247"/>
                  </a:lnTo>
                  <a:lnTo>
                    <a:pt x="6" y="6258"/>
                  </a:lnTo>
                  <a:lnTo>
                    <a:pt x="8" y="6281"/>
                  </a:lnTo>
                  <a:lnTo>
                    <a:pt x="13" y="6324"/>
                  </a:lnTo>
                  <a:lnTo>
                    <a:pt x="19" y="6367"/>
                  </a:lnTo>
                  <a:lnTo>
                    <a:pt x="25" y="6409"/>
                  </a:lnTo>
                  <a:lnTo>
                    <a:pt x="33" y="6453"/>
                  </a:lnTo>
                  <a:lnTo>
                    <a:pt x="42" y="6493"/>
                  </a:lnTo>
                  <a:lnTo>
                    <a:pt x="53" y="6535"/>
                  </a:lnTo>
                  <a:lnTo>
                    <a:pt x="63" y="6576"/>
                  </a:lnTo>
                  <a:lnTo>
                    <a:pt x="74" y="6617"/>
                  </a:lnTo>
                  <a:lnTo>
                    <a:pt x="80" y="6637"/>
                  </a:lnTo>
                  <a:lnTo>
                    <a:pt x="87" y="6658"/>
                  </a:lnTo>
                  <a:lnTo>
                    <a:pt x="101" y="6697"/>
                  </a:lnTo>
                  <a:lnTo>
                    <a:pt x="131" y="6775"/>
                  </a:lnTo>
                  <a:lnTo>
                    <a:pt x="147" y="6814"/>
                  </a:lnTo>
                  <a:lnTo>
                    <a:pt x="164" y="6852"/>
                  </a:lnTo>
                  <a:lnTo>
                    <a:pt x="182" y="6889"/>
                  </a:lnTo>
                  <a:lnTo>
                    <a:pt x="201" y="6927"/>
                  </a:lnTo>
                  <a:lnTo>
                    <a:pt x="241" y="6999"/>
                  </a:lnTo>
                  <a:lnTo>
                    <a:pt x="263" y="7033"/>
                  </a:lnTo>
                  <a:lnTo>
                    <a:pt x="284" y="7068"/>
                  </a:lnTo>
                  <a:lnTo>
                    <a:pt x="331" y="7137"/>
                  </a:lnTo>
                  <a:lnTo>
                    <a:pt x="381" y="7201"/>
                  </a:lnTo>
                  <a:lnTo>
                    <a:pt x="433" y="7265"/>
                  </a:lnTo>
                  <a:lnTo>
                    <a:pt x="461" y="7295"/>
                  </a:lnTo>
                  <a:lnTo>
                    <a:pt x="488" y="7325"/>
                  </a:lnTo>
                  <a:lnTo>
                    <a:pt x="517" y="7353"/>
                  </a:lnTo>
                  <a:lnTo>
                    <a:pt x="546" y="7381"/>
                  </a:lnTo>
                  <a:lnTo>
                    <a:pt x="607" y="7435"/>
                  </a:lnTo>
                  <a:lnTo>
                    <a:pt x="669" y="7487"/>
                  </a:lnTo>
                  <a:lnTo>
                    <a:pt x="735" y="7535"/>
                  </a:lnTo>
                  <a:lnTo>
                    <a:pt x="803" y="7579"/>
                  </a:lnTo>
                  <a:lnTo>
                    <a:pt x="872" y="7621"/>
                  </a:lnTo>
                  <a:lnTo>
                    <a:pt x="944" y="7660"/>
                  </a:lnTo>
                  <a:lnTo>
                    <a:pt x="1019" y="7695"/>
                  </a:lnTo>
                  <a:lnTo>
                    <a:pt x="1094" y="7725"/>
                  </a:lnTo>
                  <a:lnTo>
                    <a:pt x="1171" y="7752"/>
                  </a:lnTo>
                  <a:lnTo>
                    <a:pt x="1250" y="7775"/>
                  </a:lnTo>
                  <a:lnTo>
                    <a:pt x="1332" y="7794"/>
                  </a:lnTo>
                  <a:lnTo>
                    <a:pt x="1413" y="7810"/>
                  </a:lnTo>
                  <a:lnTo>
                    <a:pt x="1497" y="7821"/>
                  </a:lnTo>
                  <a:lnTo>
                    <a:pt x="1583" y="7827"/>
                  </a:lnTo>
                  <a:lnTo>
                    <a:pt x="1668" y="7829"/>
                  </a:lnTo>
                  <a:close/>
                </a:path>
              </a:pathLst>
            </a:custGeom>
            <a:solidFill>
              <a:srgbClr val="DDDDDD"/>
            </a:solidFill>
            <a:ln w="14288">
              <a:solidFill>
                <a:schemeClr val="bg2"/>
              </a:solidFill>
              <a:prstDash val="solid"/>
              <a:round/>
              <a:headEnd/>
              <a:tailEnd/>
            </a:ln>
          </p:spPr>
          <p:txBody>
            <a:bodyPr/>
            <a:lstStyle/>
            <a:p>
              <a:endParaRPr lang="en-IN"/>
            </a:p>
          </p:txBody>
        </p:sp>
        <p:sp>
          <p:nvSpPr>
            <p:cNvPr id="13387" name="Line 75"/>
            <p:cNvSpPr>
              <a:spLocks noChangeShapeType="1"/>
            </p:cNvSpPr>
            <p:nvPr/>
          </p:nvSpPr>
          <p:spPr bwMode="auto">
            <a:xfrm>
              <a:off x="5188" y="2628"/>
              <a:ext cx="38" cy="0"/>
            </a:xfrm>
            <a:prstGeom prst="line">
              <a:avLst/>
            </a:prstGeom>
            <a:noFill/>
            <a:ln w="19050">
              <a:solidFill>
                <a:schemeClr val="bg1"/>
              </a:solidFill>
              <a:round/>
              <a:headEnd/>
              <a:tailEnd/>
            </a:ln>
          </p:spPr>
          <p:txBody>
            <a:bodyPr/>
            <a:lstStyle/>
            <a:p>
              <a:endParaRPr lang="en-IN"/>
            </a:p>
          </p:txBody>
        </p:sp>
        <p:sp>
          <p:nvSpPr>
            <p:cNvPr id="13388" name="Line 76"/>
            <p:cNvSpPr>
              <a:spLocks noChangeShapeType="1"/>
            </p:cNvSpPr>
            <p:nvPr/>
          </p:nvSpPr>
          <p:spPr bwMode="auto">
            <a:xfrm>
              <a:off x="5188" y="2644"/>
              <a:ext cx="38" cy="0"/>
            </a:xfrm>
            <a:prstGeom prst="line">
              <a:avLst/>
            </a:prstGeom>
            <a:noFill/>
            <a:ln w="19050">
              <a:solidFill>
                <a:schemeClr val="bg1"/>
              </a:solidFill>
              <a:round/>
              <a:headEnd/>
              <a:tailEnd/>
            </a:ln>
          </p:spPr>
          <p:txBody>
            <a:bodyPr/>
            <a:lstStyle/>
            <a:p>
              <a:endParaRPr lang="en-IN"/>
            </a:p>
          </p:txBody>
        </p:sp>
        <p:sp>
          <p:nvSpPr>
            <p:cNvPr id="13389" name="Line 77"/>
            <p:cNvSpPr>
              <a:spLocks noChangeShapeType="1"/>
            </p:cNvSpPr>
            <p:nvPr/>
          </p:nvSpPr>
          <p:spPr bwMode="auto">
            <a:xfrm>
              <a:off x="5226" y="2627"/>
              <a:ext cx="0" cy="17"/>
            </a:xfrm>
            <a:prstGeom prst="line">
              <a:avLst/>
            </a:prstGeom>
            <a:noFill/>
            <a:ln w="28575">
              <a:solidFill>
                <a:schemeClr val="bg1"/>
              </a:solidFill>
              <a:round/>
              <a:headEnd/>
              <a:tailEnd/>
            </a:ln>
          </p:spPr>
          <p:txBody>
            <a:bodyPr/>
            <a:lstStyle/>
            <a:p>
              <a:endParaRPr lang="en-IN"/>
            </a:p>
          </p:txBody>
        </p:sp>
        <p:sp>
          <p:nvSpPr>
            <p:cNvPr id="13390" name="Line 78"/>
            <p:cNvSpPr>
              <a:spLocks noChangeShapeType="1"/>
            </p:cNvSpPr>
            <p:nvPr/>
          </p:nvSpPr>
          <p:spPr bwMode="auto">
            <a:xfrm>
              <a:off x="5280" y="2657"/>
              <a:ext cx="0" cy="1"/>
            </a:xfrm>
            <a:prstGeom prst="line">
              <a:avLst/>
            </a:prstGeom>
            <a:noFill/>
            <a:ln w="14288">
              <a:solidFill>
                <a:srgbClr val="000000"/>
              </a:solidFill>
              <a:round/>
              <a:headEnd/>
              <a:tailEnd/>
            </a:ln>
          </p:spPr>
          <p:txBody>
            <a:bodyPr/>
            <a:lstStyle/>
            <a:p>
              <a:endParaRPr lang="en-IN"/>
            </a:p>
          </p:txBody>
        </p:sp>
        <p:sp>
          <p:nvSpPr>
            <p:cNvPr id="13391" name="Freeform 79"/>
            <p:cNvSpPr>
              <a:spLocks/>
            </p:cNvSpPr>
            <p:nvPr/>
          </p:nvSpPr>
          <p:spPr bwMode="auto">
            <a:xfrm>
              <a:off x="4848" y="2400"/>
              <a:ext cx="362" cy="384"/>
            </a:xfrm>
            <a:custGeom>
              <a:avLst/>
              <a:gdLst>
                <a:gd name="T0" fmla="*/ 341 w 2216"/>
                <a:gd name="T1" fmla="*/ 1740 h 2015"/>
                <a:gd name="T2" fmla="*/ 307 w 2216"/>
                <a:gd name="T3" fmla="*/ 1580 h 2015"/>
                <a:gd name="T4" fmla="*/ 319 w 2216"/>
                <a:gd name="T5" fmla="*/ 1376 h 2015"/>
                <a:gd name="T6" fmla="*/ 467 w 2216"/>
                <a:gd name="T7" fmla="*/ 1204 h 2015"/>
                <a:gd name="T8" fmla="*/ 637 w 2216"/>
                <a:gd name="T9" fmla="*/ 1058 h 2015"/>
                <a:gd name="T10" fmla="*/ 970 w 2216"/>
                <a:gd name="T11" fmla="*/ 806 h 2015"/>
                <a:gd name="T12" fmla="*/ 1175 w 2216"/>
                <a:gd name="T13" fmla="*/ 661 h 2015"/>
                <a:gd name="T14" fmla="*/ 1281 w 2216"/>
                <a:gd name="T15" fmla="*/ 588 h 2015"/>
                <a:gd name="T16" fmla="*/ 1168 w 2216"/>
                <a:gd name="T17" fmla="*/ 336 h 2015"/>
                <a:gd name="T18" fmla="*/ 1273 w 2216"/>
                <a:gd name="T19" fmla="*/ 86 h 2015"/>
                <a:gd name="T20" fmla="*/ 1375 w 2216"/>
                <a:gd name="T21" fmla="*/ 26 h 2015"/>
                <a:gd name="T22" fmla="*/ 1489 w 2216"/>
                <a:gd name="T23" fmla="*/ 20 h 2015"/>
                <a:gd name="T24" fmla="*/ 1837 w 2216"/>
                <a:gd name="T25" fmla="*/ 146 h 2015"/>
                <a:gd name="T26" fmla="*/ 1897 w 2216"/>
                <a:gd name="T27" fmla="*/ 409 h 2015"/>
                <a:gd name="T28" fmla="*/ 1969 w 2216"/>
                <a:gd name="T29" fmla="*/ 495 h 2015"/>
                <a:gd name="T30" fmla="*/ 2029 w 2216"/>
                <a:gd name="T31" fmla="*/ 578 h 2015"/>
                <a:gd name="T32" fmla="*/ 2208 w 2216"/>
                <a:gd name="T33" fmla="*/ 681 h 2015"/>
                <a:gd name="T34" fmla="*/ 2077 w 2216"/>
                <a:gd name="T35" fmla="*/ 818 h 2015"/>
                <a:gd name="T36" fmla="*/ 1916 w 2216"/>
                <a:gd name="T37" fmla="*/ 886 h 2015"/>
                <a:gd name="T38" fmla="*/ 1870 w 2216"/>
                <a:gd name="T39" fmla="*/ 959 h 2015"/>
                <a:gd name="T40" fmla="*/ 1741 w 2216"/>
                <a:gd name="T41" fmla="*/ 962 h 2015"/>
                <a:gd name="T42" fmla="*/ 1671 w 2216"/>
                <a:gd name="T43" fmla="*/ 1012 h 2015"/>
                <a:gd name="T44" fmla="*/ 1592 w 2216"/>
                <a:gd name="T45" fmla="*/ 1084 h 2015"/>
                <a:gd name="T46" fmla="*/ 1645 w 2216"/>
                <a:gd name="T47" fmla="*/ 1154 h 2015"/>
                <a:gd name="T48" fmla="*/ 1758 w 2216"/>
                <a:gd name="T49" fmla="*/ 1164 h 2015"/>
                <a:gd name="T50" fmla="*/ 1791 w 2216"/>
                <a:gd name="T51" fmla="*/ 1250 h 2015"/>
                <a:gd name="T52" fmla="*/ 1711 w 2216"/>
                <a:gd name="T53" fmla="*/ 1336 h 2015"/>
                <a:gd name="T54" fmla="*/ 1619 w 2216"/>
                <a:gd name="T55" fmla="*/ 1250 h 2015"/>
                <a:gd name="T56" fmla="*/ 1552 w 2216"/>
                <a:gd name="T57" fmla="*/ 1197 h 2015"/>
                <a:gd name="T58" fmla="*/ 1486 w 2216"/>
                <a:gd name="T59" fmla="*/ 1197 h 2015"/>
                <a:gd name="T60" fmla="*/ 1486 w 2216"/>
                <a:gd name="T61" fmla="*/ 1349 h 2015"/>
                <a:gd name="T62" fmla="*/ 1486 w 2216"/>
                <a:gd name="T63" fmla="*/ 1495 h 2015"/>
                <a:gd name="T64" fmla="*/ 1453 w 2216"/>
                <a:gd name="T65" fmla="*/ 1641 h 2015"/>
                <a:gd name="T66" fmla="*/ 1354 w 2216"/>
                <a:gd name="T67" fmla="*/ 1733 h 2015"/>
                <a:gd name="T68" fmla="*/ 1261 w 2216"/>
                <a:gd name="T69" fmla="*/ 1813 h 2015"/>
                <a:gd name="T70" fmla="*/ 1117 w 2216"/>
                <a:gd name="T71" fmla="*/ 1874 h 2015"/>
                <a:gd name="T72" fmla="*/ 1334 w 2216"/>
                <a:gd name="T73" fmla="*/ 1899 h 2015"/>
                <a:gd name="T74" fmla="*/ 1327 w 2216"/>
                <a:gd name="T75" fmla="*/ 1992 h 2015"/>
                <a:gd name="T76" fmla="*/ 1168 w 2216"/>
                <a:gd name="T77" fmla="*/ 2011 h 2015"/>
                <a:gd name="T78" fmla="*/ 1109 w 2216"/>
                <a:gd name="T79" fmla="*/ 1965 h 2015"/>
                <a:gd name="T80" fmla="*/ 1021 w 2216"/>
                <a:gd name="T81" fmla="*/ 1970 h 2015"/>
                <a:gd name="T82" fmla="*/ 781 w 2216"/>
                <a:gd name="T83" fmla="*/ 1970 h 2015"/>
                <a:gd name="T84" fmla="*/ 579 w 2216"/>
                <a:gd name="T85" fmla="*/ 1952 h 2015"/>
                <a:gd name="T86" fmla="*/ 445 w 2216"/>
                <a:gd name="T87" fmla="*/ 1874 h 2015"/>
                <a:gd name="T88" fmla="*/ 308 w 2216"/>
                <a:gd name="T89" fmla="*/ 1852 h 2015"/>
                <a:gd name="T90" fmla="*/ 188 w 2216"/>
                <a:gd name="T91" fmla="*/ 1780 h 2015"/>
                <a:gd name="T92" fmla="*/ 30 w 2216"/>
                <a:gd name="T93" fmla="*/ 1528 h 2015"/>
                <a:gd name="T94" fmla="*/ 10 w 2216"/>
                <a:gd name="T95" fmla="*/ 1336 h 2015"/>
                <a:gd name="T96" fmla="*/ 69 w 2216"/>
                <a:gd name="T97" fmla="*/ 1124 h 2015"/>
                <a:gd name="T98" fmla="*/ 188 w 2216"/>
                <a:gd name="T99" fmla="*/ 998 h 2015"/>
                <a:gd name="T100" fmla="*/ 321 w 2216"/>
                <a:gd name="T101" fmla="*/ 899 h 2015"/>
                <a:gd name="T102" fmla="*/ 480 w 2216"/>
                <a:gd name="T103" fmla="*/ 853 h 2015"/>
                <a:gd name="T104" fmla="*/ 625 w 2216"/>
                <a:gd name="T105" fmla="*/ 840 h 2015"/>
                <a:gd name="T106" fmla="*/ 718 w 2216"/>
                <a:gd name="T107" fmla="*/ 866 h 2015"/>
                <a:gd name="T108" fmla="*/ 745 w 2216"/>
                <a:gd name="T109" fmla="*/ 912 h 2015"/>
                <a:gd name="T110" fmla="*/ 619 w 2216"/>
                <a:gd name="T111" fmla="*/ 912 h 2015"/>
                <a:gd name="T112" fmla="*/ 349 w 2216"/>
                <a:gd name="T113" fmla="*/ 962 h 2015"/>
                <a:gd name="T114" fmla="*/ 157 w 2216"/>
                <a:gd name="T115" fmla="*/ 1154 h 2015"/>
                <a:gd name="T116" fmla="*/ 109 w 2216"/>
                <a:gd name="T117" fmla="*/ 1394 h 2015"/>
                <a:gd name="T118" fmla="*/ 205 w 2216"/>
                <a:gd name="T119" fmla="*/ 1634 h 2015"/>
                <a:gd name="T120" fmla="*/ 341 w 2216"/>
                <a:gd name="T121" fmla="*/ 1740 h 20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16"/>
                <a:gd name="T184" fmla="*/ 0 h 2015"/>
                <a:gd name="T185" fmla="*/ 2216 w 2216"/>
                <a:gd name="T186" fmla="*/ 2015 h 201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16" h="2015">
                  <a:moveTo>
                    <a:pt x="341" y="1740"/>
                  </a:moveTo>
                  <a:cubicBezTo>
                    <a:pt x="358" y="1731"/>
                    <a:pt x="311" y="1641"/>
                    <a:pt x="307" y="1580"/>
                  </a:cubicBezTo>
                  <a:cubicBezTo>
                    <a:pt x="303" y="1519"/>
                    <a:pt x="292" y="1439"/>
                    <a:pt x="319" y="1376"/>
                  </a:cubicBezTo>
                  <a:cubicBezTo>
                    <a:pt x="346" y="1313"/>
                    <a:pt x="414" y="1257"/>
                    <a:pt x="467" y="1204"/>
                  </a:cubicBezTo>
                  <a:cubicBezTo>
                    <a:pt x="520" y="1151"/>
                    <a:pt x="553" y="1124"/>
                    <a:pt x="637" y="1058"/>
                  </a:cubicBezTo>
                  <a:cubicBezTo>
                    <a:pt x="721" y="992"/>
                    <a:pt x="880" y="872"/>
                    <a:pt x="970" y="806"/>
                  </a:cubicBezTo>
                  <a:cubicBezTo>
                    <a:pt x="1060" y="740"/>
                    <a:pt x="1123" y="697"/>
                    <a:pt x="1175" y="661"/>
                  </a:cubicBezTo>
                  <a:cubicBezTo>
                    <a:pt x="1227" y="625"/>
                    <a:pt x="1282" y="642"/>
                    <a:pt x="1281" y="588"/>
                  </a:cubicBezTo>
                  <a:cubicBezTo>
                    <a:pt x="1280" y="534"/>
                    <a:pt x="1169" y="420"/>
                    <a:pt x="1168" y="336"/>
                  </a:cubicBezTo>
                  <a:cubicBezTo>
                    <a:pt x="1167" y="252"/>
                    <a:pt x="1239" y="138"/>
                    <a:pt x="1273" y="86"/>
                  </a:cubicBezTo>
                  <a:cubicBezTo>
                    <a:pt x="1307" y="34"/>
                    <a:pt x="1339" y="37"/>
                    <a:pt x="1375" y="26"/>
                  </a:cubicBezTo>
                  <a:cubicBezTo>
                    <a:pt x="1411" y="15"/>
                    <a:pt x="1412" y="0"/>
                    <a:pt x="1489" y="20"/>
                  </a:cubicBezTo>
                  <a:cubicBezTo>
                    <a:pt x="1566" y="40"/>
                    <a:pt x="1769" y="81"/>
                    <a:pt x="1837" y="146"/>
                  </a:cubicBezTo>
                  <a:cubicBezTo>
                    <a:pt x="1905" y="211"/>
                    <a:pt x="1875" y="351"/>
                    <a:pt x="1897" y="409"/>
                  </a:cubicBezTo>
                  <a:cubicBezTo>
                    <a:pt x="1919" y="467"/>
                    <a:pt x="1947" y="467"/>
                    <a:pt x="1969" y="495"/>
                  </a:cubicBezTo>
                  <a:cubicBezTo>
                    <a:pt x="1991" y="523"/>
                    <a:pt x="1989" y="547"/>
                    <a:pt x="2029" y="578"/>
                  </a:cubicBezTo>
                  <a:cubicBezTo>
                    <a:pt x="2069" y="609"/>
                    <a:pt x="2200" y="641"/>
                    <a:pt x="2208" y="681"/>
                  </a:cubicBezTo>
                  <a:cubicBezTo>
                    <a:pt x="2216" y="721"/>
                    <a:pt x="2126" y="784"/>
                    <a:pt x="2077" y="818"/>
                  </a:cubicBezTo>
                  <a:cubicBezTo>
                    <a:pt x="2028" y="852"/>
                    <a:pt x="1950" y="863"/>
                    <a:pt x="1916" y="886"/>
                  </a:cubicBezTo>
                  <a:cubicBezTo>
                    <a:pt x="1882" y="909"/>
                    <a:pt x="1899" y="946"/>
                    <a:pt x="1870" y="959"/>
                  </a:cubicBezTo>
                  <a:cubicBezTo>
                    <a:pt x="1841" y="972"/>
                    <a:pt x="1774" y="953"/>
                    <a:pt x="1741" y="962"/>
                  </a:cubicBezTo>
                  <a:cubicBezTo>
                    <a:pt x="1708" y="971"/>
                    <a:pt x="1696" y="992"/>
                    <a:pt x="1671" y="1012"/>
                  </a:cubicBezTo>
                  <a:cubicBezTo>
                    <a:pt x="1646" y="1032"/>
                    <a:pt x="1596" y="1060"/>
                    <a:pt x="1592" y="1084"/>
                  </a:cubicBezTo>
                  <a:cubicBezTo>
                    <a:pt x="1588" y="1108"/>
                    <a:pt x="1617" y="1141"/>
                    <a:pt x="1645" y="1154"/>
                  </a:cubicBezTo>
                  <a:cubicBezTo>
                    <a:pt x="1673" y="1167"/>
                    <a:pt x="1734" y="1148"/>
                    <a:pt x="1758" y="1164"/>
                  </a:cubicBezTo>
                  <a:cubicBezTo>
                    <a:pt x="1782" y="1180"/>
                    <a:pt x="1799" y="1221"/>
                    <a:pt x="1791" y="1250"/>
                  </a:cubicBezTo>
                  <a:cubicBezTo>
                    <a:pt x="1783" y="1279"/>
                    <a:pt x="1740" y="1336"/>
                    <a:pt x="1711" y="1336"/>
                  </a:cubicBezTo>
                  <a:cubicBezTo>
                    <a:pt x="1682" y="1336"/>
                    <a:pt x="1645" y="1273"/>
                    <a:pt x="1619" y="1250"/>
                  </a:cubicBezTo>
                  <a:cubicBezTo>
                    <a:pt x="1593" y="1227"/>
                    <a:pt x="1574" y="1206"/>
                    <a:pt x="1552" y="1197"/>
                  </a:cubicBezTo>
                  <a:cubicBezTo>
                    <a:pt x="1530" y="1188"/>
                    <a:pt x="1497" y="1172"/>
                    <a:pt x="1486" y="1197"/>
                  </a:cubicBezTo>
                  <a:cubicBezTo>
                    <a:pt x="1475" y="1222"/>
                    <a:pt x="1486" y="1299"/>
                    <a:pt x="1486" y="1349"/>
                  </a:cubicBezTo>
                  <a:cubicBezTo>
                    <a:pt x="1486" y="1399"/>
                    <a:pt x="1492" y="1446"/>
                    <a:pt x="1486" y="1495"/>
                  </a:cubicBezTo>
                  <a:cubicBezTo>
                    <a:pt x="1480" y="1544"/>
                    <a:pt x="1475" y="1601"/>
                    <a:pt x="1453" y="1641"/>
                  </a:cubicBezTo>
                  <a:cubicBezTo>
                    <a:pt x="1431" y="1681"/>
                    <a:pt x="1386" y="1704"/>
                    <a:pt x="1354" y="1733"/>
                  </a:cubicBezTo>
                  <a:cubicBezTo>
                    <a:pt x="1322" y="1762"/>
                    <a:pt x="1301" y="1789"/>
                    <a:pt x="1261" y="1813"/>
                  </a:cubicBezTo>
                  <a:cubicBezTo>
                    <a:pt x="1221" y="1837"/>
                    <a:pt x="1105" y="1860"/>
                    <a:pt x="1117" y="1874"/>
                  </a:cubicBezTo>
                  <a:cubicBezTo>
                    <a:pt x="1129" y="1888"/>
                    <a:pt x="1299" y="1879"/>
                    <a:pt x="1334" y="1899"/>
                  </a:cubicBezTo>
                  <a:cubicBezTo>
                    <a:pt x="1369" y="1919"/>
                    <a:pt x="1355" y="1973"/>
                    <a:pt x="1327" y="1992"/>
                  </a:cubicBezTo>
                  <a:cubicBezTo>
                    <a:pt x="1299" y="2011"/>
                    <a:pt x="1204" y="2015"/>
                    <a:pt x="1168" y="2011"/>
                  </a:cubicBezTo>
                  <a:cubicBezTo>
                    <a:pt x="1132" y="2007"/>
                    <a:pt x="1133" y="1972"/>
                    <a:pt x="1109" y="1965"/>
                  </a:cubicBezTo>
                  <a:cubicBezTo>
                    <a:pt x="1085" y="1958"/>
                    <a:pt x="1076" y="1969"/>
                    <a:pt x="1021" y="1970"/>
                  </a:cubicBezTo>
                  <a:cubicBezTo>
                    <a:pt x="966" y="1971"/>
                    <a:pt x="855" y="1973"/>
                    <a:pt x="781" y="1970"/>
                  </a:cubicBezTo>
                  <a:cubicBezTo>
                    <a:pt x="707" y="1967"/>
                    <a:pt x="635" y="1968"/>
                    <a:pt x="579" y="1952"/>
                  </a:cubicBezTo>
                  <a:cubicBezTo>
                    <a:pt x="523" y="1936"/>
                    <a:pt x="490" y="1891"/>
                    <a:pt x="445" y="1874"/>
                  </a:cubicBezTo>
                  <a:cubicBezTo>
                    <a:pt x="400" y="1857"/>
                    <a:pt x="351" y="1868"/>
                    <a:pt x="308" y="1852"/>
                  </a:cubicBezTo>
                  <a:cubicBezTo>
                    <a:pt x="265" y="1836"/>
                    <a:pt x="234" y="1834"/>
                    <a:pt x="188" y="1780"/>
                  </a:cubicBezTo>
                  <a:cubicBezTo>
                    <a:pt x="142" y="1726"/>
                    <a:pt x="60" y="1602"/>
                    <a:pt x="30" y="1528"/>
                  </a:cubicBezTo>
                  <a:cubicBezTo>
                    <a:pt x="0" y="1454"/>
                    <a:pt x="3" y="1403"/>
                    <a:pt x="10" y="1336"/>
                  </a:cubicBezTo>
                  <a:cubicBezTo>
                    <a:pt x="17" y="1269"/>
                    <a:pt x="39" y="1180"/>
                    <a:pt x="69" y="1124"/>
                  </a:cubicBezTo>
                  <a:cubicBezTo>
                    <a:pt x="99" y="1068"/>
                    <a:pt x="146" y="1036"/>
                    <a:pt x="188" y="998"/>
                  </a:cubicBezTo>
                  <a:cubicBezTo>
                    <a:pt x="230" y="960"/>
                    <a:pt x="272" y="923"/>
                    <a:pt x="321" y="899"/>
                  </a:cubicBezTo>
                  <a:cubicBezTo>
                    <a:pt x="370" y="875"/>
                    <a:pt x="429" y="863"/>
                    <a:pt x="480" y="853"/>
                  </a:cubicBezTo>
                  <a:cubicBezTo>
                    <a:pt x="531" y="843"/>
                    <a:pt x="585" y="838"/>
                    <a:pt x="625" y="840"/>
                  </a:cubicBezTo>
                  <a:cubicBezTo>
                    <a:pt x="665" y="842"/>
                    <a:pt x="698" y="854"/>
                    <a:pt x="718" y="866"/>
                  </a:cubicBezTo>
                  <a:cubicBezTo>
                    <a:pt x="738" y="878"/>
                    <a:pt x="761" y="904"/>
                    <a:pt x="745" y="912"/>
                  </a:cubicBezTo>
                  <a:cubicBezTo>
                    <a:pt x="729" y="920"/>
                    <a:pt x="685" y="904"/>
                    <a:pt x="619" y="912"/>
                  </a:cubicBezTo>
                  <a:cubicBezTo>
                    <a:pt x="553" y="920"/>
                    <a:pt x="426" y="922"/>
                    <a:pt x="349" y="962"/>
                  </a:cubicBezTo>
                  <a:cubicBezTo>
                    <a:pt x="272" y="1002"/>
                    <a:pt x="197" y="1082"/>
                    <a:pt x="157" y="1154"/>
                  </a:cubicBezTo>
                  <a:cubicBezTo>
                    <a:pt x="117" y="1226"/>
                    <a:pt x="101" y="1314"/>
                    <a:pt x="109" y="1394"/>
                  </a:cubicBezTo>
                  <a:cubicBezTo>
                    <a:pt x="117" y="1474"/>
                    <a:pt x="166" y="1576"/>
                    <a:pt x="205" y="1634"/>
                  </a:cubicBezTo>
                  <a:cubicBezTo>
                    <a:pt x="244" y="1692"/>
                    <a:pt x="317" y="1748"/>
                    <a:pt x="341" y="1740"/>
                  </a:cubicBezTo>
                  <a:close/>
                </a:path>
              </a:pathLst>
            </a:custGeom>
            <a:solidFill>
              <a:srgbClr val="DDDDDD"/>
            </a:solidFill>
            <a:ln w="12700" cmpd="sng">
              <a:solidFill>
                <a:schemeClr val="bg2"/>
              </a:solidFill>
              <a:round/>
              <a:headEnd/>
              <a:tailEnd/>
            </a:ln>
          </p:spPr>
          <p:txBody>
            <a:bodyPr/>
            <a:lstStyle/>
            <a:p>
              <a:endParaRPr lang="en-IN"/>
            </a:p>
          </p:txBody>
        </p:sp>
        <p:sp>
          <p:nvSpPr>
            <p:cNvPr id="13392" name="Freeform 80"/>
            <p:cNvSpPr>
              <a:spLocks/>
            </p:cNvSpPr>
            <p:nvPr/>
          </p:nvSpPr>
          <p:spPr bwMode="auto">
            <a:xfrm>
              <a:off x="5054" y="2401"/>
              <a:ext cx="86" cy="91"/>
            </a:xfrm>
            <a:custGeom>
              <a:avLst/>
              <a:gdLst>
                <a:gd name="T0" fmla="*/ 0 w 528"/>
                <a:gd name="T1" fmla="*/ 91 h 475"/>
                <a:gd name="T2" fmla="*/ 114 w 528"/>
                <a:gd name="T3" fmla="*/ 13 h 475"/>
                <a:gd name="T4" fmla="*/ 252 w 528"/>
                <a:gd name="T5" fmla="*/ 13 h 475"/>
                <a:gd name="T6" fmla="*/ 360 w 528"/>
                <a:gd name="T7" fmla="*/ 43 h 475"/>
                <a:gd name="T8" fmla="*/ 468 w 528"/>
                <a:gd name="T9" fmla="*/ 157 h 475"/>
                <a:gd name="T10" fmla="*/ 504 w 528"/>
                <a:gd name="T11" fmla="*/ 319 h 475"/>
                <a:gd name="T12" fmla="*/ 528 w 528"/>
                <a:gd name="T13" fmla="*/ 475 h 475"/>
                <a:gd name="T14" fmla="*/ 0 60000 65536"/>
                <a:gd name="T15" fmla="*/ 0 60000 65536"/>
                <a:gd name="T16" fmla="*/ 0 60000 65536"/>
                <a:gd name="T17" fmla="*/ 0 60000 65536"/>
                <a:gd name="T18" fmla="*/ 0 60000 65536"/>
                <a:gd name="T19" fmla="*/ 0 60000 65536"/>
                <a:gd name="T20" fmla="*/ 0 60000 65536"/>
                <a:gd name="T21" fmla="*/ 0 w 528"/>
                <a:gd name="T22" fmla="*/ 0 h 475"/>
                <a:gd name="T23" fmla="*/ 528 w 528"/>
                <a:gd name="T24" fmla="*/ 475 h 4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8" h="475">
                  <a:moveTo>
                    <a:pt x="0" y="91"/>
                  </a:moveTo>
                  <a:cubicBezTo>
                    <a:pt x="19" y="78"/>
                    <a:pt x="72" y="26"/>
                    <a:pt x="114" y="13"/>
                  </a:cubicBezTo>
                  <a:cubicBezTo>
                    <a:pt x="156" y="0"/>
                    <a:pt x="211" y="8"/>
                    <a:pt x="252" y="13"/>
                  </a:cubicBezTo>
                  <a:cubicBezTo>
                    <a:pt x="293" y="18"/>
                    <a:pt x="324" y="19"/>
                    <a:pt x="360" y="43"/>
                  </a:cubicBezTo>
                  <a:cubicBezTo>
                    <a:pt x="396" y="67"/>
                    <a:pt x="444" y="111"/>
                    <a:pt x="468" y="157"/>
                  </a:cubicBezTo>
                  <a:cubicBezTo>
                    <a:pt x="492" y="203"/>
                    <a:pt x="494" y="266"/>
                    <a:pt x="504" y="319"/>
                  </a:cubicBezTo>
                  <a:cubicBezTo>
                    <a:pt x="514" y="372"/>
                    <a:pt x="523" y="443"/>
                    <a:pt x="528" y="475"/>
                  </a:cubicBezTo>
                </a:path>
              </a:pathLst>
            </a:custGeom>
            <a:solidFill>
              <a:srgbClr val="DDDDDD"/>
            </a:solidFill>
            <a:ln w="12700" cmpd="sng">
              <a:solidFill>
                <a:schemeClr val="bg2"/>
              </a:solidFill>
              <a:round/>
              <a:headEnd/>
              <a:tailEnd/>
            </a:ln>
          </p:spPr>
          <p:txBody>
            <a:bodyPr/>
            <a:lstStyle/>
            <a:p>
              <a:endParaRPr lang="en-IN"/>
            </a:p>
          </p:txBody>
        </p:sp>
        <p:sp>
          <p:nvSpPr>
            <p:cNvPr id="13393" name="Freeform 81"/>
            <p:cNvSpPr>
              <a:spLocks/>
            </p:cNvSpPr>
            <p:nvPr/>
          </p:nvSpPr>
          <p:spPr bwMode="auto">
            <a:xfrm>
              <a:off x="5058" y="2510"/>
              <a:ext cx="58" cy="11"/>
            </a:xfrm>
            <a:custGeom>
              <a:avLst/>
              <a:gdLst>
                <a:gd name="T0" fmla="*/ 0 w 360"/>
                <a:gd name="T1" fmla="*/ 0 h 56"/>
                <a:gd name="T2" fmla="*/ 120 w 360"/>
                <a:gd name="T3" fmla="*/ 48 h 56"/>
                <a:gd name="T4" fmla="*/ 264 w 360"/>
                <a:gd name="T5" fmla="*/ 48 h 56"/>
                <a:gd name="T6" fmla="*/ 360 w 360"/>
                <a:gd name="T7" fmla="*/ 48 h 56"/>
                <a:gd name="T8" fmla="*/ 0 60000 65536"/>
                <a:gd name="T9" fmla="*/ 0 60000 65536"/>
                <a:gd name="T10" fmla="*/ 0 60000 65536"/>
                <a:gd name="T11" fmla="*/ 0 60000 65536"/>
                <a:gd name="T12" fmla="*/ 0 w 360"/>
                <a:gd name="T13" fmla="*/ 0 h 56"/>
                <a:gd name="T14" fmla="*/ 360 w 360"/>
                <a:gd name="T15" fmla="*/ 56 h 56"/>
              </a:gdLst>
              <a:ahLst/>
              <a:cxnLst>
                <a:cxn ang="T8">
                  <a:pos x="T0" y="T1"/>
                </a:cxn>
                <a:cxn ang="T9">
                  <a:pos x="T2" y="T3"/>
                </a:cxn>
                <a:cxn ang="T10">
                  <a:pos x="T4" y="T5"/>
                </a:cxn>
                <a:cxn ang="T11">
                  <a:pos x="T6" y="T7"/>
                </a:cxn>
              </a:cxnLst>
              <a:rect l="T12" t="T13" r="T14" b="T15"/>
              <a:pathLst>
                <a:path w="360" h="56">
                  <a:moveTo>
                    <a:pt x="0" y="0"/>
                  </a:moveTo>
                  <a:cubicBezTo>
                    <a:pt x="19" y="8"/>
                    <a:pt x="76" y="40"/>
                    <a:pt x="120" y="48"/>
                  </a:cubicBezTo>
                  <a:cubicBezTo>
                    <a:pt x="164" y="56"/>
                    <a:pt x="224" y="48"/>
                    <a:pt x="264" y="48"/>
                  </a:cubicBezTo>
                  <a:cubicBezTo>
                    <a:pt x="304" y="48"/>
                    <a:pt x="332" y="48"/>
                    <a:pt x="360" y="48"/>
                  </a:cubicBezTo>
                </a:path>
              </a:pathLst>
            </a:custGeom>
            <a:solidFill>
              <a:srgbClr val="DDDDDD"/>
            </a:solidFill>
            <a:ln w="12700" cmpd="sng">
              <a:solidFill>
                <a:schemeClr val="bg2"/>
              </a:solidFill>
              <a:round/>
              <a:headEnd/>
              <a:tailEnd/>
            </a:ln>
          </p:spPr>
          <p:txBody>
            <a:bodyPr/>
            <a:lstStyle/>
            <a:p>
              <a:endParaRPr lang="en-IN"/>
            </a:p>
          </p:txBody>
        </p:sp>
        <p:sp>
          <p:nvSpPr>
            <p:cNvPr id="13394" name="Oval 82"/>
            <p:cNvSpPr>
              <a:spLocks noChangeArrowheads="1"/>
            </p:cNvSpPr>
            <p:nvPr/>
          </p:nvSpPr>
          <p:spPr bwMode="auto">
            <a:xfrm>
              <a:off x="5140" y="2501"/>
              <a:ext cx="16" cy="18"/>
            </a:xfrm>
            <a:prstGeom prst="ellipse">
              <a:avLst/>
            </a:prstGeom>
            <a:solidFill>
              <a:srgbClr val="DDDDDD"/>
            </a:solidFill>
            <a:ln w="9525">
              <a:solidFill>
                <a:schemeClr val="tx1"/>
              </a:solidFill>
              <a:round/>
              <a:headEnd/>
              <a:tailEnd/>
            </a:ln>
          </p:spPr>
          <p:txBody>
            <a:bodyPr wrap="none" anchor="ctr"/>
            <a:lstStyle/>
            <a:p>
              <a:endParaRPr lang="en-IN"/>
            </a:p>
          </p:txBody>
        </p:sp>
        <p:sp>
          <p:nvSpPr>
            <p:cNvPr id="13395" name="Freeform 83"/>
            <p:cNvSpPr>
              <a:spLocks/>
            </p:cNvSpPr>
            <p:nvPr/>
          </p:nvSpPr>
          <p:spPr bwMode="auto">
            <a:xfrm>
              <a:off x="5029" y="2574"/>
              <a:ext cx="64" cy="57"/>
            </a:xfrm>
            <a:custGeom>
              <a:avLst/>
              <a:gdLst>
                <a:gd name="T0" fmla="*/ 104 w 390"/>
                <a:gd name="T1" fmla="*/ 0 h 296"/>
                <a:gd name="T2" fmla="*/ 8 w 390"/>
                <a:gd name="T3" fmla="*/ 96 h 296"/>
                <a:gd name="T4" fmla="*/ 56 w 390"/>
                <a:gd name="T5" fmla="*/ 240 h 296"/>
                <a:gd name="T6" fmla="*/ 152 w 390"/>
                <a:gd name="T7" fmla="*/ 288 h 296"/>
                <a:gd name="T8" fmla="*/ 296 w 390"/>
                <a:gd name="T9" fmla="*/ 288 h 296"/>
                <a:gd name="T10" fmla="*/ 390 w 390"/>
                <a:gd name="T11" fmla="*/ 270 h 296"/>
                <a:gd name="T12" fmla="*/ 0 60000 65536"/>
                <a:gd name="T13" fmla="*/ 0 60000 65536"/>
                <a:gd name="T14" fmla="*/ 0 60000 65536"/>
                <a:gd name="T15" fmla="*/ 0 60000 65536"/>
                <a:gd name="T16" fmla="*/ 0 60000 65536"/>
                <a:gd name="T17" fmla="*/ 0 60000 65536"/>
                <a:gd name="T18" fmla="*/ 0 w 390"/>
                <a:gd name="T19" fmla="*/ 0 h 296"/>
                <a:gd name="T20" fmla="*/ 390 w 390"/>
                <a:gd name="T21" fmla="*/ 296 h 296"/>
              </a:gdLst>
              <a:ahLst/>
              <a:cxnLst>
                <a:cxn ang="T12">
                  <a:pos x="T0" y="T1"/>
                </a:cxn>
                <a:cxn ang="T13">
                  <a:pos x="T2" y="T3"/>
                </a:cxn>
                <a:cxn ang="T14">
                  <a:pos x="T4" y="T5"/>
                </a:cxn>
                <a:cxn ang="T15">
                  <a:pos x="T6" y="T7"/>
                </a:cxn>
                <a:cxn ang="T16">
                  <a:pos x="T8" y="T9"/>
                </a:cxn>
                <a:cxn ang="T17">
                  <a:pos x="T10" y="T11"/>
                </a:cxn>
              </a:cxnLst>
              <a:rect l="T18" t="T19" r="T20" b="T21"/>
              <a:pathLst>
                <a:path w="390" h="296">
                  <a:moveTo>
                    <a:pt x="104" y="0"/>
                  </a:moveTo>
                  <a:cubicBezTo>
                    <a:pt x="60" y="28"/>
                    <a:pt x="16" y="56"/>
                    <a:pt x="8" y="96"/>
                  </a:cubicBezTo>
                  <a:cubicBezTo>
                    <a:pt x="0" y="136"/>
                    <a:pt x="32" y="208"/>
                    <a:pt x="56" y="240"/>
                  </a:cubicBezTo>
                  <a:cubicBezTo>
                    <a:pt x="80" y="272"/>
                    <a:pt x="112" y="280"/>
                    <a:pt x="152" y="288"/>
                  </a:cubicBezTo>
                  <a:cubicBezTo>
                    <a:pt x="192" y="296"/>
                    <a:pt x="256" y="291"/>
                    <a:pt x="296" y="288"/>
                  </a:cubicBezTo>
                  <a:cubicBezTo>
                    <a:pt x="336" y="285"/>
                    <a:pt x="371" y="274"/>
                    <a:pt x="390" y="270"/>
                  </a:cubicBezTo>
                </a:path>
              </a:pathLst>
            </a:custGeom>
            <a:solidFill>
              <a:srgbClr val="DDDDDD"/>
            </a:solidFill>
            <a:ln w="19050" cmpd="sng">
              <a:solidFill>
                <a:schemeClr val="bg2"/>
              </a:solidFill>
              <a:round/>
              <a:headEnd/>
              <a:tailEnd/>
            </a:ln>
          </p:spPr>
          <p:txBody>
            <a:bodyPr/>
            <a:lstStyle/>
            <a:p>
              <a:endParaRPr lang="en-IN"/>
            </a:p>
          </p:txBody>
        </p:sp>
        <p:sp>
          <p:nvSpPr>
            <p:cNvPr id="13396" name="Freeform 84"/>
            <p:cNvSpPr>
              <a:spLocks/>
            </p:cNvSpPr>
            <p:nvPr/>
          </p:nvSpPr>
          <p:spPr bwMode="auto">
            <a:xfrm>
              <a:off x="4912" y="2646"/>
              <a:ext cx="121" cy="112"/>
            </a:xfrm>
            <a:custGeom>
              <a:avLst/>
              <a:gdLst>
                <a:gd name="T0" fmla="*/ 0 w 744"/>
                <a:gd name="T1" fmla="*/ 164 h 589"/>
                <a:gd name="T2" fmla="*/ 135 w 744"/>
                <a:gd name="T3" fmla="*/ 33 h 589"/>
                <a:gd name="T4" fmla="*/ 440 w 744"/>
                <a:gd name="T5" fmla="*/ 20 h 589"/>
                <a:gd name="T6" fmla="*/ 582 w 744"/>
                <a:gd name="T7" fmla="*/ 152 h 589"/>
                <a:gd name="T8" fmla="*/ 582 w 744"/>
                <a:gd name="T9" fmla="*/ 344 h 589"/>
                <a:gd name="T10" fmla="*/ 534 w 744"/>
                <a:gd name="T11" fmla="*/ 488 h 589"/>
                <a:gd name="T12" fmla="*/ 486 w 744"/>
                <a:gd name="T13" fmla="*/ 536 h 589"/>
                <a:gd name="T14" fmla="*/ 632 w 744"/>
                <a:gd name="T15" fmla="*/ 549 h 589"/>
                <a:gd name="T16" fmla="*/ 744 w 744"/>
                <a:gd name="T17" fmla="*/ 589 h 5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4"/>
                <a:gd name="T28" fmla="*/ 0 h 589"/>
                <a:gd name="T29" fmla="*/ 744 w 744"/>
                <a:gd name="T30" fmla="*/ 589 h 5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4" h="589">
                  <a:moveTo>
                    <a:pt x="0" y="164"/>
                  </a:moveTo>
                  <a:cubicBezTo>
                    <a:pt x="22" y="143"/>
                    <a:pt x="62" y="57"/>
                    <a:pt x="135" y="33"/>
                  </a:cubicBezTo>
                  <a:cubicBezTo>
                    <a:pt x="208" y="9"/>
                    <a:pt x="366" y="0"/>
                    <a:pt x="440" y="20"/>
                  </a:cubicBezTo>
                  <a:cubicBezTo>
                    <a:pt x="514" y="40"/>
                    <a:pt x="558" y="98"/>
                    <a:pt x="582" y="152"/>
                  </a:cubicBezTo>
                  <a:cubicBezTo>
                    <a:pt x="606" y="206"/>
                    <a:pt x="590" y="288"/>
                    <a:pt x="582" y="344"/>
                  </a:cubicBezTo>
                  <a:cubicBezTo>
                    <a:pt x="574" y="400"/>
                    <a:pt x="550" y="456"/>
                    <a:pt x="534" y="488"/>
                  </a:cubicBezTo>
                  <a:cubicBezTo>
                    <a:pt x="518" y="520"/>
                    <a:pt x="470" y="526"/>
                    <a:pt x="486" y="536"/>
                  </a:cubicBezTo>
                  <a:cubicBezTo>
                    <a:pt x="502" y="546"/>
                    <a:pt x="589" y="540"/>
                    <a:pt x="632" y="549"/>
                  </a:cubicBezTo>
                  <a:cubicBezTo>
                    <a:pt x="675" y="558"/>
                    <a:pt x="721" y="581"/>
                    <a:pt x="744" y="589"/>
                  </a:cubicBezTo>
                </a:path>
              </a:pathLst>
            </a:custGeom>
            <a:solidFill>
              <a:srgbClr val="DDDDDD"/>
            </a:solidFill>
            <a:ln w="19050" cmpd="sng">
              <a:solidFill>
                <a:schemeClr val="bg2"/>
              </a:solidFill>
              <a:round/>
              <a:headEnd/>
              <a:tailEnd/>
            </a:ln>
          </p:spPr>
          <p:txBody>
            <a:bodyPr/>
            <a:lstStyle/>
            <a:p>
              <a:endParaRPr lang="en-IN"/>
            </a:p>
          </p:txBody>
        </p:sp>
        <p:sp>
          <p:nvSpPr>
            <p:cNvPr id="13397" name="Freeform 85"/>
            <p:cNvSpPr>
              <a:spLocks/>
            </p:cNvSpPr>
            <p:nvPr/>
          </p:nvSpPr>
          <p:spPr bwMode="auto">
            <a:xfrm>
              <a:off x="5138" y="2477"/>
              <a:ext cx="21" cy="6"/>
            </a:xfrm>
            <a:custGeom>
              <a:avLst/>
              <a:gdLst>
                <a:gd name="T0" fmla="*/ 132 w 132"/>
                <a:gd name="T1" fmla="*/ 28 h 28"/>
                <a:gd name="T2" fmla="*/ 78 w 132"/>
                <a:gd name="T3" fmla="*/ 4 h 28"/>
                <a:gd name="T4" fmla="*/ 0 w 132"/>
                <a:gd name="T5" fmla="*/ 4 h 28"/>
                <a:gd name="T6" fmla="*/ 0 60000 65536"/>
                <a:gd name="T7" fmla="*/ 0 60000 65536"/>
                <a:gd name="T8" fmla="*/ 0 60000 65536"/>
                <a:gd name="T9" fmla="*/ 0 w 132"/>
                <a:gd name="T10" fmla="*/ 0 h 28"/>
                <a:gd name="T11" fmla="*/ 132 w 132"/>
                <a:gd name="T12" fmla="*/ 28 h 28"/>
              </a:gdLst>
              <a:ahLst/>
              <a:cxnLst>
                <a:cxn ang="T6">
                  <a:pos x="T0" y="T1"/>
                </a:cxn>
                <a:cxn ang="T7">
                  <a:pos x="T2" y="T3"/>
                </a:cxn>
                <a:cxn ang="T8">
                  <a:pos x="T4" y="T5"/>
                </a:cxn>
              </a:cxnLst>
              <a:rect l="T9" t="T10" r="T11" b="T12"/>
              <a:pathLst>
                <a:path w="132" h="28">
                  <a:moveTo>
                    <a:pt x="132" y="28"/>
                  </a:moveTo>
                  <a:cubicBezTo>
                    <a:pt x="122" y="24"/>
                    <a:pt x="100" y="8"/>
                    <a:pt x="78" y="4"/>
                  </a:cubicBezTo>
                  <a:cubicBezTo>
                    <a:pt x="56" y="0"/>
                    <a:pt x="16" y="4"/>
                    <a:pt x="0" y="4"/>
                  </a:cubicBezTo>
                </a:path>
              </a:pathLst>
            </a:custGeom>
            <a:solidFill>
              <a:srgbClr val="DDDDDD"/>
            </a:solidFill>
            <a:ln w="12700" cmpd="sng">
              <a:solidFill>
                <a:schemeClr val="bg2"/>
              </a:solidFill>
              <a:round/>
              <a:headEnd/>
              <a:tailEnd/>
            </a:ln>
          </p:spPr>
          <p:txBody>
            <a:bodyPr/>
            <a:lstStyle/>
            <a:p>
              <a:endParaRPr lang="en-IN"/>
            </a:p>
          </p:txBody>
        </p:sp>
        <p:sp>
          <p:nvSpPr>
            <p:cNvPr id="13398" name="Freeform 86"/>
            <p:cNvSpPr>
              <a:spLocks/>
            </p:cNvSpPr>
            <p:nvPr/>
          </p:nvSpPr>
          <p:spPr bwMode="auto">
            <a:xfrm>
              <a:off x="5192" y="2519"/>
              <a:ext cx="20" cy="21"/>
            </a:xfrm>
            <a:custGeom>
              <a:avLst/>
              <a:gdLst>
                <a:gd name="T0" fmla="*/ 16 w 118"/>
                <a:gd name="T1" fmla="*/ 0 h 112"/>
                <a:gd name="T2" fmla="*/ 14 w 118"/>
                <a:gd name="T3" fmla="*/ 52 h 112"/>
                <a:gd name="T4" fmla="*/ 64 w 118"/>
                <a:gd name="T5" fmla="*/ 112 h 112"/>
                <a:gd name="T6" fmla="*/ 110 w 118"/>
                <a:gd name="T7" fmla="*/ 52 h 112"/>
                <a:gd name="T8" fmla="*/ 16 w 118"/>
                <a:gd name="T9" fmla="*/ 0 h 112"/>
                <a:gd name="T10" fmla="*/ 0 60000 65536"/>
                <a:gd name="T11" fmla="*/ 0 60000 65536"/>
                <a:gd name="T12" fmla="*/ 0 60000 65536"/>
                <a:gd name="T13" fmla="*/ 0 60000 65536"/>
                <a:gd name="T14" fmla="*/ 0 60000 65536"/>
                <a:gd name="T15" fmla="*/ 0 w 118"/>
                <a:gd name="T16" fmla="*/ 0 h 112"/>
                <a:gd name="T17" fmla="*/ 118 w 118"/>
                <a:gd name="T18" fmla="*/ 112 h 112"/>
              </a:gdLst>
              <a:ahLst/>
              <a:cxnLst>
                <a:cxn ang="T10">
                  <a:pos x="T0" y="T1"/>
                </a:cxn>
                <a:cxn ang="T11">
                  <a:pos x="T2" y="T3"/>
                </a:cxn>
                <a:cxn ang="T12">
                  <a:pos x="T4" y="T5"/>
                </a:cxn>
                <a:cxn ang="T13">
                  <a:pos x="T6" y="T7"/>
                </a:cxn>
                <a:cxn ang="T14">
                  <a:pos x="T8" y="T9"/>
                </a:cxn>
              </a:cxnLst>
              <a:rect l="T15" t="T16" r="T17" b="T18"/>
              <a:pathLst>
                <a:path w="118" h="112">
                  <a:moveTo>
                    <a:pt x="16" y="0"/>
                  </a:moveTo>
                  <a:cubicBezTo>
                    <a:pt x="0" y="0"/>
                    <a:pt x="6" y="33"/>
                    <a:pt x="14" y="52"/>
                  </a:cubicBezTo>
                  <a:cubicBezTo>
                    <a:pt x="22" y="70"/>
                    <a:pt x="48" y="112"/>
                    <a:pt x="64" y="112"/>
                  </a:cubicBezTo>
                  <a:cubicBezTo>
                    <a:pt x="80" y="112"/>
                    <a:pt x="118" y="71"/>
                    <a:pt x="110" y="52"/>
                  </a:cubicBezTo>
                  <a:cubicBezTo>
                    <a:pt x="102" y="33"/>
                    <a:pt x="32" y="0"/>
                    <a:pt x="16" y="0"/>
                  </a:cubicBezTo>
                  <a:close/>
                </a:path>
              </a:pathLst>
            </a:custGeom>
            <a:solidFill>
              <a:srgbClr val="DDDDDD"/>
            </a:solidFill>
            <a:ln w="9525">
              <a:solidFill>
                <a:schemeClr val="tx1"/>
              </a:solidFill>
              <a:round/>
              <a:headEnd/>
              <a:tailEnd/>
            </a:ln>
          </p:spPr>
          <p:txBody>
            <a:bodyPr/>
            <a:lstStyle/>
            <a:p>
              <a:endParaRPr lang="en-IN"/>
            </a:p>
          </p:txBody>
        </p:sp>
        <p:sp>
          <p:nvSpPr>
            <p:cNvPr id="13399" name="Freeform 87"/>
            <p:cNvSpPr>
              <a:spLocks/>
            </p:cNvSpPr>
            <p:nvPr/>
          </p:nvSpPr>
          <p:spPr bwMode="auto">
            <a:xfrm>
              <a:off x="5136" y="2563"/>
              <a:ext cx="20" cy="11"/>
            </a:xfrm>
            <a:custGeom>
              <a:avLst/>
              <a:gdLst>
                <a:gd name="T0" fmla="*/ 120 w 120"/>
                <a:gd name="T1" fmla="*/ 60 h 60"/>
                <a:gd name="T2" fmla="*/ 54 w 120"/>
                <a:gd name="T3" fmla="*/ 42 h 60"/>
                <a:gd name="T4" fmla="*/ 0 w 120"/>
                <a:gd name="T5" fmla="*/ 0 h 60"/>
                <a:gd name="T6" fmla="*/ 0 60000 65536"/>
                <a:gd name="T7" fmla="*/ 0 60000 65536"/>
                <a:gd name="T8" fmla="*/ 0 60000 65536"/>
                <a:gd name="T9" fmla="*/ 0 w 120"/>
                <a:gd name="T10" fmla="*/ 0 h 60"/>
                <a:gd name="T11" fmla="*/ 120 w 120"/>
                <a:gd name="T12" fmla="*/ 60 h 60"/>
              </a:gdLst>
              <a:ahLst/>
              <a:cxnLst>
                <a:cxn ang="T6">
                  <a:pos x="T0" y="T1"/>
                </a:cxn>
                <a:cxn ang="T7">
                  <a:pos x="T2" y="T3"/>
                </a:cxn>
                <a:cxn ang="T8">
                  <a:pos x="T4" y="T5"/>
                </a:cxn>
              </a:cxnLst>
              <a:rect l="T9" t="T10" r="T11" b="T12"/>
              <a:pathLst>
                <a:path w="120" h="60">
                  <a:moveTo>
                    <a:pt x="120" y="60"/>
                  </a:moveTo>
                  <a:cubicBezTo>
                    <a:pt x="109" y="57"/>
                    <a:pt x="74" y="52"/>
                    <a:pt x="54" y="42"/>
                  </a:cubicBezTo>
                  <a:cubicBezTo>
                    <a:pt x="34" y="32"/>
                    <a:pt x="11" y="9"/>
                    <a:pt x="0" y="0"/>
                  </a:cubicBezTo>
                </a:path>
              </a:pathLst>
            </a:custGeom>
            <a:solidFill>
              <a:srgbClr val="DDDDDD"/>
            </a:solidFill>
            <a:ln w="28575" cmpd="sng">
              <a:solidFill>
                <a:srgbClr val="FF0000"/>
              </a:solidFill>
              <a:round/>
              <a:headEnd/>
              <a:tailEnd/>
            </a:ln>
          </p:spPr>
          <p:txBody>
            <a:bodyPr/>
            <a:lstStyle/>
            <a:p>
              <a:endParaRPr lang="en-IN"/>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338"/>
                                        </p:tgtEl>
                                        <p:attrNameLst>
                                          <p:attrName>style.visibility</p:attrName>
                                        </p:attrNameLst>
                                      </p:cBhvr>
                                      <p:to>
                                        <p:strVal val="visible"/>
                                      </p:to>
                                    </p:set>
                                    <p:animEffect transition="in" filter="dissolve">
                                      <p:cBhvr>
                                        <p:cTn id="7" dur="1000"/>
                                        <p:tgtEl>
                                          <p:spTgt spid="12338"/>
                                        </p:tgtEl>
                                      </p:cBhvr>
                                    </p:animEffect>
                                  </p:childTnLst>
                                </p:cTn>
                              </p:par>
                              <p:par>
                                <p:cTn id="8" presetID="1" presetClass="exit" presetSubtype="0" fill="hold" nodeType="withEffect">
                                  <p:stCondLst>
                                    <p:cond delay="0"/>
                                  </p:stCondLst>
                                  <p:childTnLst>
                                    <p:set>
                                      <p:cBhvr>
                                        <p:cTn id="9" dur="1" fill="hold">
                                          <p:stCondLst>
                                            <p:cond delay="0"/>
                                          </p:stCondLst>
                                        </p:cTn>
                                        <p:tgtEl>
                                          <p:spTgt spid="2"/>
                                        </p:tgtEl>
                                        <p:attrNameLst>
                                          <p:attrName>style.visibility</p:attrName>
                                        </p:attrNameLst>
                                      </p:cBhvr>
                                      <p:to>
                                        <p:strVal val="hidden"/>
                                      </p:to>
                                    </p:set>
                                  </p:childTnLst>
                                </p:cTn>
                              </p:par>
                              <p:par>
                                <p:cTn id="10" presetID="9" presetClass="entr" presetSubtype="0" fill="hold" grpId="0" nodeType="withEffect">
                                  <p:stCondLst>
                                    <p:cond delay="0"/>
                                  </p:stCondLst>
                                  <p:childTnLst>
                                    <p:set>
                                      <p:cBhvr>
                                        <p:cTn id="11" dur="1" fill="hold">
                                          <p:stCondLst>
                                            <p:cond delay="0"/>
                                          </p:stCondLst>
                                        </p:cTn>
                                        <p:tgtEl>
                                          <p:spTgt spid="12349"/>
                                        </p:tgtEl>
                                        <p:attrNameLst>
                                          <p:attrName>style.visibility</p:attrName>
                                        </p:attrNameLst>
                                      </p:cBhvr>
                                      <p:to>
                                        <p:strVal val="visible"/>
                                      </p:to>
                                    </p:set>
                                    <p:animEffect transition="in" filter="dissolve">
                                      <p:cBhvr>
                                        <p:cTn id="12" dur="1000"/>
                                        <p:tgtEl>
                                          <p:spTgt spid="1234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2348"/>
                                        </p:tgtEl>
                                        <p:attrNameLst>
                                          <p:attrName>style.visibility</p:attrName>
                                        </p:attrNameLst>
                                      </p:cBhvr>
                                      <p:to>
                                        <p:strVal val="visible"/>
                                      </p:to>
                                    </p:set>
                                    <p:animEffect transition="in" filter="dissolve">
                                      <p:cBhvr>
                                        <p:cTn id="15" dur="1000"/>
                                        <p:tgtEl>
                                          <p:spTgt spid="1234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2344"/>
                                        </p:tgtEl>
                                        <p:attrNameLst>
                                          <p:attrName>style.visibility</p:attrName>
                                        </p:attrNameLst>
                                      </p:cBhvr>
                                      <p:to>
                                        <p:strVal val="visible"/>
                                      </p:to>
                                    </p:set>
                                    <p:animEffect transition="in" filter="dissolve">
                                      <p:cBhvr>
                                        <p:cTn id="18" dur="1000"/>
                                        <p:tgtEl>
                                          <p:spTgt spid="1234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2341"/>
                                        </p:tgtEl>
                                        <p:attrNameLst>
                                          <p:attrName>style.visibility</p:attrName>
                                        </p:attrNameLst>
                                      </p:cBhvr>
                                      <p:to>
                                        <p:strVal val="visible"/>
                                      </p:to>
                                    </p:set>
                                    <p:animEffect transition="in" filter="dissolve">
                                      <p:cBhvr>
                                        <p:cTn id="21" dur="1000"/>
                                        <p:tgtEl>
                                          <p:spTgt spid="12341"/>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2350"/>
                                        </p:tgtEl>
                                        <p:attrNameLst>
                                          <p:attrName>style.visibility</p:attrName>
                                        </p:attrNameLst>
                                      </p:cBhvr>
                                      <p:to>
                                        <p:strVal val="visible"/>
                                      </p:to>
                                    </p:set>
                                    <p:animEffect transition="in" filter="dissolve">
                                      <p:cBhvr>
                                        <p:cTn id="24" dur="1000"/>
                                        <p:tgtEl>
                                          <p:spTgt spid="12350"/>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2340"/>
                                        </p:tgtEl>
                                        <p:attrNameLst>
                                          <p:attrName>style.visibility</p:attrName>
                                        </p:attrNameLst>
                                      </p:cBhvr>
                                      <p:to>
                                        <p:strVal val="visible"/>
                                      </p:to>
                                    </p:set>
                                    <p:animEffect transition="in" filter="dissolve">
                                      <p:cBhvr>
                                        <p:cTn id="27" dur="1000"/>
                                        <p:tgtEl>
                                          <p:spTgt spid="12340"/>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2339"/>
                                        </p:tgtEl>
                                        <p:attrNameLst>
                                          <p:attrName>style.visibility</p:attrName>
                                        </p:attrNameLst>
                                      </p:cBhvr>
                                      <p:to>
                                        <p:strVal val="visible"/>
                                      </p:to>
                                    </p:set>
                                    <p:animEffect transition="in" filter="dissolve">
                                      <p:cBhvr>
                                        <p:cTn id="30" dur="1000"/>
                                        <p:tgtEl>
                                          <p:spTgt spid="12339"/>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2342"/>
                                        </p:tgtEl>
                                        <p:attrNameLst>
                                          <p:attrName>style.visibility</p:attrName>
                                        </p:attrNameLst>
                                      </p:cBhvr>
                                      <p:to>
                                        <p:strVal val="visible"/>
                                      </p:to>
                                    </p:set>
                                    <p:animEffect transition="in" filter="dissolve">
                                      <p:cBhvr>
                                        <p:cTn id="33" dur="1000"/>
                                        <p:tgtEl>
                                          <p:spTgt spid="12342"/>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2343"/>
                                        </p:tgtEl>
                                        <p:attrNameLst>
                                          <p:attrName>style.visibility</p:attrName>
                                        </p:attrNameLst>
                                      </p:cBhvr>
                                      <p:to>
                                        <p:strVal val="visible"/>
                                      </p:to>
                                    </p:set>
                                    <p:animEffect transition="in" filter="dissolve">
                                      <p:cBhvr>
                                        <p:cTn id="36" dur="1000"/>
                                        <p:tgtEl>
                                          <p:spTgt spid="12343"/>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2347"/>
                                        </p:tgtEl>
                                        <p:attrNameLst>
                                          <p:attrName>style.visibility</p:attrName>
                                        </p:attrNameLst>
                                      </p:cBhvr>
                                      <p:to>
                                        <p:strVal val="visible"/>
                                      </p:to>
                                    </p:set>
                                    <p:animEffect transition="in" filter="dissolve">
                                      <p:cBhvr>
                                        <p:cTn id="39" dur="1000"/>
                                        <p:tgtEl>
                                          <p:spTgt spid="12347"/>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2345"/>
                                        </p:tgtEl>
                                        <p:attrNameLst>
                                          <p:attrName>style.visibility</p:attrName>
                                        </p:attrNameLst>
                                      </p:cBhvr>
                                      <p:to>
                                        <p:strVal val="visible"/>
                                      </p:to>
                                    </p:set>
                                    <p:animEffect transition="in" filter="dissolve">
                                      <p:cBhvr>
                                        <p:cTn id="42" dur="1000"/>
                                        <p:tgtEl>
                                          <p:spTgt spid="12345"/>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2346"/>
                                        </p:tgtEl>
                                        <p:attrNameLst>
                                          <p:attrName>style.visibility</p:attrName>
                                        </p:attrNameLst>
                                      </p:cBhvr>
                                      <p:to>
                                        <p:strVal val="visible"/>
                                      </p:to>
                                    </p:set>
                                    <p:animEffect transition="in" filter="dissolve">
                                      <p:cBhvr>
                                        <p:cTn id="45" dur="1000"/>
                                        <p:tgtEl>
                                          <p:spTgt spid="12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38" grpId="0" animBg="1"/>
      <p:bldP spid="12339" grpId="0" animBg="1"/>
      <p:bldP spid="12340" grpId="0" animBg="1"/>
      <p:bldP spid="12341" grpId="0" animBg="1"/>
      <p:bldP spid="12342" grpId="0" animBg="1"/>
      <p:bldP spid="12343" grpId="0" animBg="1"/>
      <p:bldP spid="12344" grpId="0" animBg="1"/>
      <p:bldP spid="12345" grpId="0" animBg="1"/>
      <p:bldP spid="12346" grpId="0" animBg="1"/>
      <p:bldP spid="12347" grpId="0" animBg="1"/>
      <p:bldP spid="12348" grpId="0" animBg="1"/>
      <p:bldP spid="12349" grpId="0" animBg="1"/>
      <p:bldP spid="1235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ackground"/>
          <p:cNvPicPr>
            <a:picLocks noChangeAspect="1" noChangeArrowheads="1"/>
          </p:cNvPicPr>
          <p:nvPr/>
        </p:nvPicPr>
        <p:blipFill>
          <a:blip r:embed="rId2" cstate="print">
            <a:lum bright="6000"/>
          </a:blip>
          <a:srcRect/>
          <a:stretch>
            <a:fillRect/>
          </a:stretch>
        </p:blipFill>
        <p:spPr bwMode="auto">
          <a:xfrm>
            <a:off x="0" y="76200"/>
            <a:ext cx="9144000" cy="6858000"/>
          </a:xfrm>
          <a:prstGeom prst="rect">
            <a:avLst/>
          </a:prstGeom>
          <a:noFill/>
          <a:ln w="9525">
            <a:noFill/>
            <a:miter lim="800000"/>
            <a:headEnd/>
            <a:tailEnd/>
          </a:ln>
        </p:spPr>
      </p:pic>
      <p:sp>
        <p:nvSpPr>
          <p:cNvPr id="14339" name="Freeform 3"/>
          <p:cNvSpPr>
            <a:spLocks/>
          </p:cNvSpPr>
          <p:nvPr/>
        </p:nvSpPr>
        <p:spPr bwMode="auto">
          <a:xfrm>
            <a:off x="457200" y="3505200"/>
            <a:ext cx="8229600" cy="2667000"/>
          </a:xfrm>
          <a:custGeom>
            <a:avLst/>
            <a:gdLst>
              <a:gd name="T0" fmla="*/ 4 w 4992"/>
              <a:gd name="T1" fmla="*/ 2070 h 2070"/>
              <a:gd name="T2" fmla="*/ 0 w 4992"/>
              <a:gd name="T3" fmla="*/ 0 h 2070"/>
              <a:gd name="T4" fmla="*/ 4992 w 4992"/>
              <a:gd name="T5" fmla="*/ 0 h 2070"/>
              <a:gd name="T6" fmla="*/ 4986 w 4992"/>
              <a:gd name="T7" fmla="*/ 2064 h 2070"/>
              <a:gd name="T8" fmla="*/ 4 w 4992"/>
              <a:gd name="T9" fmla="*/ 2070 h 2070"/>
              <a:gd name="T10" fmla="*/ 0 60000 65536"/>
              <a:gd name="T11" fmla="*/ 0 60000 65536"/>
              <a:gd name="T12" fmla="*/ 0 60000 65536"/>
              <a:gd name="T13" fmla="*/ 0 60000 65536"/>
              <a:gd name="T14" fmla="*/ 0 60000 65536"/>
              <a:gd name="T15" fmla="*/ 0 w 4992"/>
              <a:gd name="T16" fmla="*/ 0 h 2070"/>
              <a:gd name="T17" fmla="*/ 4992 w 4992"/>
              <a:gd name="T18" fmla="*/ 2070 h 2070"/>
            </a:gdLst>
            <a:ahLst/>
            <a:cxnLst>
              <a:cxn ang="T10">
                <a:pos x="T0" y="T1"/>
              </a:cxn>
              <a:cxn ang="T11">
                <a:pos x="T2" y="T3"/>
              </a:cxn>
              <a:cxn ang="T12">
                <a:pos x="T4" y="T5"/>
              </a:cxn>
              <a:cxn ang="T13">
                <a:pos x="T6" y="T7"/>
              </a:cxn>
              <a:cxn ang="T14">
                <a:pos x="T8" y="T9"/>
              </a:cxn>
            </a:cxnLst>
            <a:rect l="T15" t="T16" r="T17" b="T18"/>
            <a:pathLst>
              <a:path w="4992" h="2070">
                <a:moveTo>
                  <a:pt x="4" y="2070"/>
                </a:moveTo>
                <a:lnTo>
                  <a:pt x="0" y="0"/>
                </a:lnTo>
                <a:lnTo>
                  <a:pt x="4992" y="0"/>
                </a:lnTo>
                <a:lnTo>
                  <a:pt x="4986" y="2064"/>
                </a:lnTo>
                <a:lnTo>
                  <a:pt x="4" y="2070"/>
                </a:lnTo>
                <a:close/>
              </a:path>
            </a:pathLst>
          </a:custGeom>
          <a:solidFill>
            <a:srgbClr val="99CCFF"/>
          </a:solidFill>
          <a:ln w="9525" cap="flat" cmpd="sng">
            <a:solidFill>
              <a:srgbClr val="99CCFF"/>
            </a:solidFill>
            <a:prstDash val="solid"/>
            <a:round/>
            <a:headEnd/>
            <a:tailEnd/>
          </a:ln>
        </p:spPr>
        <p:txBody>
          <a:bodyPr/>
          <a:lstStyle/>
          <a:p>
            <a:endParaRPr lang="en-IN"/>
          </a:p>
        </p:txBody>
      </p:sp>
      <p:sp>
        <p:nvSpPr>
          <p:cNvPr id="14340" name="Rectangle 4"/>
          <p:cNvSpPr>
            <a:spLocks noChangeArrowheads="1"/>
          </p:cNvSpPr>
          <p:nvPr/>
        </p:nvSpPr>
        <p:spPr bwMode="auto">
          <a:xfrm>
            <a:off x="2362200" y="5257800"/>
            <a:ext cx="68580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41" name="Rectangle 5"/>
          <p:cNvSpPr>
            <a:spLocks noChangeArrowheads="1"/>
          </p:cNvSpPr>
          <p:nvPr/>
        </p:nvSpPr>
        <p:spPr bwMode="auto">
          <a:xfrm>
            <a:off x="1676400" y="4876800"/>
            <a:ext cx="36830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42" name="Rectangle 6"/>
          <p:cNvSpPr>
            <a:spLocks noChangeArrowheads="1"/>
          </p:cNvSpPr>
          <p:nvPr/>
        </p:nvSpPr>
        <p:spPr bwMode="auto">
          <a:xfrm>
            <a:off x="4114800" y="5105400"/>
            <a:ext cx="846138"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43" name="Rectangle 7"/>
          <p:cNvSpPr>
            <a:spLocks noChangeArrowheads="1"/>
          </p:cNvSpPr>
          <p:nvPr/>
        </p:nvSpPr>
        <p:spPr bwMode="auto">
          <a:xfrm>
            <a:off x="6477000" y="4724400"/>
            <a:ext cx="847725"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44" name="Rectangle 8"/>
          <p:cNvSpPr>
            <a:spLocks noChangeArrowheads="1"/>
          </p:cNvSpPr>
          <p:nvPr/>
        </p:nvSpPr>
        <p:spPr bwMode="auto">
          <a:xfrm>
            <a:off x="5334000" y="5334000"/>
            <a:ext cx="598488"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45" name="Rectangle 9"/>
          <p:cNvSpPr>
            <a:spLocks noChangeArrowheads="1"/>
          </p:cNvSpPr>
          <p:nvPr/>
        </p:nvSpPr>
        <p:spPr bwMode="auto">
          <a:xfrm>
            <a:off x="3581400" y="3698875"/>
            <a:ext cx="784225"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46" name="Rectangle 10"/>
          <p:cNvSpPr>
            <a:spLocks noChangeArrowheads="1"/>
          </p:cNvSpPr>
          <p:nvPr/>
        </p:nvSpPr>
        <p:spPr bwMode="auto">
          <a:xfrm>
            <a:off x="7543800" y="4343400"/>
            <a:ext cx="91440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47" name="Rectangle 11"/>
          <p:cNvSpPr>
            <a:spLocks noChangeArrowheads="1"/>
          </p:cNvSpPr>
          <p:nvPr/>
        </p:nvSpPr>
        <p:spPr bwMode="auto">
          <a:xfrm>
            <a:off x="2057400" y="5715000"/>
            <a:ext cx="484188"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48" name="Rectangle 12"/>
          <p:cNvSpPr>
            <a:spLocks noChangeArrowheads="1"/>
          </p:cNvSpPr>
          <p:nvPr/>
        </p:nvSpPr>
        <p:spPr bwMode="auto">
          <a:xfrm>
            <a:off x="6858000" y="3657600"/>
            <a:ext cx="598488"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49" name="Rectangle 13"/>
          <p:cNvSpPr>
            <a:spLocks noChangeArrowheads="1"/>
          </p:cNvSpPr>
          <p:nvPr/>
        </p:nvSpPr>
        <p:spPr bwMode="auto">
          <a:xfrm>
            <a:off x="4514850" y="5676900"/>
            <a:ext cx="604838"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50" name="Rectangle 14"/>
          <p:cNvSpPr>
            <a:spLocks noChangeArrowheads="1"/>
          </p:cNvSpPr>
          <p:nvPr/>
        </p:nvSpPr>
        <p:spPr bwMode="auto">
          <a:xfrm>
            <a:off x="2667000" y="3810000"/>
            <a:ext cx="457200"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51" name="Rectangle 15"/>
          <p:cNvSpPr>
            <a:spLocks noChangeArrowheads="1"/>
          </p:cNvSpPr>
          <p:nvPr/>
        </p:nvSpPr>
        <p:spPr bwMode="auto">
          <a:xfrm>
            <a:off x="7696200" y="5486400"/>
            <a:ext cx="484188"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52" name="Rectangle 16"/>
          <p:cNvSpPr>
            <a:spLocks noChangeArrowheads="1"/>
          </p:cNvSpPr>
          <p:nvPr/>
        </p:nvSpPr>
        <p:spPr bwMode="auto">
          <a:xfrm>
            <a:off x="5486400" y="3581400"/>
            <a:ext cx="604838"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53" name="Rectangle 17"/>
          <p:cNvSpPr>
            <a:spLocks noChangeArrowheads="1"/>
          </p:cNvSpPr>
          <p:nvPr/>
        </p:nvSpPr>
        <p:spPr bwMode="auto">
          <a:xfrm>
            <a:off x="1295400" y="5257800"/>
            <a:ext cx="60325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54" name="Rectangle 18"/>
          <p:cNvSpPr>
            <a:spLocks noChangeArrowheads="1"/>
          </p:cNvSpPr>
          <p:nvPr/>
        </p:nvSpPr>
        <p:spPr bwMode="auto">
          <a:xfrm>
            <a:off x="3689350" y="5667375"/>
            <a:ext cx="36195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55" name="Rectangle 19"/>
          <p:cNvSpPr>
            <a:spLocks noChangeArrowheads="1"/>
          </p:cNvSpPr>
          <p:nvPr/>
        </p:nvSpPr>
        <p:spPr bwMode="auto">
          <a:xfrm>
            <a:off x="6707188" y="5397500"/>
            <a:ext cx="398462"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56" name="Rectangle 20"/>
          <p:cNvSpPr>
            <a:spLocks noChangeArrowheads="1"/>
          </p:cNvSpPr>
          <p:nvPr/>
        </p:nvSpPr>
        <p:spPr bwMode="auto">
          <a:xfrm>
            <a:off x="4191000" y="4191000"/>
            <a:ext cx="436563"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57" name="Rectangle 21"/>
          <p:cNvSpPr>
            <a:spLocks noChangeArrowheads="1"/>
          </p:cNvSpPr>
          <p:nvPr/>
        </p:nvSpPr>
        <p:spPr bwMode="auto">
          <a:xfrm>
            <a:off x="5257800" y="4191000"/>
            <a:ext cx="731838"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58" name="Rectangle 22"/>
          <p:cNvSpPr>
            <a:spLocks noChangeArrowheads="1"/>
          </p:cNvSpPr>
          <p:nvPr/>
        </p:nvSpPr>
        <p:spPr bwMode="auto">
          <a:xfrm>
            <a:off x="7867650" y="3781425"/>
            <a:ext cx="514350"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59" name="Rectangle 23"/>
          <p:cNvSpPr>
            <a:spLocks noChangeArrowheads="1"/>
          </p:cNvSpPr>
          <p:nvPr/>
        </p:nvSpPr>
        <p:spPr bwMode="auto">
          <a:xfrm>
            <a:off x="7924800" y="5029200"/>
            <a:ext cx="60960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60" name="Rectangle 24"/>
          <p:cNvSpPr>
            <a:spLocks noChangeArrowheads="1"/>
          </p:cNvSpPr>
          <p:nvPr/>
        </p:nvSpPr>
        <p:spPr bwMode="auto">
          <a:xfrm>
            <a:off x="762000" y="5791200"/>
            <a:ext cx="457200"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61" name="Rectangle 25"/>
          <p:cNvSpPr>
            <a:spLocks noChangeArrowheads="1"/>
          </p:cNvSpPr>
          <p:nvPr/>
        </p:nvSpPr>
        <p:spPr bwMode="auto">
          <a:xfrm>
            <a:off x="5257800" y="4724400"/>
            <a:ext cx="600075"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62" name="Rectangle 26"/>
          <p:cNvSpPr>
            <a:spLocks noChangeArrowheads="1"/>
          </p:cNvSpPr>
          <p:nvPr/>
        </p:nvSpPr>
        <p:spPr bwMode="auto">
          <a:xfrm>
            <a:off x="3732213" y="4589463"/>
            <a:ext cx="476250"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63" name="Rectangle 27"/>
          <p:cNvSpPr>
            <a:spLocks noChangeArrowheads="1"/>
          </p:cNvSpPr>
          <p:nvPr/>
        </p:nvSpPr>
        <p:spPr bwMode="auto">
          <a:xfrm>
            <a:off x="2209800" y="4267200"/>
            <a:ext cx="304800"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64" name="Rectangle 28"/>
          <p:cNvSpPr>
            <a:spLocks noChangeArrowheads="1"/>
          </p:cNvSpPr>
          <p:nvPr/>
        </p:nvSpPr>
        <p:spPr bwMode="auto">
          <a:xfrm>
            <a:off x="4876800" y="3657600"/>
            <a:ext cx="401638"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65" name="Rectangle 29"/>
          <p:cNvSpPr>
            <a:spLocks noChangeArrowheads="1"/>
          </p:cNvSpPr>
          <p:nvPr/>
        </p:nvSpPr>
        <p:spPr bwMode="auto">
          <a:xfrm>
            <a:off x="7924800" y="5791200"/>
            <a:ext cx="60960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66" name="Rectangle 30"/>
          <p:cNvSpPr>
            <a:spLocks noChangeArrowheads="1"/>
          </p:cNvSpPr>
          <p:nvPr/>
        </p:nvSpPr>
        <p:spPr bwMode="auto">
          <a:xfrm>
            <a:off x="6629400" y="5867400"/>
            <a:ext cx="788988"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67" name="Rectangle 31"/>
          <p:cNvSpPr>
            <a:spLocks noChangeArrowheads="1"/>
          </p:cNvSpPr>
          <p:nvPr/>
        </p:nvSpPr>
        <p:spPr bwMode="auto">
          <a:xfrm>
            <a:off x="6705600" y="4191000"/>
            <a:ext cx="60960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68" name="Rectangle 32"/>
          <p:cNvSpPr>
            <a:spLocks noChangeArrowheads="1"/>
          </p:cNvSpPr>
          <p:nvPr/>
        </p:nvSpPr>
        <p:spPr bwMode="auto">
          <a:xfrm>
            <a:off x="2774950" y="3810000"/>
            <a:ext cx="196850" cy="268288"/>
          </a:xfrm>
          <a:prstGeom prst="rect">
            <a:avLst/>
          </a:prstGeom>
          <a:solidFill>
            <a:srgbClr val="FF9900"/>
          </a:solidFill>
          <a:ln w="9525">
            <a:solidFill>
              <a:schemeClr val="tx1"/>
            </a:solidFill>
            <a:miter lim="800000"/>
            <a:headEnd/>
            <a:tailEnd/>
          </a:ln>
        </p:spPr>
        <p:txBody>
          <a:bodyPr wrap="none" anchor="ctr"/>
          <a:lstStyle/>
          <a:p>
            <a:endParaRPr lang="en-IN"/>
          </a:p>
        </p:txBody>
      </p:sp>
      <p:sp>
        <p:nvSpPr>
          <p:cNvPr id="14369" name="Rectangle 33"/>
          <p:cNvSpPr>
            <a:spLocks noChangeArrowheads="1"/>
          </p:cNvSpPr>
          <p:nvPr/>
        </p:nvSpPr>
        <p:spPr bwMode="auto">
          <a:xfrm>
            <a:off x="2286000" y="4267200"/>
            <a:ext cx="196850" cy="268288"/>
          </a:xfrm>
          <a:prstGeom prst="rect">
            <a:avLst/>
          </a:prstGeom>
          <a:solidFill>
            <a:srgbClr val="FF9900"/>
          </a:solidFill>
          <a:ln w="9525">
            <a:solidFill>
              <a:schemeClr val="tx1"/>
            </a:solidFill>
            <a:miter lim="800000"/>
            <a:headEnd/>
            <a:tailEnd/>
          </a:ln>
        </p:spPr>
        <p:txBody>
          <a:bodyPr wrap="none" anchor="ctr"/>
          <a:lstStyle/>
          <a:p>
            <a:endParaRPr lang="en-IN"/>
          </a:p>
        </p:txBody>
      </p:sp>
      <p:sp>
        <p:nvSpPr>
          <p:cNvPr id="14370" name="Rectangle 34"/>
          <p:cNvSpPr>
            <a:spLocks noChangeArrowheads="1"/>
          </p:cNvSpPr>
          <p:nvPr/>
        </p:nvSpPr>
        <p:spPr bwMode="auto">
          <a:xfrm>
            <a:off x="1784350" y="4876800"/>
            <a:ext cx="196850" cy="268288"/>
          </a:xfrm>
          <a:prstGeom prst="rect">
            <a:avLst/>
          </a:prstGeom>
          <a:solidFill>
            <a:srgbClr val="FF9900"/>
          </a:solidFill>
          <a:ln w="9525">
            <a:solidFill>
              <a:schemeClr val="tx1"/>
            </a:solidFill>
            <a:miter lim="800000"/>
            <a:headEnd/>
            <a:tailEnd/>
          </a:ln>
        </p:spPr>
        <p:txBody>
          <a:bodyPr wrap="none" anchor="ctr"/>
          <a:lstStyle/>
          <a:p>
            <a:endParaRPr lang="en-IN"/>
          </a:p>
        </p:txBody>
      </p:sp>
      <p:sp>
        <p:nvSpPr>
          <p:cNvPr id="14371" name="Rectangle 35"/>
          <p:cNvSpPr>
            <a:spLocks noChangeArrowheads="1"/>
          </p:cNvSpPr>
          <p:nvPr/>
        </p:nvSpPr>
        <p:spPr bwMode="auto">
          <a:xfrm>
            <a:off x="1327150" y="5257800"/>
            <a:ext cx="196850" cy="268288"/>
          </a:xfrm>
          <a:prstGeom prst="rect">
            <a:avLst/>
          </a:prstGeom>
          <a:solidFill>
            <a:srgbClr val="FF9900"/>
          </a:solidFill>
          <a:ln w="9525">
            <a:solidFill>
              <a:schemeClr val="tx1"/>
            </a:solidFill>
            <a:miter lim="800000"/>
            <a:headEnd/>
            <a:tailEnd/>
          </a:ln>
        </p:spPr>
        <p:txBody>
          <a:bodyPr wrap="none" anchor="ctr"/>
          <a:lstStyle/>
          <a:p>
            <a:endParaRPr lang="en-IN"/>
          </a:p>
        </p:txBody>
      </p:sp>
      <p:sp>
        <p:nvSpPr>
          <p:cNvPr id="14372" name="Rectangle 36"/>
          <p:cNvSpPr>
            <a:spLocks noChangeArrowheads="1"/>
          </p:cNvSpPr>
          <p:nvPr/>
        </p:nvSpPr>
        <p:spPr bwMode="auto">
          <a:xfrm>
            <a:off x="2546350" y="5257800"/>
            <a:ext cx="196850" cy="268288"/>
          </a:xfrm>
          <a:prstGeom prst="rect">
            <a:avLst/>
          </a:prstGeom>
          <a:solidFill>
            <a:srgbClr val="FF9900"/>
          </a:solidFill>
          <a:ln w="9525">
            <a:solidFill>
              <a:schemeClr val="tx1"/>
            </a:solidFill>
            <a:miter lim="800000"/>
            <a:headEnd/>
            <a:tailEnd/>
          </a:ln>
        </p:spPr>
        <p:txBody>
          <a:bodyPr wrap="none" anchor="ctr"/>
          <a:lstStyle/>
          <a:p>
            <a:endParaRPr lang="en-IN"/>
          </a:p>
        </p:txBody>
      </p:sp>
      <p:sp>
        <p:nvSpPr>
          <p:cNvPr id="14373" name="Rectangle 37"/>
          <p:cNvSpPr>
            <a:spLocks noChangeArrowheads="1"/>
          </p:cNvSpPr>
          <p:nvPr/>
        </p:nvSpPr>
        <p:spPr bwMode="auto">
          <a:xfrm>
            <a:off x="2057400" y="5715000"/>
            <a:ext cx="196850" cy="268288"/>
          </a:xfrm>
          <a:prstGeom prst="rect">
            <a:avLst/>
          </a:prstGeom>
          <a:solidFill>
            <a:srgbClr val="FF9900"/>
          </a:solidFill>
          <a:ln w="9525">
            <a:solidFill>
              <a:schemeClr val="tx1"/>
            </a:solidFill>
            <a:miter lim="800000"/>
            <a:headEnd/>
            <a:tailEnd/>
          </a:ln>
        </p:spPr>
        <p:txBody>
          <a:bodyPr wrap="none" anchor="ctr"/>
          <a:lstStyle/>
          <a:p>
            <a:endParaRPr lang="en-IN"/>
          </a:p>
        </p:txBody>
      </p:sp>
      <p:sp>
        <p:nvSpPr>
          <p:cNvPr id="14374" name="Rectangle 38"/>
          <p:cNvSpPr>
            <a:spLocks noChangeArrowheads="1"/>
          </p:cNvSpPr>
          <p:nvPr/>
        </p:nvSpPr>
        <p:spPr bwMode="auto">
          <a:xfrm>
            <a:off x="854075" y="5791200"/>
            <a:ext cx="196850" cy="268288"/>
          </a:xfrm>
          <a:prstGeom prst="rect">
            <a:avLst/>
          </a:prstGeom>
          <a:solidFill>
            <a:srgbClr val="FF9900"/>
          </a:solidFill>
          <a:ln w="9525">
            <a:solidFill>
              <a:schemeClr val="tx1"/>
            </a:solidFill>
            <a:miter lim="800000"/>
            <a:headEnd/>
            <a:tailEnd/>
          </a:ln>
        </p:spPr>
        <p:txBody>
          <a:bodyPr wrap="none" anchor="ctr"/>
          <a:lstStyle/>
          <a:p>
            <a:endParaRPr lang="en-IN"/>
          </a:p>
        </p:txBody>
      </p:sp>
      <p:sp>
        <p:nvSpPr>
          <p:cNvPr id="14375" name="Rectangle 39"/>
          <p:cNvSpPr>
            <a:spLocks noChangeArrowheads="1"/>
          </p:cNvSpPr>
          <p:nvPr/>
        </p:nvSpPr>
        <p:spPr bwMode="auto">
          <a:xfrm>
            <a:off x="5289550" y="4191000"/>
            <a:ext cx="196850" cy="268288"/>
          </a:xfrm>
          <a:prstGeom prst="rect">
            <a:avLst/>
          </a:prstGeom>
          <a:solidFill>
            <a:srgbClr val="FF9900"/>
          </a:solidFill>
          <a:ln w="9525">
            <a:solidFill>
              <a:schemeClr val="tx1"/>
            </a:solidFill>
            <a:miter lim="800000"/>
            <a:headEnd/>
            <a:tailEnd/>
          </a:ln>
        </p:spPr>
        <p:txBody>
          <a:bodyPr wrap="none" anchor="ctr"/>
          <a:lstStyle/>
          <a:p>
            <a:endParaRPr lang="en-IN"/>
          </a:p>
        </p:txBody>
      </p:sp>
      <p:sp>
        <p:nvSpPr>
          <p:cNvPr id="14376" name="Rectangle 40"/>
          <p:cNvSpPr>
            <a:spLocks noChangeArrowheads="1"/>
          </p:cNvSpPr>
          <p:nvPr/>
        </p:nvSpPr>
        <p:spPr bwMode="auto">
          <a:xfrm>
            <a:off x="4679950" y="5105400"/>
            <a:ext cx="196850" cy="268288"/>
          </a:xfrm>
          <a:prstGeom prst="rect">
            <a:avLst/>
          </a:prstGeom>
          <a:solidFill>
            <a:srgbClr val="FF9900"/>
          </a:solidFill>
          <a:ln w="9525">
            <a:solidFill>
              <a:schemeClr val="tx1"/>
            </a:solidFill>
            <a:miter lim="800000"/>
            <a:headEnd/>
            <a:tailEnd/>
          </a:ln>
        </p:spPr>
        <p:txBody>
          <a:bodyPr wrap="none" anchor="ctr"/>
          <a:lstStyle/>
          <a:p>
            <a:endParaRPr lang="en-IN"/>
          </a:p>
        </p:txBody>
      </p:sp>
      <p:sp>
        <p:nvSpPr>
          <p:cNvPr id="14377" name="Rectangle 41"/>
          <p:cNvSpPr>
            <a:spLocks noChangeArrowheads="1"/>
          </p:cNvSpPr>
          <p:nvPr/>
        </p:nvSpPr>
        <p:spPr bwMode="auto">
          <a:xfrm>
            <a:off x="887413" y="4606925"/>
            <a:ext cx="484187"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78" name="Rectangle 42"/>
          <p:cNvSpPr>
            <a:spLocks noChangeArrowheads="1"/>
          </p:cNvSpPr>
          <p:nvPr/>
        </p:nvSpPr>
        <p:spPr bwMode="auto">
          <a:xfrm>
            <a:off x="1098550" y="4608513"/>
            <a:ext cx="196850" cy="268287"/>
          </a:xfrm>
          <a:prstGeom prst="rect">
            <a:avLst/>
          </a:prstGeom>
          <a:solidFill>
            <a:srgbClr val="FF9900"/>
          </a:solidFill>
          <a:ln w="9525">
            <a:solidFill>
              <a:schemeClr val="tx1"/>
            </a:solidFill>
            <a:miter lim="800000"/>
            <a:headEnd/>
            <a:tailEnd/>
          </a:ln>
        </p:spPr>
        <p:txBody>
          <a:bodyPr wrap="none" anchor="ctr"/>
          <a:lstStyle/>
          <a:p>
            <a:endParaRPr lang="en-IN"/>
          </a:p>
        </p:txBody>
      </p:sp>
      <p:sp>
        <p:nvSpPr>
          <p:cNvPr id="14379" name="Rectangle 43"/>
          <p:cNvSpPr>
            <a:spLocks noChangeArrowheads="1"/>
          </p:cNvSpPr>
          <p:nvPr/>
        </p:nvSpPr>
        <p:spPr bwMode="auto">
          <a:xfrm>
            <a:off x="533400" y="5029200"/>
            <a:ext cx="36195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80" name="Rectangle 44"/>
          <p:cNvSpPr>
            <a:spLocks noChangeArrowheads="1"/>
          </p:cNvSpPr>
          <p:nvPr/>
        </p:nvSpPr>
        <p:spPr bwMode="auto">
          <a:xfrm>
            <a:off x="2743200" y="4648200"/>
            <a:ext cx="36195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81" name="Rectangle 45"/>
          <p:cNvSpPr>
            <a:spLocks noChangeArrowheads="1"/>
          </p:cNvSpPr>
          <p:nvPr/>
        </p:nvSpPr>
        <p:spPr bwMode="auto">
          <a:xfrm>
            <a:off x="457200" y="3962400"/>
            <a:ext cx="484188"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82" name="Rectangle 46"/>
          <p:cNvSpPr>
            <a:spLocks noChangeArrowheads="1"/>
          </p:cNvSpPr>
          <p:nvPr/>
        </p:nvSpPr>
        <p:spPr bwMode="auto">
          <a:xfrm>
            <a:off x="676275" y="3963988"/>
            <a:ext cx="196850" cy="268287"/>
          </a:xfrm>
          <a:prstGeom prst="rect">
            <a:avLst/>
          </a:prstGeom>
          <a:solidFill>
            <a:srgbClr val="FF9900"/>
          </a:solidFill>
          <a:ln w="9525">
            <a:solidFill>
              <a:schemeClr val="tx1"/>
            </a:solidFill>
            <a:miter lim="800000"/>
            <a:headEnd/>
            <a:tailEnd/>
          </a:ln>
        </p:spPr>
        <p:txBody>
          <a:bodyPr wrap="none" anchor="ctr"/>
          <a:lstStyle/>
          <a:p>
            <a:endParaRPr lang="en-IN"/>
          </a:p>
        </p:txBody>
      </p:sp>
      <p:sp>
        <p:nvSpPr>
          <p:cNvPr id="14383" name="Rectangle 47"/>
          <p:cNvSpPr>
            <a:spLocks noChangeArrowheads="1"/>
          </p:cNvSpPr>
          <p:nvPr/>
        </p:nvSpPr>
        <p:spPr bwMode="auto">
          <a:xfrm>
            <a:off x="1447800" y="3810000"/>
            <a:ext cx="381000"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4384" name="Rectangle 48"/>
          <p:cNvSpPr>
            <a:spLocks noChangeArrowheads="1"/>
          </p:cNvSpPr>
          <p:nvPr/>
        </p:nvSpPr>
        <p:spPr bwMode="auto">
          <a:xfrm>
            <a:off x="1631950" y="3811588"/>
            <a:ext cx="196850" cy="268287"/>
          </a:xfrm>
          <a:prstGeom prst="rect">
            <a:avLst/>
          </a:prstGeom>
          <a:solidFill>
            <a:srgbClr val="FF9900"/>
          </a:solidFill>
          <a:ln w="9525">
            <a:solidFill>
              <a:schemeClr val="tx1"/>
            </a:solidFill>
            <a:miter lim="800000"/>
            <a:headEnd/>
            <a:tailEnd/>
          </a:ln>
        </p:spPr>
        <p:txBody>
          <a:bodyPr wrap="none" anchor="ctr"/>
          <a:lstStyle/>
          <a:p>
            <a:endParaRPr lang="en-IN"/>
          </a:p>
        </p:txBody>
      </p:sp>
      <p:sp>
        <p:nvSpPr>
          <p:cNvPr id="14385" name="Rectangle 49"/>
          <p:cNvSpPr>
            <a:spLocks noChangeArrowheads="1"/>
          </p:cNvSpPr>
          <p:nvPr/>
        </p:nvSpPr>
        <p:spPr bwMode="auto">
          <a:xfrm>
            <a:off x="677863" y="3962400"/>
            <a:ext cx="196850"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4386" name="Rectangle 50"/>
          <p:cNvSpPr>
            <a:spLocks noChangeArrowheads="1"/>
          </p:cNvSpPr>
          <p:nvPr/>
        </p:nvSpPr>
        <p:spPr bwMode="auto">
          <a:xfrm>
            <a:off x="2774950" y="3810000"/>
            <a:ext cx="196850"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4387" name="Rectangle 51"/>
          <p:cNvSpPr>
            <a:spLocks noChangeArrowheads="1"/>
          </p:cNvSpPr>
          <p:nvPr/>
        </p:nvSpPr>
        <p:spPr bwMode="auto">
          <a:xfrm>
            <a:off x="2286000" y="4267200"/>
            <a:ext cx="196850"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4388" name="Rectangle 52"/>
          <p:cNvSpPr>
            <a:spLocks noChangeArrowheads="1"/>
          </p:cNvSpPr>
          <p:nvPr/>
        </p:nvSpPr>
        <p:spPr bwMode="auto">
          <a:xfrm>
            <a:off x="1327150" y="5257800"/>
            <a:ext cx="196850"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4389" name="Rectangle 53"/>
          <p:cNvSpPr>
            <a:spLocks noChangeArrowheads="1"/>
          </p:cNvSpPr>
          <p:nvPr/>
        </p:nvSpPr>
        <p:spPr bwMode="auto">
          <a:xfrm>
            <a:off x="2546350" y="5257800"/>
            <a:ext cx="196850"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4390" name="Rectangle 54"/>
          <p:cNvSpPr>
            <a:spLocks noChangeArrowheads="1"/>
          </p:cNvSpPr>
          <p:nvPr/>
        </p:nvSpPr>
        <p:spPr bwMode="auto">
          <a:xfrm>
            <a:off x="2057400" y="5715000"/>
            <a:ext cx="196850"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4391" name="Rectangle 55"/>
          <p:cNvSpPr>
            <a:spLocks noChangeArrowheads="1"/>
          </p:cNvSpPr>
          <p:nvPr/>
        </p:nvSpPr>
        <p:spPr bwMode="auto">
          <a:xfrm>
            <a:off x="854075" y="5791200"/>
            <a:ext cx="196850"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4392" name="Rectangle 56"/>
          <p:cNvSpPr>
            <a:spLocks noChangeArrowheads="1"/>
          </p:cNvSpPr>
          <p:nvPr/>
        </p:nvSpPr>
        <p:spPr bwMode="auto">
          <a:xfrm>
            <a:off x="5289550" y="4191000"/>
            <a:ext cx="196850"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4393" name="Rectangle 57"/>
          <p:cNvSpPr>
            <a:spLocks noChangeArrowheads="1"/>
          </p:cNvSpPr>
          <p:nvPr/>
        </p:nvSpPr>
        <p:spPr bwMode="auto">
          <a:xfrm>
            <a:off x="4679950" y="5105400"/>
            <a:ext cx="196850"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4394" name="Rectangle 58"/>
          <p:cNvSpPr>
            <a:spLocks noChangeArrowheads="1"/>
          </p:cNvSpPr>
          <p:nvPr/>
        </p:nvSpPr>
        <p:spPr bwMode="auto">
          <a:xfrm>
            <a:off x="4070350" y="3698875"/>
            <a:ext cx="196850"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4395" name="Rectangle 59"/>
          <p:cNvSpPr>
            <a:spLocks noChangeArrowheads="1"/>
          </p:cNvSpPr>
          <p:nvPr/>
        </p:nvSpPr>
        <p:spPr bwMode="auto">
          <a:xfrm>
            <a:off x="1098550" y="4608513"/>
            <a:ext cx="196850" cy="268287"/>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4396" name="Rectangle 60"/>
          <p:cNvSpPr>
            <a:spLocks noChangeArrowheads="1"/>
          </p:cNvSpPr>
          <p:nvPr/>
        </p:nvSpPr>
        <p:spPr bwMode="auto">
          <a:xfrm>
            <a:off x="1631950" y="3811588"/>
            <a:ext cx="196850" cy="268287"/>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4397" name="Rectangle 61"/>
          <p:cNvSpPr>
            <a:spLocks noChangeArrowheads="1"/>
          </p:cNvSpPr>
          <p:nvPr/>
        </p:nvSpPr>
        <p:spPr bwMode="auto">
          <a:xfrm>
            <a:off x="1784350" y="4876800"/>
            <a:ext cx="196850"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4398" name="FlagCount" hidden="1">
            <a:hlinkClick r:id="rId3"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rgbClr val="FFFF66">
              <a:alpha val="25098"/>
            </a:srgbClr>
          </a:solidFill>
          <a:ln w="19050">
            <a:solidFill>
              <a:srgbClr val="000000"/>
            </a:solidFill>
            <a:miter lim="800000"/>
            <a:headEnd/>
            <a:tailEnd/>
          </a:ln>
        </p:spPr>
        <p:txBody>
          <a:bodyPr wrap="none" anchor="ctr"/>
          <a:lstStyle/>
          <a:p>
            <a:pPr algn="ctr" eaLnBrk="0" hangingPunct="0"/>
            <a:r>
              <a:rPr lang="en-US" sz="1400" b="1">
                <a:solidFill>
                  <a:schemeClr val="bg1"/>
                </a:solidFill>
                <a:latin typeface="Tahoma" charset="0"/>
              </a:rPr>
              <a:t>0</a:t>
            </a:r>
          </a:p>
        </p:txBody>
      </p:sp>
      <p:sp>
        <p:nvSpPr>
          <p:cNvPr id="14399" name="Text Box 63"/>
          <p:cNvSpPr txBox="1">
            <a:spLocks noChangeArrowheads="1"/>
          </p:cNvSpPr>
          <p:nvPr/>
        </p:nvSpPr>
        <p:spPr bwMode="auto">
          <a:xfrm>
            <a:off x="692150" y="2895600"/>
            <a:ext cx="2051050" cy="427038"/>
          </a:xfrm>
          <a:prstGeom prst="rect">
            <a:avLst/>
          </a:prstGeom>
          <a:noFill/>
          <a:ln w="9525">
            <a:noFill/>
            <a:miter lim="800000"/>
            <a:headEnd/>
            <a:tailEnd/>
          </a:ln>
        </p:spPr>
        <p:txBody>
          <a:bodyPr wrap="none">
            <a:spAutoFit/>
          </a:bodyPr>
          <a:lstStyle/>
          <a:p>
            <a:pPr eaLnBrk="0" hangingPunct="0"/>
            <a:r>
              <a:rPr lang="en-US" sz="2200" b="1">
                <a:solidFill>
                  <a:schemeClr val="bg1"/>
                </a:solidFill>
              </a:rPr>
              <a:t>Air/soft tissue</a:t>
            </a:r>
          </a:p>
        </p:txBody>
      </p:sp>
      <p:sp>
        <p:nvSpPr>
          <p:cNvPr id="14400" name="Text Box 64"/>
          <p:cNvSpPr txBox="1">
            <a:spLocks noChangeArrowheads="1"/>
          </p:cNvSpPr>
          <p:nvPr/>
        </p:nvSpPr>
        <p:spPr bwMode="auto">
          <a:xfrm>
            <a:off x="4144963" y="2895600"/>
            <a:ext cx="884237" cy="427038"/>
          </a:xfrm>
          <a:prstGeom prst="rect">
            <a:avLst/>
          </a:prstGeom>
          <a:noFill/>
          <a:ln w="9525">
            <a:noFill/>
            <a:miter lim="800000"/>
            <a:headEnd/>
            <a:tailEnd/>
          </a:ln>
        </p:spPr>
        <p:txBody>
          <a:bodyPr wrap="none">
            <a:spAutoFit/>
          </a:bodyPr>
          <a:lstStyle/>
          <a:p>
            <a:pPr eaLnBrk="0" hangingPunct="0"/>
            <a:r>
              <a:rPr lang="en-US" sz="2200" b="1">
                <a:solidFill>
                  <a:schemeClr val="bg1"/>
                </a:solidFill>
              </a:rPr>
              <a:t>Bone</a:t>
            </a:r>
          </a:p>
        </p:txBody>
      </p:sp>
      <p:sp>
        <p:nvSpPr>
          <p:cNvPr id="14401" name="Text Box 65"/>
          <p:cNvSpPr txBox="1">
            <a:spLocks noChangeArrowheads="1"/>
          </p:cNvSpPr>
          <p:nvPr/>
        </p:nvSpPr>
        <p:spPr bwMode="auto">
          <a:xfrm>
            <a:off x="6421438" y="2895600"/>
            <a:ext cx="2189162" cy="427038"/>
          </a:xfrm>
          <a:prstGeom prst="rect">
            <a:avLst/>
          </a:prstGeom>
          <a:noFill/>
          <a:ln w="9525">
            <a:noFill/>
            <a:miter lim="800000"/>
            <a:headEnd/>
            <a:tailEnd/>
          </a:ln>
        </p:spPr>
        <p:txBody>
          <a:bodyPr wrap="none">
            <a:spAutoFit/>
          </a:bodyPr>
          <a:lstStyle/>
          <a:p>
            <a:pPr eaLnBrk="0" hangingPunct="0"/>
            <a:r>
              <a:rPr lang="en-US" sz="2200" b="1">
                <a:solidFill>
                  <a:schemeClr val="bg1"/>
                </a:solidFill>
              </a:rPr>
              <a:t>Amalgam/gold </a:t>
            </a:r>
          </a:p>
        </p:txBody>
      </p:sp>
      <p:sp>
        <p:nvSpPr>
          <p:cNvPr id="14402" name="Line 66"/>
          <p:cNvSpPr>
            <a:spLocks noChangeShapeType="1"/>
          </p:cNvSpPr>
          <p:nvPr/>
        </p:nvSpPr>
        <p:spPr bwMode="auto">
          <a:xfrm>
            <a:off x="533400" y="3352800"/>
            <a:ext cx="2286000" cy="0"/>
          </a:xfrm>
          <a:prstGeom prst="line">
            <a:avLst/>
          </a:prstGeom>
          <a:noFill/>
          <a:ln w="28575">
            <a:solidFill>
              <a:srgbClr val="66FF33"/>
            </a:solidFill>
            <a:round/>
            <a:headEnd/>
            <a:tailEnd/>
          </a:ln>
        </p:spPr>
        <p:txBody>
          <a:bodyPr/>
          <a:lstStyle/>
          <a:p>
            <a:endParaRPr lang="en-IN"/>
          </a:p>
        </p:txBody>
      </p:sp>
      <p:sp>
        <p:nvSpPr>
          <p:cNvPr id="14403" name="Line 67"/>
          <p:cNvSpPr>
            <a:spLocks noChangeShapeType="1"/>
          </p:cNvSpPr>
          <p:nvPr/>
        </p:nvSpPr>
        <p:spPr bwMode="auto">
          <a:xfrm>
            <a:off x="3429000" y="3352800"/>
            <a:ext cx="2286000" cy="0"/>
          </a:xfrm>
          <a:prstGeom prst="line">
            <a:avLst/>
          </a:prstGeom>
          <a:noFill/>
          <a:ln w="28575">
            <a:solidFill>
              <a:srgbClr val="66FF33"/>
            </a:solidFill>
            <a:round/>
            <a:headEnd/>
            <a:tailEnd/>
          </a:ln>
        </p:spPr>
        <p:txBody>
          <a:bodyPr/>
          <a:lstStyle/>
          <a:p>
            <a:endParaRPr lang="en-IN"/>
          </a:p>
        </p:txBody>
      </p:sp>
      <p:sp>
        <p:nvSpPr>
          <p:cNvPr id="14404" name="Line 68"/>
          <p:cNvSpPr>
            <a:spLocks noChangeShapeType="1"/>
          </p:cNvSpPr>
          <p:nvPr/>
        </p:nvSpPr>
        <p:spPr bwMode="auto">
          <a:xfrm>
            <a:off x="6324600" y="3352800"/>
            <a:ext cx="2286000" cy="0"/>
          </a:xfrm>
          <a:prstGeom prst="line">
            <a:avLst/>
          </a:prstGeom>
          <a:noFill/>
          <a:ln w="28575">
            <a:solidFill>
              <a:srgbClr val="66FF33"/>
            </a:solidFill>
            <a:round/>
            <a:headEnd/>
            <a:tailEnd/>
          </a:ln>
        </p:spPr>
        <p:txBody>
          <a:bodyPr/>
          <a:lstStyle/>
          <a:p>
            <a:endParaRPr lang="en-IN"/>
          </a:p>
        </p:txBody>
      </p:sp>
      <p:sp>
        <p:nvSpPr>
          <p:cNvPr id="14405" name="Text Box 69"/>
          <p:cNvSpPr txBox="1">
            <a:spLocks noChangeArrowheads="1"/>
          </p:cNvSpPr>
          <p:nvPr/>
        </p:nvSpPr>
        <p:spPr bwMode="auto">
          <a:xfrm>
            <a:off x="1539875" y="301625"/>
            <a:ext cx="5546725" cy="671513"/>
          </a:xfrm>
          <a:prstGeom prst="rect">
            <a:avLst/>
          </a:prstGeom>
          <a:noFill/>
          <a:ln w="9525">
            <a:noFill/>
            <a:miter lim="800000"/>
            <a:headEnd/>
            <a:tailEnd/>
          </a:ln>
        </p:spPr>
        <p:txBody>
          <a:bodyPr wrap="none">
            <a:spAutoFit/>
          </a:bodyPr>
          <a:lstStyle/>
          <a:p>
            <a:pPr eaLnBrk="0" hangingPunct="0"/>
            <a:r>
              <a:rPr lang="en-US" sz="3800" b="1" dirty="0">
                <a:solidFill>
                  <a:srgbClr val="FFFF99"/>
                </a:solidFill>
              </a:rPr>
              <a:t>Developing (continued)</a:t>
            </a:r>
          </a:p>
        </p:txBody>
      </p:sp>
      <p:sp>
        <p:nvSpPr>
          <p:cNvPr id="14406" name="Line 70"/>
          <p:cNvSpPr>
            <a:spLocks noChangeShapeType="1"/>
          </p:cNvSpPr>
          <p:nvPr/>
        </p:nvSpPr>
        <p:spPr bwMode="auto">
          <a:xfrm>
            <a:off x="381000" y="990600"/>
            <a:ext cx="8382000" cy="0"/>
          </a:xfrm>
          <a:prstGeom prst="line">
            <a:avLst/>
          </a:prstGeom>
          <a:noFill/>
          <a:ln w="38100">
            <a:solidFill>
              <a:srgbClr val="D60093"/>
            </a:solidFill>
            <a:round/>
            <a:headEnd/>
            <a:tailEnd/>
          </a:ln>
        </p:spPr>
        <p:txBody>
          <a:bodyPr/>
          <a:lstStyle/>
          <a:p>
            <a:endParaRPr lang="en-IN"/>
          </a:p>
        </p:txBody>
      </p:sp>
      <p:sp>
        <p:nvSpPr>
          <p:cNvPr id="14407" name="Text Box 71"/>
          <p:cNvSpPr txBox="1">
            <a:spLocks noChangeArrowheads="1"/>
          </p:cNvSpPr>
          <p:nvPr/>
        </p:nvSpPr>
        <p:spPr bwMode="auto">
          <a:xfrm>
            <a:off x="2117725" y="1111250"/>
            <a:ext cx="5273675" cy="946150"/>
          </a:xfrm>
          <a:prstGeom prst="rect">
            <a:avLst/>
          </a:prstGeom>
          <a:noFill/>
          <a:ln w="9525">
            <a:noFill/>
            <a:miter lim="800000"/>
            <a:headEnd/>
            <a:tailEnd/>
          </a:ln>
        </p:spPr>
        <p:txBody>
          <a:bodyPr>
            <a:spAutoFit/>
          </a:bodyPr>
          <a:lstStyle/>
          <a:p>
            <a:pPr eaLnBrk="0" hangingPunct="0"/>
            <a:r>
              <a:rPr lang="en-US" sz="2800" b="1">
                <a:solidFill>
                  <a:schemeClr val="bg1"/>
                </a:solidFill>
              </a:rPr>
              <a:t>Entire crystal converted to black metallic silver</a:t>
            </a:r>
          </a:p>
        </p:txBody>
      </p:sp>
      <p:sp>
        <p:nvSpPr>
          <p:cNvPr id="13384" name="Rectangle 72"/>
          <p:cNvSpPr>
            <a:spLocks noChangeArrowheads="1"/>
          </p:cNvSpPr>
          <p:nvPr/>
        </p:nvSpPr>
        <p:spPr bwMode="auto">
          <a:xfrm>
            <a:off x="2362200" y="5257800"/>
            <a:ext cx="685800"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3385" name="Rectangle 73"/>
          <p:cNvSpPr>
            <a:spLocks noChangeArrowheads="1"/>
          </p:cNvSpPr>
          <p:nvPr/>
        </p:nvSpPr>
        <p:spPr bwMode="auto">
          <a:xfrm>
            <a:off x="1676400" y="4876800"/>
            <a:ext cx="368300"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3386" name="Rectangle 74"/>
          <p:cNvSpPr>
            <a:spLocks noChangeArrowheads="1"/>
          </p:cNvSpPr>
          <p:nvPr/>
        </p:nvSpPr>
        <p:spPr bwMode="auto">
          <a:xfrm>
            <a:off x="4114800" y="5105400"/>
            <a:ext cx="846138"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3387" name="Rectangle 75"/>
          <p:cNvSpPr>
            <a:spLocks noChangeArrowheads="1"/>
          </p:cNvSpPr>
          <p:nvPr/>
        </p:nvSpPr>
        <p:spPr bwMode="auto">
          <a:xfrm>
            <a:off x="3581400" y="3698875"/>
            <a:ext cx="784225"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3388" name="Rectangle 76"/>
          <p:cNvSpPr>
            <a:spLocks noChangeArrowheads="1"/>
          </p:cNvSpPr>
          <p:nvPr/>
        </p:nvSpPr>
        <p:spPr bwMode="auto">
          <a:xfrm>
            <a:off x="2057400" y="5715000"/>
            <a:ext cx="484188"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3389" name="Rectangle 77"/>
          <p:cNvSpPr>
            <a:spLocks noChangeArrowheads="1"/>
          </p:cNvSpPr>
          <p:nvPr/>
        </p:nvSpPr>
        <p:spPr bwMode="auto">
          <a:xfrm>
            <a:off x="2667000" y="3810000"/>
            <a:ext cx="457200" cy="269875"/>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3390" name="Rectangle 78"/>
          <p:cNvSpPr>
            <a:spLocks noChangeArrowheads="1"/>
          </p:cNvSpPr>
          <p:nvPr/>
        </p:nvSpPr>
        <p:spPr bwMode="auto">
          <a:xfrm>
            <a:off x="1295400" y="5257800"/>
            <a:ext cx="603250"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3391" name="Rectangle 79"/>
          <p:cNvSpPr>
            <a:spLocks noChangeArrowheads="1"/>
          </p:cNvSpPr>
          <p:nvPr/>
        </p:nvSpPr>
        <p:spPr bwMode="auto">
          <a:xfrm>
            <a:off x="5257800" y="4191000"/>
            <a:ext cx="731838" cy="269875"/>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3392" name="Rectangle 80"/>
          <p:cNvSpPr>
            <a:spLocks noChangeArrowheads="1"/>
          </p:cNvSpPr>
          <p:nvPr/>
        </p:nvSpPr>
        <p:spPr bwMode="auto">
          <a:xfrm>
            <a:off x="762000" y="5791200"/>
            <a:ext cx="457200" cy="269875"/>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3393" name="Rectangle 81"/>
          <p:cNvSpPr>
            <a:spLocks noChangeArrowheads="1"/>
          </p:cNvSpPr>
          <p:nvPr/>
        </p:nvSpPr>
        <p:spPr bwMode="auto">
          <a:xfrm>
            <a:off x="2209800" y="4267200"/>
            <a:ext cx="304800" cy="269875"/>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3394" name="Rectangle 82"/>
          <p:cNvSpPr>
            <a:spLocks noChangeArrowheads="1"/>
          </p:cNvSpPr>
          <p:nvPr/>
        </p:nvSpPr>
        <p:spPr bwMode="auto">
          <a:xfrm>
            <a:off x="887413" y="4606925"/>
            <a:ext cx="484187" cy="269875"/>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3395" name="Rectangle 83"/>
          <p:cNvSpPr>
            <a:spLocks noChangeArrowheads="1"/>
          </p:cNvSpPr>
          <p:nvPr/>
        </p:nvSpPr>
        <p:spPr bwMode="auto">
          <a:xfrm>
            <a:off x="457200" y="3962400"/>
            <a:ext cx="484188" cy="269875"/>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3396" name="Rectangle 84"/>
          <p:cNvSpPr>
            <a:spLocks noChangeArrowheads="1"/>
          </p:cNvSpPr>
          <p:nvPr/>
        </p:nvSpPr>
        <p:spPr bwMode="auto">
          <a:xfrm>
            <a:off x="1447800" y="3810000"/>
            <a:ext cx="381000" cy="269875"/>
          </a:xfrm>
          <a:prstGeom prst="rect">
            <a:avLst/>
          </a:prstGeom>
          <a:solidFill>
            <a:schemeClr val="tx1"/>
          </a:solidFill>
          <a:ln w="9525">
            <a:solidFill>
              <a:schemeClr val="tx1"/>
            </a:solidFill>
            <a:miter lim="800000"/>
            <a:headEnd/>
            <a:tailEnd/>
          </a:ln>
        </p:spPr>
        <p:txBody>
          <a:bodyPr wrap="none" anchor="ctr"/>
          <a:lstStyle/>
          <a:p>
            <a:endParaRPr lang="en-IN"/>
          </a:p>
        </p:txBody>
      </p:sp>
      <p:grpSp>
        <p:nvGrpSpPr>
          <p:cNvPr id="2" name="Group 85"/>
          <p:cNvGrpSpPr>
            <a:grpSpLocks/>
          </p:cNvGrpSpPr>
          <p:nvPr/>
        </p:nvGrpSpPr>
        <p:grpSpPr bwMode="auto">
          <a:xfrm>
            <a:off x="4114800" y="2209800"/>
            <a:ext cx="685800" cy="609600"/>
            <a:chOff x="4848" y="2400"/>
            <a:chExt cx="432" cy="384"/>
          </a:xfrm>
        </p:grpSpPr>
        <p:sp>
          <p:nvSpPr>
            <p:cNvPr id="14422" name="Freeform 86"/>
            <p:cNvSpPr>
              <a:spLocks/>
            </p:cNvSpPr>
            <p:nvPr/>
          </p:nvSpPr>
          <p:spPr bwMode="auto">
            <a:xfrm>
              <a:off x="5116" y="2602"/>
              <a:ext cx="72" cy="69"/>
            </a:xfrm>
            <a:custGeom>
              <a:avLst/>
              <a:gdLst>
                <a:gd name="T0" fmla="*/ 4421 w 6043"/>
                <a:gd name="T1" fmla="*/ 7829 h 7829"/>
                <a:gd name="T2" fmla="*/ 4548 w 6043"/>
                <a:gd name="T3" fmla="*/ 7821 h 7829"/>
                <a:gd name="T4" fmla="*/ 4670 w 6043"/>
                <a:gd name="T5" fmla="*/ 7803 h 7829"/>
                <a:gd name="T6" fmla="*/ 4793 w 6043"/>
                <a:gd name="T7" fmla="*/ 7775 h 7829"/>
                <a:gd name="T8" fmla="*/ 4987 w 6043"/>
                <a:gd name="T9" fmla="*/ 7710 h 7829"/>
                <a:gd name="T10" fmla="*/ 5099 w 6043"/>
                <a:gd name="T11" fmla="*/ 7660 h 7829"/>
                <a:gd name="T12" fmla="*/ 5207 w 6043"/>
                <a:gd name="T13" fmla="*/ 7601 h 7829"/>
                <a:gd name="T14" fmla="*/ 5308 w 6043"/>
                <a:gd name="T15" fmla="*/ 7535 h 7829"/>
                <a:gd name="T16" fmla="*/ 5405 w 6043"/>
                <a:gd name="T17" fmla="*/ 7462 h 7829"/>
                <a:gd name="T18" fmla="*/ 5555 w 6043"/>
                <a:gd name="T19" fmla="*/ 7325 h 7829"/>
                <a:gd name="T20" fmla="*/ 5712 w 6043"/>
                <a:gd name="T21" fmla="*/ 7137 h 7829"/>
                <a:gd name="T22" fmla="*/ 5842 w 6043"/>
                <a:gd name="T23" fmla="*/ 6927 h 7829"/>
                <a:gd name="T24" fmla="*/ 5942 w 6043"/>
                <a:gd name="T25" fmla="*/ 6697 h 7829"/>
                <a:gd name="T26" fmla="*/ 6010 w 6043"/>
                <a:gd name="T27" fmla="*/ 6453 h 7829"/>
                <a:gd name="T28" fmla="*/ 6041 w 6043"/>
                <a:gd name="T29" fmla="*/ 6192 h 7829"/>
                <a:gd name="T30" fmla="*/ 6043 w 6043"/>
                <a:gd name="T31" fmla="*/ 1682 h 7829"/>
                <a:gd name="T32" fmla="*/ 6037 w 6043"/>
                <a:gd name="T33" fmla="*/ 1583 h 7829"/>
                <a:gd name="T34" fmla="*/ 6030 w 6043"/>
                <a:gd name="T35" fmla="*/ 1507 h 7829"/>
                <a:gd name="T36" fmla="*/ 6010 w 6043"/>
                <a:gd name="T37" fmla="*/ 1379 h 7829"/>
                <a:gd name="T38" fmla="*/ 5980 w 6043"/>
                <a:gd name="T39" fmla="*/ 1254 h 7829"/>
                <a:gd name="T40" fmla="*/ 5956 w 6043"/>
                <a:gd name="T41" fmla="*/ 1174 h 7829"/>
                <a:gd name="T42" fmla="*/ 5896 w 6043"/>
                <a:gd name="T43" fmla="*/ 1016 h 7829"/>
                <a:gd name="T44" fmla="*/ 5842 w 6043"/>
                <a:gd name="T45" fmla="*/ 904 h 7829"/>
                <a:gd name="T46" fmla="*/ 5782 w 6043"/>
                <a:gd name="T47" fmla="*/ 797 h 7829"/>
                <a:gd name="T48" fmla="*/ 5712 w 6043"/>
                <a:gd name="T49" fmla="*/ 694 h 7829"/>
                <a:gd name="T50" fmla="*/ 5610 w 6043"/>
                <a:gd name="T51" fmla="*/ 566 h 7829"/>
                <a:gd name="T52" fmla="*/ 5436 w 6043"/>
                <a:gd name="T53" fmla="*/ 395 h 7829"/>
                <a:gd name="T54" fmla="*/ 5308 w 6043"/>
                <a:gd name="T55" fmla="*/ 295 h 7829"/>
                <a:gd name="T56" fmla="*/ 5099 w 6043"/>
                <a:gd name="T57" fmla="*/ 170 h 7829"/>
                <a:gd name="T58" fmla="*/ 4949 w 6043"/>
                <a:gd name="T59" fmla="*/ 106 h 7829"/>
                <a:gd name="T60" fmla="*/ 4712 w 6043"/>
                <a:gd name="T61" fmla="*/ 36 h 7829"/>
                <a:gd name="T62" fmla="*/ 4463 w 6043"/>
                <a:gd name="T63" fmla="*/ 2 h 7829"/>
                <a:gd name="T64" fmla="*/ 1625 w 6043"/>
                <a:gd name="T65" fmla="*/ 1 h 7829"/>
                <a:gd name="T66" fmla="*/ 1497 w 6043"/>
                <a:gd name="T67" fmla="*/ 10 h 7829"/>
                <a:gd name="T68" fmla="*/ 1373 w 6043"/>
                <a:gd name="T69" fmla="*/ 28 h 7829"/>
                <a:gd name="T70" fmla="*/ 1250 w 6043"/>
                <a:gd name="T71" fmla="*/ 55 h 7829"/>
                <a:gd name="T72" fmla="*/ 1133 w 6043"/>
                <a:gd name="T73" fmla="*/ 91 h 7829"/>
                <a:gd name="T74" fmla="*/ 1019 w 6043"/>
                <a:gd name="T75" fmla="*/ 136 h 7829"/>
                <a:gd name="T76" fmla="*/ 908 w 6043"/>
                <a:gd name="T77" fmla="*/ 190 h 7829"/>
                <a:gd name="T78" fmla="*/ 803 w 6043"/>
                <a:gd name="T79" fmla="*/ 251 h 7829"/>
                <a:gd name="T80" fmla="*/ 702 w 6043"/>
                <a:gd name="T81" fmla="*/ 319 h 7829"/>
                <a:gd name="T82" fmla="*/ 546 w 6043"/>
                <a:gd name="T83" fmla="*/ 449 h 7829"/>
                <a:gd name="T84" fmla="*/ 381 w 6043"/>
                <a:gd name="T85" fmla="*/ 629 h 7829"/>
                <a:gd name="T86" fmla="*/ 241 w 6043"/>
                <a:gd name="T87" fmla="*/ 832 h 7829"/>
                <a:gd name="T88" fmla="*/ 131 w 6043"/>
                <a:gd name="T89" fmla="*/ 1055 h 7829"/>
                <a:gd name="T90" fmla="*/ 53 w 6043"/>
                <a:gd name="T91" fmla="*/ 1295 h 7829"/>
                <a:gd name="T92" fmla="*/ 8 w 6043"/>
                <a:gd name="T93" fmla="*/ 1550 h 7829"/>
                <a:gd name="T94" fmla="*/ 0 w 6043"/>
                <a:gd name="T95" fmla="*/ 6103 h 7829"/>
                <a:gd name="T96" fmla="*/ 5 w 6043"/>
                <a:gd name="T97" fmla="*/ 6237 h 7829"/>
                <a:gd name="T98" fmla="*/ 8 w 6043"/>
                <a:gd name="T99" fmla="*/ 6281 h 7829"/>
                <a:gd name="T100" fmla="*/ 25 w 6043"/>
                <a:gd name="T101" fmla="*/ 6409 h 7829"/>
                <a:gd name="T102" fmla="*/ 53 w 6043"/>
                <a:gd name="T103" fmla="*/ 6535 h 7829"/>
                <a:gd name="T104" fmla="*/ 80 w 6043"/>
                <a:gd name="T105" fmla="*/ 6637 h 7829"/>
                <a:gd name="T106" fmla="*/ 131 w 6043"/>
                <a:gd name="T107" fmla="*/ 6775 h 7829"/>
                <a:gd name="T108" fmla="*/ 182 w 6043"/>
                <a:gd name="T109" fmla="*/ 6889 h 7829"/>
                <a:gd name="T110" fmla="*/ 263 w 6043"/>
                <a:gd name="T111" fmla="*/ 7033 h 7829"/>
                <a:gd name="T112" fmla="*/ 381 w 6043"/>
                <a:gd name="T113" fmla="*/ 7201 h 7829"/>
                <a:gd name="T114" fmla="*/ 488 w 6043"/>
                <a:gd name="T115" fmla="*/ 7325 h 7829"/>
                <a:gd name="T116" fmla="*/ 607 w 6043"/>
                <a:gd name="T117" fmla="*/ 7435 h 7829"/>
                <a:gd name="T118" fmla="*/ 803 w 6043"/>
                <a:gd name="T119" fmla="*/ 7579 h 7829"/>
                <a:gd name="T120" fmla="*/ 1019 w 6043"/>
                <a:gd name="T121" fmla="*/ 7695 h 7829"/>
                <a:gd name="T122" fmla="*/ 1250 w 6043"/>
                <a:gd name="T123" fmla="*/ 7775 h 7829"/>
                <a:gd name="T124" fmla="*/ 1497 w 6043"/>
                <a:gd name="T125" fmla="*/ 7821 h 78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043"/>
                <a:gd name="T190" fmla="*/ 0 h 7829"/>
                <a:gd name="T191" fmla="*/ 6043 w 6043"/>
                <a:gd name="T192" fmla="*/ 7829 h 782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043" h="7829">
                  <a:moveTo>
                    <a:pt x="1668" y="7829"/>
                  </a:moveTo>
                  <a:lnTo>
                    <a:pt x="4377" y="7829"/>
                  </a:lnTo>
                  <a:lnTo>
                    <a:pt x="4421" y="7829"/>
                  </a:lnTo>
                  <a:lnTo>
                    <a:pt x="4463" y="7827"/>
                  </a:lnTo>
                  <a:lnTo>
                    <a:pt x="4506" y="7824"/>
                  </a:lnTo>
                  <a:lnTo>
                    <a:pt x="4548" y="7821"/>
                  </a:lnTo>
                  <a:lnTo>
                    <a:pt x="4590" y="7816"/>
                  </a:lnTo>
                  <a:lnTo>
                    <a:pt x="4632" y="7810"/>
                  </a:lnTo>
                  <a:lnTo>
                    <a:pt x="4670" y="7803"/>
                  </a:lnTo>
                  <a:lnTo>
                    <a:pt x="4712" y="7794"/>
                  </a:lnTo>
                  <a:lnTo>
                    <a:pt x="4752" y="7785"/>
                  </a:lnTo>
                  <a:lnTo>
                    <a:pt x="4793" y="7775"/>
                  </a:lnTo>
                  <a:lnTo>
                    <a:pt x="4872" y="7752"/>
                  </a:lnTo>
                  <a:lnTo>
                    <a:pt x="4949" y="7725"/>
                  </a:lnTo>
                  <a:lnTo>
                    <a:pt x="4987" y="7710"/>
                  </a:lnTo>
                  <a:lnTo>
                    <a:pt x="5026" y="7695"/>
                  </a:lnTo>
                  <a:lnTo>
                    <a:pt x="5063" y="7678"/>
                  </a:lnTo>
                  <a:lnTo>
                    <a:pt x="5099" y="7660"/>
                  </a:lnTo>
                  <a:lnTo>
                    <a:pt x="5135" y="7641"/>
                  </a:lnTo>
                  <a:lnTo>
                    <a:pt x="5171" y="7621"/>
                  </a:lnTo>
                  <a:lnTo>
                    <a:pt x="5207" y="7601"/>
                  </a:lnTo>
                  <a:lnTo>
                    <a:pt x="5240" y="7579"/>
                  </a:lnTo>
                  <a:lnTo>
                    <a:pt x="5274" y="7558"/>
                  </a:lnTo>
                  <a:lnTo>
                    <a:pt x="5308" y="7535"/>
                  </a:lnTo>
                  <a:lnTo>
                    <a:pt x="5341" y="7511"/>
                  </a:lnTo>
                  <a:lnTo>
                    <a:pt x="5374" y="7487"/>
                  </a:lnTo>
                  <a:lnTo>
                    <a:pt x="5405" y="7462"/>
                  </a:lnTo>
                  <a:lnTo>
                    <a:pt x="5436" y="7435"/>
                  </a:lnTo>
                  <a:lnTo>
                    <a:pt x="5497" y="7381"/>
                  </a:lnTo>
                  <a:lnTo>
                    <a:pt x="5555" y="7325"/>
                  </a:lnTo>
                  <a:lnTo>
                    <a:pt x="5610" y="7265"/>
                  </a:lnTo>
                  <a:lnTo>
                    <a:pt x="5663" y="7201"/>
                  </a:lnTo>
                  <a:lnTo>
                    <a:pt x="5712" y="7137"/>
                  </a:lnTo>
                  <a:lnTo>
                    <a:pt x="5759" y="7068"/>
                  </a:lnTo>
                  <a:lnTo>
                    <a:pt x="5802" y="6999"/>
                  </a:lnTo>
                  <a:lnTo>
                    <a:pt x="5842" y="6927"/>
                  </a:lnTo>
                  <a:lnTo>
                    <a:pt x="5879" y="6852"/>
                  </a:lnTo>
                  <a:lnTo>
                    <a:pt x="5912" y="6775"/>
                  </a:lnTo>
                  <a:lnTo>
                    <a:pt x="5942" y="6697"/>
                  </a:lnTo>
                  <a:lnTo>
                    <a:pt x="5969" y="6617"/>
                  </a:lnTo>
                  <a:lnTo>
                    <a:pt x="5990" y="6535"/>
                  </a:lnTo>
                  <a:lnTo>
                    <a:pt x="6010" y="6453"/>
                  </a:lnTo>
                  <a:lnTo>
                    <a:pt x="6024" y="6367"/>
                  </a:lnTo>
                  <a:lnTo>
                    <a:pt x="6035" y="6281"/>
                  </a:lnTo>
                  <a:lnTo>
                    <a:pt x="6041" y="6192"/>
                  </a:lnTo>
                  <a:lnTo>
                    <a:pt x="6043" y="6103"/>
                  </a:lnTo>
                  <a:lnTo>
                    <a:pt x="6043" y="1727"/>
                  </a:lnTo>
                  <a:lnTo>
                    <a:pt x="6043" y="1682"/>
                  </a:lnTo>
                  <a:lnTo>
                    <a:pt x="6041" y="1638"/>
                  </a:lnTo>
                  <a:lnTo>
                    <a:pt x="6038" y="1594"/>
                  </a:lnTo>
                  <a:lnTo>
                    <a:pt x="6037" y="1583"/>
                  </a:lnTo>
                  <a:lnTo>
                    <a:pt x="6037" y="1572"/>
                  </a:lnTo>
                  <a:lnTo>
                    <a:pt x="6035" y="1550"/>
                  </a:lnTo>
                  <a:lnTo>
                    <a:pt x="6030" y="1507"/>
                  </a:lnTo>
                  <a:lnTo>
                    <a:pt x="6024" y="1464"/>
                  </a:lnTo>
                  <a:lnTo>
                    <a:pt x="6018" y="1421"/>
                  </a:lnTo>
                  <a:lnTo>
                    <a:pt x="6010" y="1379"/>
                  </a:lnTo>
                  <a:lnTo>
                    <a:pt x="6001" y="1337"/>
                  </a:lnTo>
                  <a:lnTo>
                    <a:pt x="5990" y="1295"/>
                  </a:lnTo>
                  <a:lnTo>
                    <a:pt x="5980" y="1254"/>
                  </a:lnTo>
                  <a:lnTo>
                    <a:pt x="5969" y="1213"/>
                  </a:lnTo>
                  <a:lnTo>
                    <a:pt x="5963" y="1194"/>
                  </a:lnTo>
                  <a:lnTo>
                    <a:pt x="5956" y="1174"/>
                  </a:lnTo>
                  <a:lnTo>
                    <a:pt x="5942" y="1133"/>
                  </a:lnTo>
                  <a:lnTo>
                    <a:pt x="5912" y="1055"/>
                  </a:lnTo>
                  <a:lnTo>
                    <a:pt x="5896" y="1016"/>
                  </a:lnTo>
                  <a:lnTo>
                    <a:pt x="5879" y="978"/>
                  </a:lnTo>
                  <a:lnTo>
                    <a:pt x="5861" y="941"/>
                  </a:lnTo>
                  <a:lnTo>
                    <a:pt x="5842" y="904"/>
                  </a:lnTo>
                  <a:lnTo>
                    <a:pt x="5822" y="868"/>
                  </a:lnTo>
                  <a:lnTo>
                    <a:pt x="5802" y="832"/>
                  </a:lnTo>
                  <a:lnTo>
                    <a:pt x="5782" y="797"/>
                  </a:lnTo>
                  <a:lnTo>
                    <a:pt x="5759" y="762"/>
                  </a:lnTo>
                  <a:lnTo>
                    <a:pt x="5736" y="727"/>
                  </a:lnTo>
                  <a:lnTo>
                    <a:pt x="5712" y="694"/>
                  </a:lnTo>
                  <a:lnTo>
                    <a:pt x="5663" y="629"/>
                  </a:lnTo>
                  <a:lnTo>
                    <a:pt x="5636" y="598"/>
                  </a:lnTo>
                  <a:lnTo>
                    <a:pt x="5610" y="566"/>
                  </a:lnTo>
                  <a:lnTo>
                    <a:pt x="5555" y="506"/>
                  </a:lnTo>
                  <a:lnTo>
                    <a:pt x="5497" y="449"/>
                  </a:lnTo>
                  <a:lnTo>
                    <a:pt x="5436" y="395"/>
                  </a:lnTo>
                  <a:lnTo>
                    <a:pt x="5374" y="343"/>
                  </a:lnTo>
                  <a:lnTo>
                    <a:pt x="5341" y="319"/>
                  </a:lnTo>
                  <a:lnTo>
                    <a:pt x="5308" y="295"/>
                  </a:lnTo>
                  <a:lnTo>
                    <a:pt x="5240" y="251"/>
                  </a:lnTo>
                  <a:lnTo>
                    <a:pt x="5171" y="209"/>
                  </a:lnTo>
                  <a:lnTo>
                    <a:pt x="5099" y="170"/>
                  </a:lnTo>
                  <a:lnTo>
                    <a:pt x="5063" y="154"/>
                  </a:lnTo>
                  <a:lnTo>
                    <a:pt x="5026" y="136"/>
                  </a:lnTo>
                  <a:lnTo>
                    <a:pt x="4949" y="106"/>
                  </a:lnTo>
                  <a:lnTo>
                    <a:pt x="4872" y="78"/>
                  </a:lnTo>
                  <a:lnTo>
                    <a:pt x="4793" y="55"/>
                  </a:lnTo>
                  <a:lnTo>
                    <a:pt x="4712" y="36"/>
                  </a:lnTo>
                  <a:lnTo>
                    <a:pt x="4632" y="20"/>
                  </a:lnTo>
                  <a:lnTo>
                    <a:pt x="4548" y="10"/>
                  </a:lnTo>
                  <a:lnTo>
                    <a:pt x="4463" y="2"/>
                  </a:lnTo>
                  <a:lnTo>
                    <a:pt x="4377" y="0"/>
                  </a:lnTo>
                  <a:lnTo>
                    <a:pt x="1668" y="0"/>
                  </a:lnTo>
                  <a:lnTo>
                    <a:pt x="1625" y="1"/>
                  </a:lnTo>
                  <a:lnTo>
                    <a:pt x="1583" y="2"/>
                  </a:lnTo>
                  <a:lnTo>
                    <a:pt x="1539" y="5"/>
                  </a:lnTo>
                  <a:lnTo>
                    <a:pt x="1497" y="10"/>
                  </a:lnTo>
                  <a:lnTo>
                    <a:pt x="1455" y="14"/>
                  </a:lnTo>
                  <a:lnTo>
                    <a:pt x="1413" y="20"/>
                  </a:lnTo>
                  <a:lnTo>
                    <a:pt x="1373" y="28"/>
                  </a:lnTo>
                  <a:lnTo>
                    <a:pt x="1332" y="36"/>
                  </a:lnTo>
                  <a:lnTo>
                    <a:pt x="1291" y="44"/>
                  </a:lnTo>
                  <a:lnTo>
                    <a:pt x="1250" y="55"/>
                  </a:lnTo>
                  <a:lnTo>
                    <a:pt x="1211" y="66"/>
                  </a:lnTo>
                  <a:lnTo>
                    <a:pt x="1171" y="78"/>
                  </a:lnTo>
                  <a:lnTo>
                    <a:pt x="1133" y="91"/>
                  </a:lnTo>
                  <a:lnTo>
                    <a:pt x="1094" y="106"/>
                  </a:lnTo>
                  <a:lnTo>
                    <a:pt x="1057" y="120"/>
                  </a:lnTo>
                  <a:lnTo>
                    <a:pt x="1019" y="136"/>
                  </a:lnTo>
                  <a:lnTo>
                    <a:pt x="981" y="154"/>
                  </a:lnTo>
                  <a:lnTo>
                    <a:pt x="944" y="170"/>
                  </a:lnTo>
                  <a:lnTo>
                    <a:pt x="908" y="190"/>
                  </a:lnTo>
                  <a:lnTo>
                    <a:pt x="872" y="209"/>
                  </a:lnTo>
                  <a:lnTo>
                    <a:pt x="837" y="229"/>
                  </a:lnTo>
                  <a:lnTo>
                    <a:pt x="803" y="251"/>
                  </a:lnTo>
                  <a:lnTo>
                    <a:pt x="769" y="272"/>
                  </a:lnTo>
                  <a:lnTo>
                    <a:pt x="735" y="295"/>
                  </a:lnTo>
                  <a:lnTo>
                    <a:pt x="702" y="319"/>
                  </a:lnTo>
                  <a:lnTo>
                    <a:pt x="669" y="343"/>
                  </a:lnTo>
                  <a:lnTo>
                    <a:pt x="607" y="395"/>
                  </a:lnTo>
                  <a:lnTo>
                    <a:pt x="546" y="449"/>
                  </a:lnTo>
                  <a:lnTo>
                    <a:pt x="488" y="506"/>
                  </a:lnTo>
                  <a:lnTo>
                    <a:pt x="433" y="566"/>
                  </a:lnTo>
                  <a:lnTo>
                    <a:pt x="381" y="629"/>
                  </a:lnTo>
                  <a:lnTo>
                    <a:pt x="331" y="694"/>
                  </a:lnTo>
                  <a:lnTo>
                    <a:pt x="284" y="762"/>
                  </a:lnTo>
                  <a:lnTo>
                    <a:pt x="241" y="832"/>
                  </a:lnTo>
                  <a:lnTo>
                    <a:pt x="201" y="904"/>
                  </a:lnTo>
                  <a:lnTo>
                    <a:pt x="164" y="978"/>
                  </a:lnTo>
                  <a:lnTo>
                    <a:pt x="131" y="1055"/>
                  </a:lnTo>
                  <a:lnTo>
                    <a:pt x="101" y="1133"/>
                  </a:lnTo>
                  <a:lnTo>
                    <a:pt x="74" y="1213"/>
                  </a:lnTo>
                  <a:lnTo>
                    <a:pt x="53" y="1295"/>
                  </a:lnTo>
                  <a:lnTo>
                    <a:pt x="33" y="1379"/>
                  </a:lnTo>
                  <a:lnTo>
                    <a:pt x="19" y="1464"/>
                  </a:lnTo>
                  <a:lnTo>
                    <a:pt x="8" y="1550"/>
                  </a:lnTo>
                  <a:lnTo>
                    <a:pt x="2" y="1638"/>
                  </a:lnTo>
                  <a:lnTo>
                    <a:pt x="0" y="1727"/>
                  </a:lnTo>
                  <a:lnTo>
                    <a:pt x="0" y="6103"/>
                  </a:lnTo>
                  <a:lnTo>
                    <a:pt x="0" y="6148"/>
                  </a:lnTo>
                  <a:lnTo>
                    <a:pt x="2" y="6192"/>
                  </a:lnTo>
                  <a:lnTo>
                    <a:pt x="5" y="6237"/>
                  </a:lnTo>
                  <a:lnTo>
                    <a:pt x="6" y="6247"/>
                  </a:lnTo>
                  <a:lnTo>
                    <a:pt x="6" y="6258"/>
                  </a:lnTo>
                  <a:lnTo>
                    <a:pt x="8" y="6281"/>
                  </a:lnTo>
                  <a:lnTo>
                    <a:pt x="13" y="6324"/>
                  </a:lnTo>
                  <a:lnTo>
                    <a:pt x="19" y="6367"/>
                  </a:lnTo>
                  <a:lnTo>
                    <a:pt x="25" y="6409"/>
                  </a:lnTo>
                  <a:lnTo>
                    <a:pt x="33" y="6453"/>
                  </a:lnTo>
                  <a:lnTo>
                    <a:pt x="42" y="6493"/>
                  </a:lnTo>
                  <a:lnTo>
                    <a:pt x="53" y="6535"/>
                  </a:lnTo>
                  <a:lnTo>
                    <a:pt x="63" y="6576"/>
                  </a:lnTo>
                  <a:lnTo>
                    <a:pt x="74" y="6617"/>
                  </a:lnTo>
                  <a:lnTo>
                    <a:pt x="80" y="6637"/>
                  </a:lnTo>
                  <a:lnTo>
                    <a:pt x="87" y="6658"/>
                  </a:lnTo>
                  <a:lnTo>
                    <a:pt x="101" y="6697"/>
                  </a:lnTo>
                  <a:lnTo>
                    <a:pt x="131" y="6775"/>
                  </a:lnTo>
                  <a:lnTo>
                    <a:pt x="147" y="6814"/>
                  </a:lnTo>
                  <a:lnTo>
                    <a:pt x="164" y="6852"/>
                  </a:lnTo>
                  <a:lnTo>
                    <a:pt x="182" y="6889"/>
                  </a:lnTo>
                  <a:lnTo>
                    <a:pt x="201" y="6927"/>
                  </a:lnTo>
                  <a:lnTo>
                    <a:pt x="241" y="6999"/>
                  </a:lnTo>
                  <a:lnTo>
                    <a:pt x="263" y="7033"/>
                  </a:lnTo>
                  <a:lnTo>
                    <a:pt x="284" y="7068"/>
                  </a:lnTo>
                  <a:lnTo>
                    <a:pt x="331" y="7137"/>
                  </a:lnTo>
                  <a:lnTo>
                    <a:pt x="381" y="7201"/>
                  </a:lnTo>
                  <a:lnTo>
                    <a:pt x="433" y="7265"/>
                  </a:lnTo>
                  <a:lnTo>
                    <a:pt x="461" y="7295"/>
                  </a:lnTo>
                  <a:lnTo>
                    <a:pt x="488" y="7325"/>
                  </a:lnTo>
                  <a:lnTo>
                    <a:pt x="517" y="7353"/>
                  </a:lnTo>
                  <a:lnTo>
                    <a:pt x="546" y="7381"/>
                  </a:lnTo>
                  <a:lnTo>
                    <a:pt x="607" y="7435"/>
                  </a:lnTo>
                  <a:lnTo>
                    <a:pt x="669" y="7487"/>
                  </a:lnTo>
                  <a:lnTo>
                    <a:pt x="735" y="7535"/>
                  </a:lnTo>
                  <a:lnTo>
                    <a:pt x="803" y="7579"/>
                  </a:lnTo>
                  <a:lnTo>
                    <a:pt x="872" y="7621"/>
                  </a:lnTo>
                  <a:lnTo>
                    <a:pt x="944" y="7660"/>
                  </a:lnTo>
                  <a:lnTo>
                    <a:pt x="1019" y="7695"/>
                  </a:lnTo>
                  <a:lnTo>
                    <a:pt x="1094" y="7725"/>
                  </a:lnTo>
                  <a:lnTo>
                    <a:pt x="1171" y="7752"/>
                  </a:lnTo>
                  <a:lnTo>
                    <a:pt x="1250" y="7775"/>
                  </a:lnTo>
                  <a:lnTo>
                    <a:pt x="1332" y="7794"/>
                  </a:lnTo>
                  <a:lnTo>
                    <a:pt x="1413" y="7810"/>
                  </a:lnTo>
                  <a:lnTo>
                    <a:pt x="1497" y="7821"/>
                  </a:lnTo>
                  <a:lnTo>
                    <a:pt x="1583" y="7827"/>
                  </a:lnTo>
                  <a:lnTo>
                    <a:pt x="1668" y="7829"/>
                  </a:lnTo>
                  <a:close/>
                </a:path>
              </a:pathLst>
            </a:custGeom>
            <a:solidFill>
              <a:srgbClr val="DDDDDD"/>
            </a:solidFill>
            <a:ln w="14288">
              <a:solidFill>
                <a:schemeClr val="bg2"/>
              </a:solidFill>
              <a:prstDash val="solid"/>
              <a:round/>
              <a:headEnd/>
              <a:tailEnd/>
            </a:ln>
          </p:spPr>
          <p:txBody>
            <a:bodyPr/>
            <a:lstStyle/>
            <a:p>
              <a:endParaRPr lang="en-IN"/>
            </a:p>
          </p:txBody>
        </p:sp>
        <p:sp>
          <p:nvSpPr>
            <p:cNvPr id="14423" name="Line 87"/>
            <p:cNvSpPr>
              <a:spLocks noChangeShapeType="1"/>
            </p:cNvSpPr>
            <p:nvPr/>
          </p:nvSpPr>
          <p:spPr bwMode="auto">
            <a:xfrm>
              <a:off x="5188" y="2628"/>
              <a:ext cx="38" cy="0"/>
            </a:xfrm>
            <a:prstGeom prst="line">
              <a:avLst/>
            </a:prstGeom>
            <a:noFill/>
            <a:ln w="19050">
              <a:solidFill>
                <a:schemeClr val="bg1"/>
              </a:solidFill>
              <a:round/>
              <a:headEnd/>
              <a:tailEnd/>
            </a:ln>
          </p:spPr>
          <p:txBody>
            <a:bodyPr/>
            <a:lstStyle/>
            <a:p>
              <a:endParaRPr lang="en-IN"/>
            </a:p>
          </p:txBody>
        </p:sp>
        <p:sp>
          <p:nvSpPr>
            <p:cNvPr id="14424" name="Line 88"/>
            <p:cNvSpPr>
              <a:spLocks noChangeShapeType="1"/>
            </p:cNvSpPr>
            <p:nvPr/>
          </p:nvSpPr>
          <p:spPr bwMode="auto">
            <a:xfrm>
              <a:off x="5188" y="2644"/>
              <a:ext cx="38" cy="0"/>
            </a:xfrm>
            <a:prstGeom prst="line">
              <a:avLst/>
            </a:prstGeom>
            <a:noFill/>
            <a:ln w="19050">
              <a:solidFill>
                <a:schemeClr val="bg1"/>
              </a:solidFill>
              <a:round/>
              <a:headEnd/>
              <a:tailEnd/>
            </a:ln>
          </p:spPr>
          <p:txBody>
            <a:bodyPr/>
            <a:lstStyle/>
            <a:p>
              <a:endParaRPr lang="en-IN"/>
            </a:p>
          </p:txBody>
        </p:sp>
        <p:sp>
          <p:nvSpPr>
            <p:cNvPr id="14425" name="Line 89"/>
            <p:cNvSpPr>
              <a:spLocks noChangeShapeType="1"/>
            </p:cNvSpPr>
            <p:nvPr/>
          </p:nvSpPr>
          <p:spPr bwMode="auto">
            <a:xfrm>
              <a:off x="5226" y="2627"/>
              <a:ext cx="0" cy="17"/>
            </a:xfrm>
            <a:prstGeom prst="line">
              <a:avLst/>
            </a:prstGeom>
            <a:noFill/>
            <a:ln w="28575">
              <a:solidFill>
                <a:schemeClr val="bg1"/>
              </a:solidFill>
              <a:round/>
              <a:headEnd/>
              <a:tailEnd/>
            </a:ln>
          </p:spPr>
          <p:txBody>
            <a:bodyPr/>
            <a:lstStyle/>
            <a:p>
              <a:endParaRPr lang="en-IN"/>
            </a:p>
          </p:txBody>
        </p:sp>
        <p:sp>
          <p:nvSpPr>
            <p:cNvPr id="14426" name="Line 90"/>
            <p:cNvSpPr>
              <a:spLocks noChangeShapeType="1"/>
            </p:cNvSpPr>
            <p:nvPr/>
          </p:nvSpPr>
          <p:spPr bwMode="auto">
            <a:xfrm>
              <a:off x="5280" y="2657"/>
              <a:ext cx="0" cy="1"/>
            </a:xfrm>
            <a:prstGeom prst="line">
              <a:avLst/>
            </a:prstGeom>
            <a:noFill/>
            <a:ln w="14288">
              <a:solidFill>
                <a:srgbClr val="000000"/>
              </a:solidFill>
              <a:round/>
              <a:headEnd/>
              <a:tailEnd/>
            </a:ln>
          </p:spPr>
          <p:txBody>
            <a:bodyPr/>
            <a:lstStyle/>
            <a:p>
              <a:endParaRPr lang="en-IN"/>
            </a:p>
          </p:txBody>
        </p:sp>
        <p:sp>
          <p:nvSpPr>
            <p:cNvPr id="14427" name="Freeform 91"/>
            <p:cNvSpPr>
              <a:spLocks/>
            </p:cNvSpPr>
            <p:nvPr/>
          </p:nvSpPr>
          <p:spPr bwMode="auto">
            <a:xfrm>
              <a:off x="4848" y="2400"/>
              <a:ext cx="362" cy="384"/>
            </a:xfrm>
            <a:custGeom>
              <a:avLst/>
              <a:gdLst>
                <a:gd name="T0" fmla="*/ 341 w 2216"/>
                <a:gd name="T1" fmla="*/ 1740 h 2015"/>
                <a:gd name="T2" fmla="*/ 307 w 2216"/>
                <a:gd name="T3" fmla="*/ 1580 h 2015"/>
                <a:gd name="T4" fmla="*/ 319 w 2216"/>
                <a:gd name="T5" fmla="*/ 1376 h 2015"/>
                <a:gd name="T6" fmla="*/ 467 w 2216"/>
                <a:gd name="T7" fmla="*/ 1204 h 2015"/>
                <a:gd name="T8" fmla="*/ 637 w 2216"/>
                <a:gd name="T9" fmla="*/ 1058 h 2015"/>
                <a:gd name="T10" fmla="*/ 970 w 2216"/>
                <a:gd name="T11" fmla="*/ 806 h 2015"/>
                <a:gd name="T12" fmla="*/ 1175 w 2216"/>
                <a:gd name="T13" fmla="*/ 661 h 2015"/>
                <a:gd name="T14" fmla="*/ 1281 w 2216"/>
                <a:gd name="T15" fmla="*/ 588 h 2015"/>
                <a:gd name="T16" fmla="*/ 1168 w 2216"/>
                <a:gd name="T17" fmla="*/ 336 h 2015"/>
                <a:gd name="T18" fmla="*/ 1273 w 2216"/>
                <a:gd name="T19" fmla="*/ 86 h 2015"/>
                <a:gd name="T20" fmla="*/ 1375 w 2216"/>
                <a:gd name="T21" fmla="*/ 26 h 2015"/>
                <a:gd name="T22" fmla="*/ 1489 w 2216"/>
                <a:gd name="T23" fmla="*/ 20 h 2015"/>
                <a:gd name="T24" fmla="*/ 1837 w 2216"/>
                <a:gd name="T25" fmla="*/ 146 h 2015"/>
                <a:gd name="T26" fmla="*/ 1897 w 2216"/>
                <a:gd name="T27" fmla="*/ 409 h 2015"/>
                <a:gd name="T28" fmla="*/ 1969 w 2216"/>
                <a:gd name="T29" fmla="*/ 495 h 2015"/>
                <a:gd name="T30" fmla="*/ 2029 w 2216"/>
                <a:gd name="T31" fmla="*/ 578 h 2015"/>
                <a:gd name="T32" fmla="*/ 2208 w 2216"/>
                <a:gd name="T33" fmla="*/ 681 h 2015"/>
                <a:gd name="T34" fmla="*/ 2077 w 2216"/>
                <a:gd name="T35" fmla="*/ 818 h 2015"/>
                <a:gd name="T36" fmla="*/ 1916 w 2216"/>
                <a:gd name="T37" fmla="*/ 886 h 2015"/>
                <a:gd name="T38" fmla="*/ 1870 w 2216"/>
                <a:gd name="T39" fmla="*/ 959 h 2015"/>
                <a:gd name="T40" fmla="*/ 1741 w 2216"/>
                <a:gd name="T41" fmla="*/ 962 h 2015"/>
                <a:gd name="T42" fmla="*/ 1671 w 2216"/>
                <a:gd name="T43" fmla="*/ 1012 h 2015"/>
                <a:gd name="T44" fmla="*/ 1592 w 2216"/>
                <a:gd name="T45" fmla="*/ 1084 h 2015"/>
                <a:gd name="T46" fmla="*/ 1645 w 2216"/>
                <a:gd name="T47" fmla="*/ 1154 h 2015"/>
                <a:gd name="T48" fmla="*/ 1758 w 2216"/>
                <a:gd name="T49" fmla="*/ 1164 h 2015"/>
                <a:gd name="T50" fmla="*/ 1791 w 2216"/>
                <a:gd name="T51" fmla="*/ 1250 h 2015"/>
                <a:gd name="T52" fmla="*/ 1711 w 2216"/>
                <a:gd name="T53" fmla="*/ 1336 h 2015"/>
                <a:gd name="T54" fmla="*/ 1619 w 2216"/>
                <a:gd name="T55" fmla="*/ 1250 h 2015"/>
                <a:gd name="T56" fmla="*/ 1552 w 2216"/>
                <a:gd name="T57" fmla="*/ 1197 h 2015"/>
                <a:gd name="T58" fmla="*/ 1486 w 2216"/>
                <a:gd name="T59" fmla="*/ 1197 h 2015"/>
                <a:gd name="T60" fmla="*/ 1486 w 2216"/>
                <a:gd name="T61" fmla="*/ 1349 h 2015"/>
                <a:gd name="T62" fmla="*/ 1486 w 2216"/>
                <a:gd name="T63" fmla="*/ 1495 h 2015"/>
                <a:gd name="T64" fmla="*/ 1453 w 2216"/>
                <a:gd name="T65" fmla="*/ 1641 h 2015"/>
                <a:gd name="T66" fmla="*/ 1354 w 2216"/>
                <a:gd name="T67" fmla="*/ 1733 h 2015"/>
                <a:gd name="T68" fmla="*/ 1261 w 2216"/>
                <a:gd name="T69" fmla="*/ 1813 h 2015"/>
                <a:gd name="T70" fmla="*/ 1117 w 2216"/>
                <a:gd name="T71" fmla="*/ 1874 h 2015"/>
                <a:gd name="T72" fmla="*/ 1334 w 2216"/>
                <a:gd name="T73" fmla="*/ 1899 h 2015"/>
                <a:gd name="T74" fmla="*/ 1327 w 2216"/>
                <a:gd name="T75" fmla="*/ 1992 h 2015"/>
                <a:gd name="T76" fmla="*/ 1168 w 2216"/>
                <a:gd name="T77" fmla="*/ 2011 h 2015"/>
                <a:gd name="T78" fmla="*/ 1109 w 2216"/>
                <a:gd name="T79" fmla="*/ 1965 h 2015"/>
                <a:gd name="T80" fmla="*/ 1021 w 2216"/>
                <a:gd name="T81" fmla="*/ 1970 h 2015"/>
                <a:gd name="T82" fmla="*/ 781 w 2216"/>
                <a:gd name="T83" fmla="*/ 1970 h 2015"/>
                <a:gd name="T84" fmla="*/ 579 w 2216"/>
                <a:gd name="T85" fmla="*/ 1952 h 2015"/>
                <a:gd name="T86" fmla="*/ 445 w 2216"/>
                <a:gd name="T87" fmla="*/ 1874 h 2015"/>
                <a:gd name="T88" fmla="*/ 308 w 2216"/>
                <a:gd name="T89" fmla="*/ 1852 h 2015"/>
                <a:gd name="T90" fmla="*/ 188 w 2216"/>
                <a:gd name="T91" fmla="*/ 1780 h 2015"/>
                <a:gd name="T92" fmla="*/ 30 w 2216"/>
                <a:gd name="T93" fmla="*/ 1528 h 2015"/>
                <a:gd name="T94" fmla="*/ 10 w 2216"/>
                <a:gd name="T95" fmla="*/ 1336 h 2015"/>
                <a:gd name="T96" fmla="*/ 69 w 2216"/>
                <a:gd name="T97" fmla="*/ 1124 h 2015"/>
                <a:gd name="T98" fmla="*/ 188 w 2216"/>
                <a:gd name="T99" fmla="*/ 998 h 2015"/>
                <a:gd name="T100" fmla="*/ 321 w 2216"/>
                <a:gd name="T101" fmla="*/ 899 h 2015"/>
                <a:gd name="T102" fmla="*/ 480 w 2216"/>
                <a:gd name="T103" fmla="*/ 853 h 2015"/>
                <a:gd name="T104" fmla="*/ 625 w 2216"/>
                <a:gd name="T105" fmla="*/ 840 h 2015"/>
                <a:gd name="T106" fmla="*/ 718 w 2216"/>
                <a:gd name="T107" fmla="*/ 866 h 2015"/>
                <a:gd name="T108" fmla="*/ 745 w 2216"/>
                <a:gd name="T109" fmla="*/ 912 h 2015"/>
                <a:gd name="T110" fmla="*/ 619 w 2216"/>
                <a:gd name="T111" fmla="*/ 912 h 2015"/>
                <a:gd name="T112" fmla="*/ 349 w 2216"/>
                <a:gd name="T113" fmla="*/ 962 h 2015"/>
                <a:gd name="T114" fmla="*/ 157 w 2216"/>
                <a:gd name="T115" fmla="*/ 1154 h 2015"/>
                <a:gd name="T116" fmla="*/ 109 w 2216"/>
                <a:gd name="T117" fmla="*/ 1394 h 2015"/>
                <a:gd name="T118" fmla="*/ 205 w 2216"/>
                <a:gd name="T119" fmla="*/ 1634 h 2015"/>
                <a:gd name="T120" fmla="*/ 341 w 2216"/>
                <a:gd name="T121" fmla="*/ 1740 h 20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16"/>
                <a:gd name="T184" fmla="*/ 0 h 2015"/>
                <a:gd name="T185" fmla="*/ 2216 w 2216"/>
                <a:gd name="T186" fmla="*/ 2015 h 201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16" h="2015">
                  <a:moveTo>
                    <a:pt x="341" y="1740"/>
                  </a:moveTo>
                  <a:cubicBezTo>
                    <a:pt x="358" y="1731"/>
                    <a:pt x="311" y="1641"/>
                    <a:pt x="307" y="1580"/>
                  </a:cubicBezTo>
                  <a:cubicBezTo>
                    <a:pt x="303" y="1519"/>
                    <a:pt x="292" y="1439"/>
                    <a:pt x="319" y="1376"/>
                  </a:cubicBezTo>
                  <a:cubicBezTo>
                    <a:pt x="346" y="1313"/>
                    <a:pt x="414" y="1257"/>
                    <a:pt x="467" y="1204"/>
                  </a:cubicBezTo>
                  <a:cubicBezTo>
                    <a:pt x="520" y="1151"/>
                    <a:pt x="553" y="1124"/>
                    <a:pt x="637" y="1058"/>
                  </a:cubicBezTo>
                  <a:cubicBezTo>
                    <a:pt x="721" y="992"/>
                    <a:pt x="880" y="872"/>
                    <a:pt x="970" y="806"/>
                  </a:cubicBezTo>
                  <a:cubicBezTo>
                    <a:pt x="1060" y="740"/>
                    <a:pt x="1123" y="697"/>
                    <a:pt x="1175" y="661"/>
                  </a:cubicBezTo>
                  <a:cubicBezTo>
                    <a:pt x="1227" y="625"/>
                    <a:pt x="1282" y="642"/>
                    <a:pt x="1281" y="588"/>
                  </a:cubicBezTo>
                  <a:cubicBezTo>
                    <a:pt x="1280" y="534"/>
                    <a:pt x="1169" y="420"/>
                    <a:pt x="1168" y="336"/>
                  </a:cubicBezTo>
                  <a:cubicBezTo>
                    <a:pt x="1167" y="252"/>
                    <a:pt x="1239" y="138"/>
                    <a:pt x="1273" y="86"/>
                  </a:cubicBezTo>
                  <a:cubicBezTo>
                    <a:pt x="1307" y="34"/>
                    <a:pt x="1339" y="37"/>
                    <a:pt x="1375" y="26"/>
                  </a:cubicBezTo>
                  <a:cubicBezTo>
                    <a:pt x="1411" y="15"/>
                    <a:pt x="1412" y="0"/>
                    <a:pt x="1489" y="20"/>
                  </a:cubicBezTo>
                  <a:cubicBezTo>
                    <a:pt x="1566" y="40"/>
                    <a:pt x="1769" y="81"/>
                    <a:pt x="1837" y="146"/>
                  </a:cubicBezTo>
                  <a:cubicBezTo>
                    <a:pt x="1905" y="211"/>
                    <a:pt x="1875" y="351"/>
                    <a:pt x="1897" y="409"/>
                  </a:cubicBezTo>
                  <a:cubicBezTo>
                    <a:pt x="1919" y="467"/>
                    <a:pt x="1947" y="467"/>
                    <a:pt x="1969" y="495"/>
                  </a:cubicBezTo>
                  <a:cubicBezTo>
                    <a:pt x="1991" y="523"/>
                    <a:pt x="1989" y="547"/>
                    <a:pt x="2029" y="578"/>
                  </a:cubicBezTo>
                  <a:cubicBezTo>
                    <a:pt x="2069" y="609"/>
                    <a:pt x="2200" y="641"/>
                    <a:pt x="2208" y="681"/>
                  </a:cubicBezTo>
                  <a:cubicBezTo>
                    <a:pt x="2216" y="721"/>
                    <a:pt x="2126" y="784"/>
                    <a:pt x="2077" y="818"/>
                  </a:cubicBezTo>
                  <a:cubicBezTo>
                    <a:pt x="2028" y="852"/>
                    <a:pt x="1950" y="863"/>
                    <a:pt x="1916" y="886"/>
                  </a:cubicBezTo>
                  <a:cubicBezTo>
                    <a:pt x="1882" y="909"/>
                    <a:pt x="1899" y="946"/>
                    <a:pt x="1870" y="959"/>
                  </a:cubicBezTo>
                  <a:cubicBezTo>
                    <a:pt x="1841" y="972"/>
                    <a:pt x="1774" y="953"/>
                    <a:pt x="1741" y="962"/>
                  </a:cubicBezTo>
                  <a:cubicBezTo>
                    <a:pt x="1708" y="971"/>
                    <a:pt x="1696" y="992"/>
                    <a:pt x="1671" y="1012"/>
                  </a:cubicBezTo>
                  <a:cubicBezTo>
                    <a:pt x="1646" y="1032"/>
                    <a:pt x="1596" y="1060"/>
                    <a:pt x="1592" y="1084"/>
                  </a:cubicBezTo>
                  <a:cubicBezTo>
                    <a:pt x="1588" y="1108"/>
                    <a:pt x="1617" y="1141"/>
                    <a:pt x="1645" y="1154"/>
                  </a:cubicBezTo>
                  <a:cubicBezTo>
                    <a:pt x="1673" y="1167"/>
                    <a:pt x="1734" y="1148"/>
                    <a:pt x="1758" y="1164"/>
                  </a:cubicBezTo>
                  <a:cubicBezTo>
                    <a:pt x="1782" y="1180"/>
                    <a:pt x="1799" y="1221"/>
                    <a:pt x="1791" y="1250"/>
                  </a:cubicBezTo>
                  <a:cubicBezTo>
                    <a:pt x="1783" y="1279"/>
                    <a:pt x="1740" y="1336"/>
                    <a:pt x="1711" y="1336"/>
                  </a:cubicBezTo>
                  <a:cubicBezTo>
                    <a:pt x="1682" y="1336"/>
                    <a:pt x="1645" y="1273"/>
                    <a:pt x="1619" y="1250"/>
                  </a:cubicBezTo>
                  <a:cubicBezTo>
                    <a:pt x="1593" y="1227"/>
                    <a:pt x="1574" y="1206"/>
                    <a:pt x="1552" y="1197"/>
                  </a:cubicBezTo>
                  <a:cubicBezTo>
                    <a:pt x="1530" y="1188"/>
                    <a:pt x="1497" y="1172"/>
                    <a:pt x="1486" y="1197"/>
                  </a:cubicBezTo>
                  <a:cubicBezTo>
                    <a:pt x="1475" y="1222"/>
                    <a:pt x="1486" y="1299"/>
                    <a:pt x="1486" y="1349"/>
                  </a:cubicBezTo>
                  <a:cubicBezTo>
                    <a:pt x="1486" y="1399"/>
                    <a:pt x="1492" y="1446"/>
                    <a:pt x="1486" y="1495"/>
                  </a:cubicBezTo>
                  <a:cubicBezTo>
                    <a:pt x="1480" y="1544"/>
                    <a:pt x="1475" y="1601"/>
                    <a:pt x="1453" y="1641"/>
                  </a:cubicBezTo>
                  <a:cubicBezTo>
                    <a:pt x="1431" y="1681"/>
                    <a:pt x="1386" y="1704"/>
                    <a:pt x="1354" y="1733"/>
                  </a:cubicBezTo>
                  <a:cubicBezTo>
                    <a:pt x="1322" y="1762"/>
                    <a:pt x="1301" y="1789"/>
                    <a:pt x="1261" y="1813"/>
                  </a:cubicBezTo>
                  <a:cubicBezTo>
                    <a:pt x="1221" y="1837"/>
                    <a:pt x="1105" y="1860"/>
                    <a:pt x="1117" y="1874"/>
                  </a:cubicBezTo>
                  <a:cubicBezTo>
                    <a:pt x="1129" y="1888"/>
                    <a:pt x="1299" y="1879"/>
                    <a:pt x="1334" y="1899"/>
                  </a:cubicBezTo>
                  <a:cubicBezTo>
                    <a:pt x="1369" y="1919"/>
                    <a:pt x="1355" y="1973"/>
                    <a:pt x="1327" y="1992"/>
                  </a:cubicBezTo>
                  <a:cubicBezTo>
                    <a:pt x="1299" y="2011"/>
                    <a:pt x="1204" y="2015"/>
                    <a:pt x="1168" y="2011"/>
                  </a:cubicBezTo>
                  <a:cubicBezTo>
                    <a:pt x="1132" y="2007"/>
                    <a:pt x="1133" y="1972"/>
                    <a:pt x="1109" y="1965"/>
                  </a:cubicBezTo>
                  <a:cubicBezTo>
                    <a:pt x="1085" y="1958"/>
                    <a:pt x="1076" y="1969"/>
                    <a:pt x="1021" y="1970"/>
                  </a:cubicBezTo>
                  <a:cubicBezTo>
                    <a:pt x="966" y="1971"/>
                    <a:pt x="855" y="1973"/>
                    <a:pt x="781" y="1970"/>
                  </a:cubicBezTo>
                  <a:cubicBezTo>
                    <a:pt x="707" y="1967"/>
                    <a:pt x="635" y="1968"/>
                    <a:pt x="579" y="1952"/>
                  </a:cubicBezTo>
                  <a:cubicBezTo>
                    <a:pt x="523" y="1936"/>
                    <a:pt x="490" y="1891"/>
                    <a:pt x="445" y="1874"/>
                  </a:cubicBezTo>
                  <a:cubicBezTo>
                    <a:pt x="400" y="1857"/>
                    <a:pt x="351" y="1868"/>
                    <a:pt x="308" y="1852"/>
                  </a:cubicBezTo>
                  <a:cubicBezTo>
                    <a:pt x="265" y="1836"/>
                    <a:pt x="234" y="1834"/>
                    <a:pt x="188" y="1780"/>
                  </a:cubicBezTo>
                  <a:cubicBezTo>
                    <a:pt x="142" y="1726"/>
                    <a:pt x="60" y="1602"/>
                    <a:pt x="30" y="1528"/>
                  </a:cubicBezTo>
                  <a:cubicBezTo>
                    <a:pt x="0" y="1454"/>
                    <a:pt x="3" y="1403"/>
                    <a:pt x="10" y="1336"/>
                  </a:cubicBezTo>
                  <a:cubicBezTo>
                    <a:pt x="17" y="1269"/>
                    <a:pt x="39" y="1180"/>
                    <a:pt x="69" y="1124"/>
                  </a:cubicBezTo>
                  <a:cubicBezTo>
                    <a:pt x="99" y="1068"/>
                    <a:pt x="146" y="1036"/>
                    <a:pt x="188" y="998"/>
                  </a:cubicBezTo>
                  <a:cubicBezTo>
                    <a:pt x="230" y="960"/>
                    <a:pt x="272" y="923"/>
                    <a:pt x="321" y="899"/>
                  </a:cubicBezTo>
                  <a:cubicBezTo>
                    <a:pt x="370" y="875"/>
                    <a:pt x="429" y="863"/>
                    <a:pt x="480" y="853"/>
                  </a:cubicBezTo>
                  <a:cubicBezTo>
                    <a:pt x="531" y="843"/>
                    <a:pt x="585" y="838"/>
                    <a:pt x="625" y="840"/>
                  </a:cubicBezTo>
                  <a:cubicBezTo>
                    <a:pt x="665" y="842"/>
                    <a:pt x="698" y="854"/>
                    <a:pt x="718" y="866"/>
                  </a:cubicBezTo>
                  <a:cubicBezTo>
                    <a:pt x="738" y="878"/>
                    <a:pt x="761" y="904"/>
                    <a:pt x="745" y="912"/>
                  </a:cubicBezTo>
                  <a:cubicBezTo>
                    <a:pt x="729" y="920"/>
                    <a:pt x="685" y="904"/>
                    <a:pt x="619" y="912"/>
                  </a:cubicBezTo>
                  <a:cubicBezTo>
                    <a:pt x="553" y="920"/>
                    <a:pt x="426" y="922"/>
                    <a:pt x="349" y="962"/>
                  </a:cubicBezTo>
                  <a:cubicBezTo>
                    <a:pt x="272" y="1002"/>
                    <a:pt x="197" y="1082"/>
                    <a:pt x="157" y="1154"/>
                  </a:cubicBezTo>
                  <a:cubicBezTo>
                    <a:pt x="117" y="1226"/>
                    <a:pt x="101" y="1314"/>
                    <a:pt x="109" y="1394"/>
                  </a:cubicBezTo>
                  <a:cubicBezTo>
                    <a:pt x="117" y="1474"/>
                    <a:pt x="166" y="1576"/>
                    <a:pt x="205" y="1634"/>
                  </a:cubicBezTo>
                  <a:cubicBezTo>
                    <a:pt x="244" y="1692"/>
                    <a:pt x="317" y="1748"/>
                    <a:pt x="341" y="1740"/>
                  </a:cubicBezTo>
                  <a:close/>
                </a:path>
              </a:pathLst>
            </a:custGeom>
            <a:solidFill>
              <a:srgbClr val="DDDDDD"/>
            </a:solidFill>
            <a:ln w="12700" cmpd="sng">
              <a:solidFill>
                <a:schemeClr val="bg2"/>
              </a:solidFill>
              <a:round/>
              <a:headEnd/>
              <a:tailEnd/>
            </a:ln>
          </p:spPr>
          <p:txBody>
            <a:bodyPr/>
            <a:lstStyle/>
            <a:p>
              <a:endParaRPr lang="en-IN"/>
            </a:p>
          </p:txBody>
        </p:sp>
        <p:sp>
          <p:nvSpPr>
            <p:cNvPr id="14428" name="Freeform 92"/>
            <p:cNvSpPr>
              <a:spLocks/>
            </p:cNvSpPr>
            <p:nvPr/>
          </p:nvSpPr>
          <p:spPr bwMode="auto">
            <a:xfrm>
              <a:off x="5054" y="2401"/>
              <a:ext cx="86" cy="91"/>
            </a:xfrm>
            <a:custGeom>
              <a:avLst/>
              <a:gdLst>
                <a:gd name="T0" fmla="*/ 0 w 528"/>
                <a:gd name="T1" fmla="*/ 91 h 475"/>
                <a:gd name="T2" fmla="*/ 114 w 528"/>
                <a:gd name="T3" fmla="*/ 13 h 475"/>
                <a:gd name="T4" fmla="*/ 252 w 528"/>
                <a:gd name="T5" fmla="*/ 13 h 475"/>
                <a:gd name="T6" fmla="*/ 360 w 528"/>
                <a:gd name="T7" fmla="*/ 43 h 475"/>
                <a:gd name="T8" fmla="*/ 468 w 528"/>
                <a:gd name="T9" fmla="*/ 157 h 475"/>
                <a:gd name="T10" fmla="*/ 504 w 528"/>
                <a:gd name="T11" fmla="*/ 319 h 475"/>
                <a:gd name="T12" fmla="*/ 528 w 528"/>
                <a:gd name="T13" fmla="*/ 475 h 475"/>
                <a:gd name="T14" fmla="*/ 0 60000 65536"/>
                <a:gd name="T15" fmla="*/ 0 60000 65536"/>
                <a:gd name="T16" fmla="*/ 0 60000 65536"/>
                <a:gd name="T17" fmla="*/ 0 60000 65536"/>
                <a:gd name="T18" fmla="*/ 0 60000 65536"/>
                <a:gd name="T19" fmla="*/ 0 60000 65536"/>
                <a:gd name="T20" fmla="*/ 0 60000 65536"/>
                <a:gd name="T21" fmla="*/ 0 w 528"/>
                <a:gd name="T22" fmla="*/ 0 h 475"/>
                <a:gd name="T23" fmla="*/ 528 w 528"/>
                <a:gd name="T24" fmla="*/ 475 h 4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8" h="475">
                  <a:moveTo>
                    <a:pt x="0" y="91"/>
                  </a:moveTo>
                  <a:cubicBezTo>
                    <a:pt x="19" y="78"/>
                    <a:pt x="72" y="26"/>
                    <a:pt x="114" y="13"/>
                  </a:cubicBezTo>
                  <a:cubicBezTo>
                    <a:pt x="156" y="0"/>
                    <a:pt x="211" y="8"/>
                    <a:pt x="252" y="13"/>
                  </a:cubicBezTo>
                  <a:cubicBezTo>
                    <a:pt x="293" y="18"/>
                    <a:pt x="324" y="19"/>
                    <a:pt x="360" y="43"/>
                  </a:cubicBezTo>
                  <a:cubicBezTo>
                    <a:pt x="396" y="67"/>
                    <a:pt x="444" y="111"/>
                    <a:pt x="468" y="157"/>
                  </a:cubicBezTo>
                  <a:cubicBezTo>
                    <a:pt x="492" y="203"/>
                    <a:pt x="494" y="266"/>
                    <a:pt x="504" y="319"/>
                  </a:cubicBezTo>
                  <a:cubicBezTo>
                    <a:pt x="514" y="372"/>
                    <a:pt x="523" y="443"/>
                    <a:pt x="528" y="475"/>
                  </a:cubicBezTo>
                </a:path>
              </a:pathLst>
            </a:custGeom>
            <a:solidFill>
              <a:srgbClr val="DDDDDD"/>
            </a:solidFill>
            <a:ln w="12700" cmpd="sng">
              <a:solidFill>
                <a:schemeClr val="bg2"/>
              </a:solidFill>
              <a:round/>
              <a:headEnd/>
              <a:tailEnd/>
            </a:ln>
          </p:spPr>
          <p:txBody>
            <a:bodyPr/>
            <a:lstStyle/>
            <a:p>
              <a:endParaRPr lang="en-IN"/>
            </a:p>
          </p:txBody>
        </p:sp>
        <p:sp>
          <p:nvSpPr>
            <p:cNvPr id="14429" name="Freeform 93"/>
            <p:cNvSpPr>
              <a:spLocks/>
            </p:cNvSpPr>
            <p:nvPr/>
          </p:nvSpPr>
          <p:spPr bwMode="auto">
            <a:xfrm>
              <a:off x="5058" y="2510"/>
              <a:ext cx="58" cy="11"/>
            </a:xfrm>
            <a:custGeom>
              <a:avLst/>
              <a:gdLst>
                <a:gd name="T0" fmla="*/ 0 w 360"/>
                <a:gd name="T1" fmla="*/ 0 h 56"/>
                <a:gd name="T2" fmla="*/ 120 w 360"/>
                <a:gd name="T3" fmla="*/ 48 h 56"/>
                <a:gd name="T4" fmla="*/ 264 w 360"/>
                <a:gd name="T5" fmla="*/ 48 h 56"/>
                <a:gd name="T6" fmla="*/ 360 w 360"/>
                <a:gd name="T7" fmla="*/ 48 h 56"/>
                <a:gd name="T8" fmla="*/ 0 60000 65536"/>
                <a:gd name="T9" fmla="*/ 0 60000 65536"/>
                <a:gd name="T10" fmla="*/ 0 60000 65536"/>
                <a:gd name="T11" fmla="*/ 0 60000 65536"/>
                <a:gd name="T12" fmla="*/ 0 w 360"/>
                <a:gd name="T13" fmla="*/ 0 h 56"/>
                <a:gd name="T14" fmla="*/ 360 w 360"/>
                <a:gd name="T15" fmla="*/ 56 h 56"/>
              </a:gdLst>
              <a:ahLst/>
              <a:cxnLst>
                <a:cxn ang="T8">
                  <a:pos x="T0" y="T1"/>
                </a:cxn>
                <a:cxn ang="T9">
                  <a:pos x="T2" y="T3"/>
                </a:cxn>
                <a:cxn ang="T10">
                  <a:pos x="T4" y="T5"/>
                </a:cxn>
                <a:cxn ang="T11">
                  <a:pos x="T6" y="T7"/>
                </a:cxn>
              </a:cxnLst>
              <a:rect l="T12" t="T13" r="T14" b="T15"/>
              <a:pathLst>
                <a:path w="360" h="56">
                  <a:moveTo>
                    <a:pt x="0" y="0"/>
                  </a:moveTo>
                  <a:cubicBezTo>
                    <a:pt x="19" y="8"/>
                    <a:pt x="76" y="40"/>
                    <a:pt x="120" y="48"/>
                  </a:cubicBezTo>
                  <a:cubicBezTo>
                    <a:pt x="164" y="56"/>
                    <a:pt x="224" y="48"/>
                    <a:pt x="264" y="48"/>
                  </a:cubicBezTo>
                  <a:cubicBezTo>
                    <a:pt x="304" y="48"/>
                    <a:pt x="332" y="48"/>
                    <a:pt x="360" y="48"/>
                  </a:cubicBezTo>
                </a:path>
              </a:pathLst>
            </a:custGeom>
            <a:solidFill>
              <a:srgbClr val="DDDDDD"/>
            </a:solidFill>
            <a:ln w="12700" cmpd="sng">
              <a:solidFill>
                <a:schemeClr val="bg2"/>
              </a:solidFill>
              <a:round/>
              <a:headEnd/>
              <a:tailEnd/>
            </a:ln>
          </p:spPr>
          <p:txBody>
            <a:bodyPr/>
            <a:lstStyle/>
            <a:p>
              <a:endParaRPr lang="en-IN"/>
            </a:p>
          </p:txBody>
        </p:sp>
        <p:sp>
          <p:nvSpPr>
            <p:cNvPr id="14430" name="Oval 94"/>
            <p:cNvSpPr>
              <a:spLocks noChangeArrowheads="1"/>
            </p:cNvSpPr>
            <p:nvPr/>
          </p:nvSpPr>
          <p:spPr bwMode="auto">
            <a:xfrm>
              <a:off x="5140" y="2501"/>
              <a:ext cx="16" cy="18"/>
            </a:xfrm>
            <a:prstGeom prst="ellipse">
              <a:avLst/>
            </a:prstGeom>
            <a:solidFill>
              <a:srgbClr val="DDDDDD"/>
            </a:solidFill>
            <a:ln w="9525">
              <a:solidFill>
                <a:schemeClr val="tx1"/>
              </a:solidFill>
              <a:round/>
              <a:headEnd/>
              <a:tailEnd/>
            </a:ln>
          </p:spPr>
          <p:txBody>
            <a:bodyPr wrap="none" anchor="ctr"/>
            <a:lstStyle/>
            <a:p>
              <a:endParaRPr lang="en-IN"/>
            </a:p>
          </p:txBody>
        </p:sp>
        <p:sp>
          <p:nvSpPr>
            <p:cNvPr id="14431" name="Freeform 95"/>
            <p:cNvSpPr>
              <a:spLocks/>
            </p:cNvSpPr>
            <p:nvPr/>
          </p:nvSpPr>
          <p:spPr bwMode="auto">
            <a:xfrm>
              <a:off x="5029" y="2574"/>
              <a:ext cx="64" cy="57"/>
            </a:xfrm>
            <a:custGeom>
              <a:avLst/>
              <a:gdLst>
                <a:gd name="T0" fmla="*/ 104 w 390"/>
                <a:gd name="T1" fmla="*/ 0 h 296"/>
                <a:gd name="T2" fmla="*/ 8 w 390"/>
                <a:gd name="T3" fmla="*/ 96 h 296"/>
                <a:gd name="T4" fmla="*/ 56 w 390"/>
                <a:gd name="T5" fmla="*/ 240 h 296"/>
                <a:gd name="T6" fmla="*/ 152 w 390"/>
                <a:gd name="T7" fmla="*/ 288 h 296"/>
                <a:gd name="T8" fmla="*/ 296 w 390"/>
                <a:gd name="T9" fmla="*/ 288 h 296"/>
                <a:gd name="T10" fmla="*/ 390 w 390"/>
                <a:gd name="T11" fmla="*/ 270 h 296"/>
                <a:gd name="T12" fmla="*/ 0 60000 65536"/>
                <a:gd name="T13" fmla="*/ 0 60000 65536"/>
                <a:gd name="T14" fmla="*/ 0 60000 65536"/>
                <a:gd name="T15" fmla="*/ 0 60000 65536"/>
                <a:gd name="T16" fmla="*/ 0 60000 65536"/>
                <a:gd name="T17" fmla="*/ 0 60000 65536"/>
                <a:gd name="T18" fmla="*/ 0 w 390"/>
                <a:gd name="T19" fmla="*/ 0 h 296"/>
                <a:gd name="T20" fmla="*/ 390 w 390"/>
                <a:gd name="T21" fmla="*/ 296 h 296"/>
              </a:gdLst>
              <a:ahLst/>
              <a:cxnLst>
                <a:cxn ang="T12">
                  <a:pos x="T0" y="T1"/>
                </a:cxn>
                <a:cxn ang="T13">
                  <a:pos x="T2" y="T3"/>
                </a:cxn>
                <a:cxn ang="T14">
                  <a:pos x="T4" y="T5"/>
                </a:cxn>
                <a:cxn ang="T15">
                  <a:pos x="T6" y="T7"/>
                </a:cxn>
                <a:cxn ang="T16">
                  <a:pos x="T8" y="T9"/>
                </a:cxn>
                <a:cxn ang="T17">
                  <a:pos x="T10" y="T11"/>
                </a:cxn>
              </a:cxnLst>
              <a:rect l="T18" t="T19" r="T20" b="T21"/>
              <a:pathLst>
                <a:path w="390" h="296">
                  <a:moveTo>
                    <a:pt x="104" y="0"/>
                  </a:moveTo>
                  <a:cubicBezTo>
                    <a:pt x="60" y="28"/>
                    <a:pt x="16" y="56"/>
                    <a:pt x="8" y="96"/>
                  </a:cubicBezTo>
                  <a:cubicBezTo>
                    <a:pt x="0" y="136"/>
                    <a:pt x="32" y="208"/>
                    <a:pt x="56" y="240"/>
                  </a:cubicBezTo>
                  <a:cubicBezTo>
                    <a:pt x="80" y="272"/>
                    <a:pt x="112" y="280"/>
                    <a:pt x="152" y="288"/>
                  </a:cubicBezTo>
                  <a:cubicBezTo>
                    <a:pt x="192" y="296"/>
                    <a:pt x="256" y="291"/>
                    <a:pt x="296" y="288"/>
                  </a:cubicBezTo>
                  <a:cubicBezTo>
                    <a:pt x="336" y="285"/>
                    <a:pt x="371" y="274"/>
                    <a:pt x="390" y="270"/>
                  </a:cubicBezTo>
                </a:path>
              </a:pathLst>
            </a:custGeom>
            <a:solidFill>
              <a:srgbClr val="DDDDDD"/>
            </a:solidFill>
            <a:ln w="19050" cmpd="sng">
              <a:solidFill>
                <a:schemeClr val="bg2"/>
              </a:solidFill>
              <a:round/>
              <a:headEnd/>
              <a:tailEnd/>
            </a:ln>
          </p:spPr>
          <p:txBody>
            <a:bodyPr/>
            <a:lstStyle/>
            <a:p>
              <a:endParaRPr lang="en-IN"/>
            </a:p>
          </p:txBody>
        </p:sp>
        <p:sp>
          <p:nvSpPr>
            <p:cNvPr id="14432" name="Freeform 96"/>
            <p:cNvSpPr>
              <a:spLocks/>
            </p:cNvSpPr>
            <p:nvPr/>
          </p:nvSpPr>
          <p:spPr bwMode="auto">
            <a:xfrm>
              <a:off x="4912" y="2646"/>
              <a:ext cx="121" cy="112"/>
            </a:xfrm>
            <a:custGeom>
              <a:avLst/>
              <a:gdLst>
                <a:gd name="T0" fmla="*/ 0 w 744"/>
                <a:gd name="T1" fmla="*/ 164 h 589"/>
                <a:gd name="T2" fmla="*/ 135 w 744"/>
                <a:gd name="T3" fmla="*/ 33 h 589"/>
                <a:gd name="T4" fmla="*/ 440 w 744"/>
                <a:gd name="T5" fmla="*/ 20 h 589"/>
                <a:gd name="T6" fmla="*/ 582 w 744"/>
                <a:gd name="T7" fmla="*/ 152 h 589"/>
                <a:gd name="T8" fmla="*/ 582 w 744"/>
                <a:gd name="T9" fmla="*/ 344 h 589"/>
                <a:gd name="T10" fmla="*/ 534 w 744"/>
                <a:gd name="T11" fmla="*/ 488 h 589"/>
                <a:gd name="T12" fmla="*/ 486 w 744"/>
                <a:gd name="T13" fmla="*/ 536 h 589"/>
                <a:gd name="T14" fmla="*/ 632 w 744"/>
                <a:gd name="T15" fmla="*/ 549 h 589"/>
                <a:gd name="T16" fmla="*/ 744 w 744"/>
                <a:gd name="T17" fmla="*/ 589 h 5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4"/>
                <a:gd name="T28" fmla="*/ 0 h 589"/>
                <a:gd name="T29" fmla="*/ 744 w 744"/>
                <a:gd name="T30" fmla="*/ 589 h 5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4" h="589">
                  <a:moveTo>
                    <a:pt x="0" y="164"/>
                  </a:moveTo>
                  <a:cubicBezTo>
                    <a:pt x="22" y="143"/>
                    <a:pt x="62" y="57"/>
                    <a:pt x="135" y="33"/>
                  </a:cubicBezTo>
                  <a:cubicBezTo>
                    <a:pt x="208" y="9"/>
                    <a:pt x="366" y="0"/>
                    <a:pt x="440" y="20"/>
                  </a:cubicBezTo>
                  <a:cubicBezTo>
                    <a:pt x="514" y="40"/>
                    <a:pt x="558" y="98"/>
                    <a:pt x="582" y="152"/>
                  </a:cubicBezTo>
                  <a:cubicBezTo>
                    <a:pt x="606" y="206"/>
                    <a:pt x="590" y="288"/>
                    <a:pt x="582" y="344"/>
                  </a:cubicBezTo>
                  <a:cubicBezTo>
                    <a:pt x="574" y="400"/>
                    <a:pt x="550" y="456"/>
                    <a:pt x="534" y="488"/>
                  </a:cubicBezTo>
                  <a:cubicBezTo>
                    <a:pt x="518" y="520"/>
                    <a:pt x="470" y="526"/>
                    <a:pt x="486" y="536"/>
                  </a:cubicBezTo>
                  <a:cubicBezTo>
                    <a:pt x="502" y="546"/>
                    <a:pt x="589" y="540"/>
                    <a:pt x="632" y="549"/>
                  </a:cubicBezTo>
                  <a:cubicBezTo>
                    <a:pt x="675" y="558"/>
                    <a:pt x="721" y="581"/>
                    <a:pt x="744" y="589"/>
                  </a:cubicBezTo>
                </a:path>
              </a:pathLst>
            </a:custGeom>
            <a:solidFill>
              <a:srgbClr val="DDDDDD"/>
            </a:solidFill>
            <a:ln w="19050" cmpd="sng">
              <a:solidFill>
                <a:schemeClr val="bg2"/>
              </a:solidFill>
              <a:round/>
              <a:headEnd/>
              <a:tailEnd/>
            </a:ln>
          </p:spPr>
          <p:txBody>
            <a:bodyPr/>
            <a:lstStyle/>
            <a:p>
              <a:endParaRPr lang="en-IN"/>
            </a:p>
          </p:txBody>
        </p:sp>
        <p:sp>
          <p:nvSpPr>
            <p:cNvPr id="14433" name="Freeform 97"/>
            <p:cNvSpPr>
              <a:spLocks/>
            </p:cNvSpPr>
            <p:nvPr/>
          </p:nvSpPr>
          <p:spPr bwMode="auto">
            <a:xfrm>
              <a:off x="5138" y="2477"/>
              <a:ext cx="21" cy="6"/>
            </a:xfrm>
            <a:custGeom>
              <a:avLst/>
              <a:gdLst>
                <a:gd name="T0" fmla="*/ 132 w 132"/>
                <a:gd name="T1" fmla="*/ 28 h 28"/>
                <a:gd name="T2" fmla="*/ 78 w 132"/>
                <a:gd name="T3" fmla="*/ 4 h 28"/>
                <a:gd name="T4" fmla="*/ 0 w 132"/>
                <a:gd name="T5" fmla="*/ 4 h 28"/>
                <a:gd name="T6" fmla="*/ 0 60000 65536"/>
                <a:gd name="T7" fmla="*/ 0 60000 65536"/>
                <a:gd name="T8" fmla="*/ 0 60000 65536"/>
                <a:gd name="T9" fmla="*/ 0 w 132"/>
                <a:gd name="T10" fmla="*/ 0 h 28"/>
                <a:gd name="T11" fmla="*/ 132 w 132"/>
                <a:gd name="T12" fmla="*/ 28 h 28"/>
              </a:gdLst>
              <a:ahLst/>
              <a:cxnLst>
                <a:cxn ang="T6">
                  <a:pos x="T0" y="T1"/>
                </a:cxn>
                <a:cxn ang="T7">
                  <a:pos x="T2" y="T3"/>
                </a:cxn>
                <a:cxn ang="T8">
                  <a:pos x="T4" y="T5"/>
                </a:cxn>
              </a:cxnLst>
              <a:rect l="T9" t="T10" r="T11" b="T12"/>
              <a:pathLst>
                <a:path w="132" h="28">
                  <a:moveTo>
                    <a:pt x="132" y="28"/>
                  </a:moveTo>
                  <a:cubicBezTo>
                    <a:pt x="122" y="24"/>
                    <a:pt x="100" y="8"/>
                    <a:pt x="78" y="4"/>
                  </a:cubicBezTo>
                  <a:cubicBezTo>
                    <a:pt x="56" y="0"/>
                    <a:pt x="16" y="4"/>
                    <a:pt x="0" y="4"/>
                  </a:cubicBezTo>
                </a:path>
              </a:pathLst>
            </a:custGeom>
            <a:solidFill>
              <a:srgbClr val="DDDDDD"/>
            </a:solidFill>
            <a:ln w="12700" cmpd="sng">
              <a:solidFill>
                <a:schemeClr val="bg2"/>
              </a:solidFill>
              <a:round/>
              <a:headEnd/>
              <a:tailEnd/>
            </a:ln>
          </p:spPr>
          <p:txBody>
            <a:bodyPr/>
            <a:lstStyle/>
            <a:p>
              <a:endParaRPr lang="en-IN"/>
            </a:p>
          </p:txBody>
        </p:sp>
        <p:sp>
          <p:nvSpPr>
            <p:cNvPr id="14434" name="Freeform 98"/>
            <p:cNvSpPr>
              <a:spLocks/>
            </p:cNvSpPr>
            <p:nvPr/>
          </p:nvSpPr>
          <p:spPr bwMode="auto">
            <a:xfrm>
              <a:off x="5192" y="2519"/>
              <a:ext cx="20" cy="21"/>
            </a:xfrm>
            <a:custGeom>
              <a:avLst/>
              <a:gdLst>
                <a:gd name="T0" fmla="*/ 16 w 118"/>
                <a:gd name="T1" fmla="*/ 0 h 112"/>
                <a:gd name="T2" fmla="*/ 14 w 118"/>
                <a:gd name="T3" fmla="*/ 52 h 112"/>
                <a:gd name="T4" fmla="*/ 64 w 118"/>
                <a:gd name="T5" fmla="*/ 112 h 112"/>
                <a:gd name="T6" fmla="*/ 110 w 118"/>
                <a:gd name="T7" fmla="*/ 52 h 112"/>
                <a:gd name="T8" fmla="*/ 16 w 118"/>
                <a:gd name="T9" fmla="*/ 0 h 112"/>
                <a:gd name="T10" fmla="*/ 0 60000 65536"/>
                <a:gd name="T11" fmla="*/ 0 60000 65536"/>
                <a:gd name="T12" fmla="*/ 0 60000 65536"/>
                <a:gd name="T13" fmla="*/ 0 60000 65536"/>
                <a:gd name="T14" fmla="*/ 0 60000 65536"/>
                <a:gd name="T15" fmla="*/ 0 w 118"/>
                <a:gd name="T16" fmla="*/ 0 h 112"/>
                <a:gd name="T17" fmla="*/ 118 w 118"/>
                <a:gd name="T18" fmla="*/ 112 h 112"/>
              </a:gdLst>
              <a:ahLst/>
              <a:cxnLst>
                <a:cxn ang="T10">
                  <a:pos x="T0" y="T1"/>
                </a:cxn>
                <a:cxn ang="T11">
                  <a:pos x="T2" y="T3"/>
                </a:cxn>
                <a:cxn ang="T12">
                  <a:pos x="T4" y="T5"/>
                </a:cxn>
                <a:cxn ang="T13">
                  <a:pos x="T6" y="T7"/>
                </a:cxn>
                <a:cxn ang="T14">
                  <a:pos x="T8" y="T9"/>
                </a:cxn>
              </a:cxnLst>
              <a:rect l="T15" t="T16" r="T17" b="T18"/>
              <a:pathLst>
                <a:path w="118" h="112">
                  <a:moveTo>
                    <a:pt x="16" y="0"/>
                  </a:moveTo>
                  <a:cubicBezTo>
                    <a:pt x="0" y="0"/>
                    <a:pt x="6" y="33"/>
                    <a:pt x="14" y="52"/>
                  </a:cubicBezTo>
                  <a:cubicBezTo>
                    <a:pt x="22" y="70"/>
                    <a:pt x="48" y="112"/>
                    <a:pt x="64" y="112"/>
                  </a:cubicBezTo>
                  <a:cubicBezTo>
                    <a:pt x="80" y="112"/>
                    <a:pt x="118" y="71"/>
                    <a:pt x="110" y="52"/>
                  </a:cubicBezTo>
                  <a:cubicBezTo>
                    <a:pt x="102" y="33"/>
                    <a:pt x="32" y="0"/>
                    <a:pt x="16" y="0"/>
                  </a:cubicBezTo>
                  <a:close/>
                </a:path>
              </a:pathLst>
            </a:custGeom>
            <a:solidFill>
              <a:srgbClr val="DDDDDD"/>
            </a:solidFill>
            <a:ln w="9525">
              <a:solidFill>
                <a:schemeClr val="tx1"/>
              </a:solidFill>
              <a:round/>
              <a:headEnd/>
              <a:tailEnd/>
            </a:ln>
          </p:spPr>
          <p:txBody>
            <a:bodyPr/>
            <a:lstStyle/>
            <a:p>
              <a:endParaRPr lang="en-IN"/>
            </a:p>
          </p:txBody>
        </p:sp>
        <p:sp>
          <p:nvSpPr>
            <p:cNvPr id="14435" name="Freeform 99"/>
            <p:cNvSpPr>
              <a:spLocks/>
            </p:cNvSpPr>
            <p:nvPr/>
          </p:nvSpPr>
          <p:spPr bwMode="auto">
            <a:xfrm>
              <a:off x="5136" y="2563"/>
              <a:ext cx="20" cy="11"/>
            </a:xfrm>
            <a:custGeom>
              <a:avLst/>
              <a:gdLst>
                <a:gd name="T0" fmla="*/ 120 w 120"/>
                <a:gd name="T1" fmla="*/ 60 h 60"/>
                <a:gd name="T2" fmla="*/ 54 w 120"/>
                <a:gd name="T3" fmla="*/ 42 h 60"/>
                <a:gd name="T4" fmla="*/ 0 w 120"/>
                <a:gd name="T5" fmla="*/ 0 h 60"/>
                <a:gd name="T6" fmla="*/ 0 60000 65536"/>
                <a:gd name="T7" fmla="*/ 0 60000 65536"/>
                <a:gd name="T8" fmla="*/ 0 60000 65536"/>
                <a:gd name="T9" fmla="*/ 0 w 120"/>
                <a:gd name="T10" fmla="*/ 0 h 60"/>
                <a:gd name="T11" fmla="*/ 120 w 120"/>
                <a:gd name="T12" fmla="*/ 60 h 60"/>
              </a:gdLst>
              <a:ahLst/>
              <a:cxnLst>
                <a:cxn ang="T6">
                  <a:pos x="T0" y="T1"/>
                </a:cxn>
                <a:cxn ang="T7">
                  <a:pos x="T2" y="T3"/>
                </a:cxn>
                <a:cxn ang="T8">
                  <a:pos x="T4" y="T5"/>
                </a:cxn>
              </a:cxnLst>
              <a:rect l="T9" t="T10" r="T11" b="T12"/>
              <a:pathLst>
                <a:path w="120" h="60">
                  <a:moveTo>
                    <a:pt x="120" y="60"/>
                  </a:moveTo>
                  <a:cubicBezTo>
                    <a:pt x="109" y="57"/>
                    <a:pt x="74" y="52"/>
                    <a:pt x="54" y="42"/>
                  </a:cubicBezTo>
                  <a:cubicBezTo>
                    <a:pt x="34" y="32"/>
                    <a:pt x="11" y="9"/>
                    <a:pt x="0" y="0"/>
                  </a:cubicBezTo>
                </a:path>
              </a:pathLst>
            </a:custGeom>
            <a:solidFill>
              <a:srgbClr val="DDDDDD"/>
            </a:solidFill>
            <a:ln w="28575" cmpd="sng">
              <a:solidFill>
                <a:srgbClr val="FF0000"/>
              </a:solidFill>
              <a:round/>
              <a:headEnd/>
              <a:tailEnd/>
            </a:ln>
          </p:spPr>
          <p:txBody>
            <a:bodyPr/>
            <a:lstStyle/>
            <a:p>
              <a:endParaRPr lang="en-IN"/>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95"/>
                                        </p:tgtEl>
                                        <p:attrNameLst>
                                          <p:attrName>style.visibility</p:attrName>
                                        </p:attrNameLst>
                                      </p:cBhvr>
                                      <p:to>
                                        <p:strVal val="visible"/>
                                      </p:to>
                                    </p:set>
                                    <p:animEffect transition="in" filter="dissolve">
                                      <p:cBhvr>
                                        <p:cTn id="7" dur="1000"/>
                                        <p:tgtEl>
                                          <p:spTgt spid="13395"/>
                                        </p:tgtEl>
                                      </p:cBhvr>
                                    </p:animEffect>
                                  </p:childTnLst>
                                </p:cTn>
                              </p:par>
                              <p:par>
                                <p:cTn id="8" presetID="1" presetClass="exit" presetSubtype="0" fill="hold" nodeType="withEffect">
                                  <p:stCondLst>
                                    <p:cond delay="0"/>
                                  </p:stCondLst>
                                  <p:childTnLst>
                                    <p:set>
                                      <p:cBhvr>
                                        <p:cTn id="9" dur="1" fill="hold">
                                          <p:stCondLst>
                                            <p:cond delay="0"/>
                                          </p:stCondLst>
                                        </p:cTn>
                                        <p:tgtEl>
                                          <p:spTgt spid="2"/>
                                        </p:tgtEl>
                                        <p:attrNameLst>
                                          <p:attrName>style.visibility</p:attrName>
                                        </p:attrNameLst>
                                      </p:cBhvr>
                                      <p:to>
                                        <p:strVal val="hidden"/>
                                      </p:to>
                                    </p:set>
                                  </p:childTnLst>
                                </p:cTn>
                              </p:par>
                              <p:par>
                                <p:cTn id="10" presetID="9" presetClass="entr" presetSubtype="0" fill="hold" grpId="0" nodeType="withEffect">
                                  <p:stCondLst>
                                    <p:cond delay="0"/>
                                  </p:stCondLst>
                                  <p:childTnLst>
                                    <p:set>
                                      <p:cBhvr>
                                        <p:cTn id="11" dur="1" fill="hold">
                                          <p:stCondLst>
                                            <p:cond delay="0"/>
                                          </p:stCondLst>
                                        </p:cTn>
                                        <p:tgtEl>
                                          <p:spTgt spid="13396"/>
                                        </p:tgtEl>
                                        <p:attrNameLst>
                                          <p:attrName>style.visibility</p:attrName>
                                        </p:attrNameLst>
                                      </p:cBhvr>
                                      <p:to>
                                        <p:strVal val="visible"/>
                                      </p:to>
                                    </p:set>
                                    <p:animEffect transition="in" filter="dissolve">
                                      <p:cBhvr>
                                        <p:cTn id="12" dur="1000"/>
                                        <p:tgtEl>
                                          <p:spTgt spid="1339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3394"/>
                                        </p:tgtEl>
                                        <p:attrNameLst>
                                          <p:attrName>style.visibility</p:attrName>
                                        </p:attrNameLst>
                                      </p:cBhvr>
                                      <p:to>
                                        <p:strVal val="visible"/>
                                      </p:to>
                                    </p:set>
                                    <p:animEffect transition="in" filter="dissolve">
                                      <p:cBhvr>
                                        <p:cTn id="15" dur="1000"/>
                                        <p:tgtEl>
                                          <p:spTgt spid="1339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3392"/>
                                        </p:tgtEl>
                                        <p:attrNameLst>
                                          <p:attrName>style.visibility</p:attrName>
                                        </p:attrNameLst>
                                      </p:cBhvr>
                                      <p:to>
                                        <p:strVal val="visible"/>
                                      </p:to>
                                    </p:set>
                                    <p:animEffect transition="in" filter="dissolve">
                                      <p:cBhvr>
                                        <p:cTn id="18" dur="1000"/>
                                        <p:tgtEl>
                                          <p:spTgt spid="13392"/>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3390"/>
                                        </p:tgtEl>
                                        <p:attrNameLst>
                                          <p:attrName>style.visibility</p:attrName>
                                        </p:attrNameLst>
                                      </p:cBhvr>
                                      <p:to>
                                        <p:strVal val="visible"/>
                                      </p:to>
                                    </p:set>
                                    <p:animEffect transition="in" filter="dissolve">
                                      <p:cBhvr>
                                        <p:cTn id="21" dur="1000"/>
                                        <p:tgtEl>
                                          <p:spTgt spid="1339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3385"/>
                                        </p:tgtEl>
                                        <p:attrNameLst>
                                          <p:attrName>style.visibility</p:attrName>
                                        </p:attrNameLst>
                                      </p:cBhvr>
                                      <p:to>
                                        <p:strVal val="visible"/>
                                      </p:to>
                                    </p:set>
                                    <p:animEffect transition="in" filter="dissolve">
                                      <p:cBhvr>
                                        <p:cTn id="24" dur="1000"/>
                                        <p:tgtEl>
                                          <p:spTgt spid="13385"/>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3393"/>
                                        </p:tgtEl>
                                        <p:attrNameLst>
                                          <p:attrName>style.visibility</p:attrName>
                                        </p:attrNameLst>
                                      </p:cBhvr>
                                      <p:to>
                                        <p:strVal val="visible"/>
                                      </p:to>
                                    </p:set>
                                    <p:animEffect transition="in" filter="dissolve">
                                      <p:cBhvr>
                                        <p:cTn id="27" dur="1000"/>
                                        <p:tgtEl>
                                          <p:spTgt spid="13393"/>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3389"/>
                                        </p:tgtEl>
                                        <p:attrNameLst>
                                          <p:attrName>style.visibility</p:attrName>
                                        </p:attrNameLst>
                                      </p:cBhvr>
                                      <p:to>
                                        <p:strVal val="visible"/>
                                      </p:to>
                                    </p:set>
                                    <p:animEffect transition="in" filter="dissolve">
                                      <p:cBhvr>
                                        <p:cTn id="30" dur="1000"/>
                                        <p:tgtEl>
                                          <p:spTgt spid="13389"/>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3384"/>
                                        </p:tgtEl>
                                        <p:attrNameLst>
                                          <p:attrName>style.visibility</p:attrName>
                                        </p:attrNameLst>
                                      </p:cBhvr>
                                      <p:to>
                                        <p:strVal val="visible"/>
                                      </p:to>
                                    </p:set>
                                    <p:animEffect transition="in" filter="dissolve">
                                      <p:cBhvr>
                                        <p:cTn id="33" dur="1000"/>
                                        <p:tgtEl>
                                          <p:spTgt spid="13384"/>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3388"/>
                                        </p:tgtEl>
                                        <p:attrNameLst>
                                          <p:attrName>style.visibility</p:attrName>
                                        </p:attrNameLst>
                                      </p:cBhvr>
                                      <p:to>
                                        <p:strVal val="visible"/>
                                      </p:to>
                                    </p:set>
                                    <p:animEffect transition="in" filter="dissolve">
                                      <p:cBhvr>
                                        <p:cTn id="36" dur="1000"/>
                                        <p:tgtEl>
                                          <p:spTgt spid="13388"/>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3386"/>
                                        </p:tgtEl>
                                        <p:attrNameLst>
                                          <p:attrName>style.visibility</p:attrName>
                                        </p:attrNameLst>
                                      </p:cBhvr>
                                      <p:to>
                                        <p:strVal val="visible"/>
                                      </p:to>
                                    </p:set>
                                    <p:animEffect transition="in" filter="dissolve">
                                      <p:cBhvr>
                                        <p:cTn id="39" dur="1000"/>
                                        <p:tgtEl>
                                          <p:spTgt spid="1338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3391"/>
                                        </p:tgtEl>
                                        <p:attrNameLst>
                                          <p:attrName>style.visibility</p:attrName>
                                        </p:attrNameLst>
                                      </p:cBhvr>
                                      <p:to>
                                        <p:strVal val="visible"/>
                                      </p:to>
                                    </p:set>
                                    <p:animEffect transition="in" filter="dissolve">
                                      <p:cBhvr>
                                        <p:cTn id="42" dur="1000"/>
                                        <p:tgtEl>
                                          <p:spTgt spid="13391"/>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3387"/>
                                        </p:tgtEl>
                                        <p:attrNameLst>
                                          <p:attrName>style.visibility</p:attrName>
                                        </p:attrNameLst>
                                      </p:cBhvr>
                                      <p:to>
                                        <p:strVal val="visible"/>
                                      </p:to>
                                    </p:set>
                                    <p:animEffect transition="in" filter="dissolve">
                                      <p:cBhvr>
                                        <p:cTn id="45" dur="1000"/>
                                        <p:tgtEl>
                                          <p:spTgt spid="13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84" grpId="0" animBg="1"/>
      <p:bldP spid="13385" grpId="0" animBg="1"/>
      <p:bldP spid="13386" grpId="0" animBg="1"/>
      <p:bldP spid="13387" grpId="0" animBg="1"/>
      <p:bldP spid="13388" grpId="0" animBg="1"/>
      <p:bldP spid="13389" grpId="0" animBg="1"/>
      <p:bldP spid="13390" grpId="0" animBg="1"/>
      <p:bldP spid="13391" grpId="0" animBg="1"/>
      <p:bldP spid="13392" grpId="0" animBg="1"/>
      <p:bldP spid="13393" grpId="0" animBg="1"/>
      <p:bldP spid="13394" grpId="0" animBg="1"/>
      <p:bldP spid="13395" grpId="0" animBg="1"/>
      <p:bldP spid="1339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fontAlgn="auto" hangingPunct="1">
              <a:spcAft>
                <a:spcPts val="0"/>
              </a:spcAft>
              <a:defRPr/>
            </a:pPr>
            <a:endParaRPr lang="en-IN" smtClean="0">
              <a:solidFill>
                <a:schemeClr val="tx2">
                  <a:satMod val="200000"/>
                </a:schemeClr>
              </a:solidFill>
              <a:latin typeface="Comic Sans MS" pitchFamily="66" charset="0"/>
              <a:cs typeface="Times New Roman" pitchFamily="18" charset="0"/>
            </a:endParaRPr>
          </a:p>
        </p:txBody>
      </p:sp>
      <p:sp>
        <p:nvSpPr>
          <p:cNvPr id="19459" name="Rectangle 3"/>
          <p:cNvSpPr>
            <a:spLocks noGrp="1" noChangeArrowheads="1"/>
          </p:cNvSpPr>
          <p:nvPr>
            <p:ph idx="1"/>
          </p:nvPr>
        </p:nvSpPr>
        <p:spPr/>
        <p:txBody>
          <a:bodyPr/>
          <a:lstStyle/>
          <a:p>
            <a:pPr eaLnBrk="1" hangingPunct="1"/>
            <a:r>
              <a:rPr lang="en-US" dirty="0" smtClean="0">
                <a:latin typeface="Comic Sans MS" pitchFamily="66" charset="0"/>
                <a:cs typeface="Times New Roman" pitchFamily="18" charset="0"/>
              </a:rPr>
              <a:t>COMPOSITION:4 components</a:t>
            </a:r>
          </a:p>
          <a:p>
            <a:pPr eaLnBrk="1" hangingPunct="1"/>
            <a:r>
              <a:rPr lang="en-US" dirty="0" smtClean="0">
                <a:latin typeface="Comic Sans MS" pitchFamily="66" charset="0"/>
                <a:cs typeface="Times New Roman" pitchFamily="18" charset="0"/>
              </a:rPr>
              <a:t>1.developer </a:t>
            </a:r>
          </a:p>
          <a:p>
            <a:pPr eaLnBrk="1" hangingPunct="1"/>
            <a:r>
              <a:rPr lang="en-US" dirty="0" smtClean="0">
                <a:latin typeface="Comic Sans MS" pitchFamily="66" charset="0"/>
                <a:cs typeface="Times New Roman" pitchFamily="18" charset="0"/>
              </a:rPr>
              <a:t>2.activator </a:t>
            </a:r>
          </a:p>
          <a:p>
            <a:pPr eaLnBrk="1" hangingPunct="1"/>
            <a:r>
              <a:rPr lang="en-US" dirty="0" smtClean="0">
                <a:latin typeface="Comic Sans MS" pitchFamily="66" charset="0"/>
                <a:cs typeface="Times New Roman" pitchFamily="18" charset="0"/>
              </a:rPr>
              <a:t>3.preserative</a:t>
            </a:r>
          </a:p>
          <a:p>
            <a:pPr eaLnBrk="1" hangingPunct="1"/>
            <a:r>
              <a:rPr lang="en-US" dirty="0" smtClean="0">
                <a:latin typeface="Comic Sans MS" pitchFamily="66" charset="0"/>
                <a:cs typeface="Times New Roman" pitchFamily="18" charset="0"/>
              </a:rPr>
              <a:t>4.restrainer</a:t>
            </a:r>
            <a:endParaRPr lang="en-IN" dirty="0" smtClean="0">
              <a:latin typeface="Comic Sans MS" pitchFamily="66"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latin typeface="Times New Roman"/>
                <a:cs typeface="Times New Roman"/>
              </a:rPr>
              <a:t>DEVELOPER</a:t>
            </a:r>
            <a:br>
              <a:rPr lang="en-US" dirty="0" smtClean="0">
                <a:solidFill>
                  <a:srgbClr val="FF0000"/>
                </a:solidFill>
                <a:latin typeface="Times New Roman"/>
                <a:cs typeface="Times New Roman"/>
              </a:rPr>
            </a:br>
            <a:endParaRPr lang="en-IN" dirty="0"/>
          </a:p>
        </p:txBody>
      </p:sp>
      <p:sp>
        <p:nvSpPr>
          <p:cNvPr id="3" name="Content Placeholder 2"/>
          <p:cNvSpPr>
            <a:spLocks noGrp="1"/>
          </p:cNvSpPr>
          <p:nvPr>
            <p:ph idx="1"/>
          </p:nvPr>
        </p:nvSpPr>
        <p:spPr/>
        <p:txBody>
          <a:bodyPr/>
          <a:lstStyle/>
          <a:p>
            <a:r>
              <a:rPr lang="en-US" sz="3600" dirty="0" smtClean="0">
                <a:solidFill>
                  <a:srgbClr val="FF0080"/>
                </a:solidFill>
              </a:rPr>
              <a:t>ACTION :</a:t>
            </a:r>
          </a:p>
          <a:p>
            <a:pPr marL="285750" indent="-285750" algn="just">
              <a:buFont typeface="Wingdings" charset="2"/>
              <a:buChar char="²"/>
            </a:pPr>
            <a:r>
              <a:rPr lang="en-US" dirty="0" smtClean="0">
                <a:latin typeface="Times New Roman"/>
                <a:cs typeface="Times New Roman"/>
              </a:rPr>
              <a:t>To Reduce all the silver ions in the exposed crystals of silver bromide to metallic silver</a:t>
            </a:r>
          </a:p>
          <a:p>
            <a:pPr marL="285750" indent="-285750" algn="just">
              <a:buFont typeface="Wingdings" charset="2"/>
              <a:buChar char="²"/>
            </a:pPr>
            <a:r>
              <a:rPr lang="en-US" dirty="0" smtClean="0">
                <a:latin typeface="Times New Roman"/>
                <a:cs typeface="Times New Roman"/>
              </a:rPr>
              <a:t>Reduction process must be restricted  to those crystals containing a latent image.</a:t>
            </a:r>
          </a:p>
          <a:p>
            <a:pPr marL="285750" indent="-285750" algn="just">
              <a:buFont typeface="Wingdings" charset="2"/>
              <a:buChar char="²"/>
            </a:pPr>
            <a:r>
              <a:rPr lang="en-US" dirty="0" smtClean="0">
                <a:latin typeface="Times New Roman"/>
                <a:cs typeface="Times New Roman"/>
              </a:rPr>
              <a:t>The areas that have larger proportion of exposed  crystals will be the more dense</a:t>
            </a:r>
            <a:endParaRPr lang="en-IN"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8229600" cy="5793507"/>
          </a:xfrm>
        </p:spPr>
        <p:txBody>
          <a:bodyPr/>
          <a:lstStyle/>
          <a:p>
            <a:pPr>
              <a:lnSpc>
                <a:spcPct val="120000"/>
              </a:lnSpc>
            </a:pPr>
            <a:r>
              <a:rPr lang="en-US" dirty="0" smtClean="0">
                <a:latin typeface="Comic Sans MS" pitchFamily="66" charset="0"/>
                <a:cs typeface="Times New Roman" pitchFamily="18" charset="0"/>
              </a:rPr>
              <a:t>Developer – </a:t>
            </a:r>
            <a:r>
              <a:rPr lang="en-US" dirty="0" smtClean="0">
                <a:solidFill>
                  <a:schemeClr val="bg1"/>
                </a:solidFill>
                <a:latin typeface="Comic Sans MS" pitchFamily="66" charset="0"/>
                <a:cs typeface="Times New Roman" pitchFamily="18" charset="0"/>
              </a:rPr>
              <a:t>reducing agent </a:t>
            </a:r>
          </a:p>
          <a:p>
            <a:pPr>
              <a:lnSpc>
                <a:spcPct val="120000"/>
              </a:lnSpc>
              <a:buFont typeface="Wingdings" pitchFamily="2" charset="2"/>
              <a:buNone/>
            </a:pPr>
            <a:r>
              <a:rPr lang="en-US" dirty="0" smtClean="0">
                <a:solidFill>
                  <a:schemeClr val="bg1"/>
                </a:solidFill>
                <a:latin typeface="Comic Sans MS" pitchFamily="66" charset="0"/>
                <a:cs typeface="Times New Roman" pitchFamily="18" charset="0"/>
              </a:rPr>
              <a:t>	- </a:t>
            </a:r>
            <a:r>
              <a:rPr lang="en-US" sz="2800" dirty="0" smtClean="0">
                <a:solidFill>
                  <a:schemeClr val="bg1"/>
                </a:solidFill>
                <a:latin typeface="Comic Sans MS" pitchFamily="66" charset="0"/>
                <a:cs typeface="Times New Roman" pitchFamily="18" charset="0"/>
              </a:rPr>
              <a:t>purpose is to convert exposed silver halide crystals in to metallic silver grains </a:t>
            </a:r>
          </a:p>
          <a:p>
            <a:pPr>
              <a:lnSpc>
                <a:spcPct val="120000"/>
              </a:lnSpc>
              <a:buFont typeface="Wingdings" pitchFamily="2" charset="2"/>
              <a:buNone/>
            </a:pPr>
            <a:r>
              <a:rPr lang="en-US" sz="2800" dirty="0" smtClean="0"/>
              <a:t>Contains Two Developing Agents</a:t>
            </a:r>
          </a:p>
          <a:p>
            <a:pPr>
              <a:lnSpc>
                <a:spcPct val="120000"/>
              </a:lnSpc>
              <a:buFont typeface="Wingdings" pitchFamily="2" charset="2"/>
              <a:buNone/>
            </a:pPr>
            <a:r>
              <a:rPr lang="en-US" sz="2800" dirty="0" smtClean="0"/>
              <a:t> REDUCING AGENTS:              </a:t>
            </a:r>
            <a:endParaRPr lang="en-US" sz="2800" dirty="0" smtClean="0">
              <a:solidFill>
                <a:schemeClr val="bg1"/>
              </a:solidFill>
              <a:latin typeface="Comic Sans MS" pitchFamily="66" charset="0"/>
              <a:cs typeface="Times New Roman" pitchFamily="18" charset="0"/>
            </a:endParaRPr>
          </a:p>
          <a:p>
            <a:r>
              <a:rPr lang="en-US" dirty="0" smtClean="0">
                <a:solidFill>
                  <a:srgbClr val="FFFFFF"/>
                </a:solidFill>
              </a:rPr>
              <a:t>-</a:t>
            </a:r>
          </a:p>
          <a:p>
            <a:pPr>
              <a:buNone/>
            </a:pPr>
            <a:r>
              <a:rPr lang="en-US" sz="2400" dirty="0" smtClean="0">
                <a:solidFill>
                  <a:schemeClr val="accent2">
                    <a:lumMod val="60000"/>
                    <a:lumOff val="40000"/>
                  </a:schemeClr>
                </a:solidFill>
              </a:rPr>
              <a:t>  </a:t>
            </a:r>
            <a:endParaRPr lang="en-US" sz="2400" dirty="0" smtClean="0">
              <a:solidFill>
                <a:srgbClr val="002060"/>
              </a:solidFill>
              <a:latin typeface="Comic Sans MS" pitchFamily="66" charset="0"/>
              <a:cs typeface="Times New Roman" pitchFamily="18" charset="0"/>
            </a:endParaRPr>
          </a:p>
          <a:p>
            <a:r>
              <a:rPr lang="en-US" sz="2400" dirty="0" smtClean="0">
                <a:solidFill>
                  <a:srgbClr val="002060"/>
                </a:solidFill>
                <a:latin typeface="Comic Sans MS" pitchFamily="66" charset="0"/>
                <a:cs typeface="Times New Roman" pitchFamily="18" charset="0"/>
              </a:rPr>
              <a:t>ELON- MONOMETHYL PARA AMINOPHENOL SULPHATE </a:t>
            </a:r>
          </a:p>
          <a:p>
            <a:endParaRPr lang="en-US" sz="2400" dirty="0" smtClean="0">
              <a:solidFill>
                <a:schemeClr val="accent2">
                  <a:lumMod val="60000"/>
                  <a:lumOff val="40000"/>
                </a:schemeClr>
              </a:solidFill>
            </a:endParaRPr>
          </a:p>
          <a:p>
            <a:endParaRPr lang="en-IN" sz="2400" dirty="0">
              <a:solidFill>
                <a:schemeClr val="accent2">
                  <a:lumMod val="60000"/>
                  <a:lumOff val="40000"/>
                </a:schemeClr>
              </a:solidFill>
            </a:endParaRPr>
          </a:p>
        </p:txBody>
      </p:sp>
      <p:sp>
        <p:nvSpPr>
          <p:cNvPr id="4" name="Rectangle 3"/>
          <p:cNvSpPr/>
          <p:nvPr/>
        </p:nvSpPr>
        <p:spPr>
          <a:xfrm>
            <a:off x="971600" y="3573016"/>
            <a:ext cx="6771405" cy="461665"/>
          </a:xfrm>
          <a:prstGeom prst="rect">
            <a:avLst/>
          </a:prstGeom>
        </p:spPr>
        <p:txBody>
          <a:bodyPr wrap="none">
            <a:spAutoFit/>
          </a:bodyPr>
          <a:lstStyle/>
          <a:p>
            <a:r>
              <a:rPr lang="en-US" sz="2400" dirty="0" smtClean="0">
                <a:solidFill>
                  <a:srgbClr val="002060"/>
                </a:solidFill>
                <a:latin typeface="Comic Sans MS" pitchFamily="66" charset="0"/>
                <a:cs typeface="Times New Roman" pitchFamily="18" charset="0"/>
              </a:rPr>
              <a:t>HYDROQUINONE – PARAHYDROXY benzene</a:t>
            </a:r>
            <a:endParaRPr lang="en-IN" sz="24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itchFamily="66" charset="0"/>
                <a:cs typeface="Times New Roman" pitchFamily="18" charset="0"/>
              </a:rPr>
              <a:t>PRESERVATIVE </a:t>
            </a:r>
            <a:endParaRPr lang="en-IN" dirty="0">
              <a:latin typeface="Comic Sans MS" pitchFamily="66" charset="0"/>
              <a:cs typeface="Times New Roman" pitchFamily="18" charset="0"/>
            </a:endParaRPr>
          </a:p>
        </p:txBody>
      </p:sp>
      <p:sp>
        <p:nvSpPr>
          <p:cNvPr id="3" name="Content Placeholder 2"/>
          <p:cNvSpPr>
            <a:spLocks noGrp="1"/>
          </p:cNvSpPr>
          <p:nvPr>
            <p:ph idx="1"/>
          </p:nvPr>
        </p:nvSpPr>
        <p:spPr/>
        <p:txBody>
          <a:bodyPr/>
          <a:lstStyle/>
          <a:p>
            <a:r>
              <a:rPr lang="en-US" dirty="0" smtClean="0">
                <a:solidFill>
                  <a:srgbClr val="002060"/>
                </a:solidFill>
                <a:latin typeface="Comic Sans MS" pitchFamily="66" charset="0"/>
                <a:cs typeface="Times New Roman" pitchFamily="18" charset="0"/>
              </a:rPr>
              <a:t>SODIUM SULPHITE</a:t>
            </a:r>
          </a:p>
          <a:p>
            <a:pPr lvl="1">
              <a:buNone/>
            </a:pPr>
            <a:endParaRPr lang="en-US" dirty="0" smtClean="0">
              <a:solidFill>
                <a:schemeClr val="bg1"/>
              </a:solidFill>
              <a:latin typeface="Comic Sans MS" pitchFamily="66" charset="0"/>
              <a:cs typeface="Times New Roman" pitchFamily="18" charset="0"/>
            </a:endParaRPr>
          </a:p>
          <a:p>
            <a:pPr lvl="1"/>
            <a:r>
              <a:rPr lang="en-US" dirty="0" smtClean="0">
                <a:solidFill>
                  <a:schemeClr val="bg1"/>
                </a:solidFill>
                <a:latin typeface="Comic Sans MS" pitchFamily="66" charset="0"/>
                <a:cs typeface="Times New Roman" pitchFamily="18" charset="0"/>
              </a:rPr>
              <a:t>antioxidant </a:t>
            </a:r>
          </a:p>
          <a:p>
            <a:pPr lvl="1"/>
            <a:r>
              <a:rPr lang="en-US" dirty="0" smtClean="0">
                <a:solidFill>
                  <a:schemeClr val="bg1"/>
                </a:solidFill>
                <a:latin typeface="Comic Sans MS" pitchFamily="66" charset="0"/>
                <a:cs typeface="Times New Roman" pitchFamily="18" charset="0"/>
              </a:rPr>
              <a:t>Has greater affinity for oxygen and </a:t>
            </a:r>
          </a:p>
          <a:p>
            <a:pPr lvl="1"/>
            <a:r>
              <a:rPr lang="en-US" dirty="0" smtClean="0">
                <a:solidFill>
                  <a:schemeClr val="bg1"/>
                </a:solidFill>
                <a:latin typeface="Comic Sans MS" pitchFamily="66" charset="0"/>
                <a:cs typeface="Times New Roman" pitchFamily="18" charset="0"/>
              </a:rPr>
              <a:t>Protect the developer from being oxidized by atmospheric oxygen</a:t>
            </a:r>
          </a:p>
          <a:p>
            <a:pPr lvl="1"/>
            <a:r>
              <a:rPr lang="en-US" dirty="0" smtClean="0">
                <a:solidFill>
                  <a:schemeClr val="bg1"/>
                </a:solidFill>
                <a:latin typeface="Comic Sans MS" pitchFamily="66" charset="0"/>
                <a:cs typeface="Times New Roman" pitchFamily="18" charset="0"/>
              </a:rPr>
              <a:t>Helps extend the useful life of hydroquinone and </a:t>
            </a:r>
            <a:r>
              <a:rPr lang="en-US" dirty="0" err="1" smtClean="0">
                <a:solidFill>
                  <a:schemeClr val="bg1"/>
                </a:solidFill>
                <a:latin typeface="Comic Sans MS" pitchFamily="66" charset="0"/>
                <a:cs typeface="Times New Roman" pitchFamily="18" charset="0"/>
              </a:rPr>
              <a:t>elon</a:t>
            </a:r>
            <a:r>
              <a:rPr lang="en-US" dirty="0" smtClean="0">
                <a:solidFill>
                  <a:schemeClr val="bg1"/>
                </a:solidFill>
                <a:latin typeface="Comic Sans MS" pitchFamily="66" charset="0"/>
                <a:cs typeface="Times New Roman" pitchFamily="18" charset="0"/>
              </a:rPr>
              <a:t>     </a:t>
            </a:r>
          </a:p>
          <a:p>
            <a:endParaRPr lang="en-IN" dirty="0">
              <a:solidFill>
                <a:schemeClr val="bg1"/>
              </a:solidFill>
              <a:latin typeface="Comic Sans MS" pitchFamily="66"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457200"/>
            <a:ext cx="7443936" cy="523528"/>
          </a:xfrm>
        </p:spPr>
        <p:txBody>
          <a:bodyPr>
            <a:normAutofit fontScale="90000"/>
          </a:bodyPr>
          <a:lstStyle/>
          <a:p>
            <a:r>
              <a:rPr lang="en-US" dirty="0" smtClean="0">
                <a:latin typeface="Comic Sans MS" pitchFamily="66" charset="0"/>
                <a:cs typeface="Times New Roman" pitchFamily="18" charset="0"/>
              </a:rPr>
              <a:t>ACCELERATOR / ACTIVATOR </a:t>
            </a:r>
            <a:endParaRPr lang="en-IN" dirty="0">
              <a:latin typeface="Comic Sans MS" pitchFamily="66" charset="0"/>
              <a:cs typeface="Times New Roman" pitchFamily="18" charset="0"/>
            </a:endParaRPr>
          </a:p>
        </p:txBody>
      </p:sp>
      <p:sp>
        <p:nvSpPr>
          <p:cNvPr id="3" name="Content Placeholder 2"/>
          <p:cNvSpPr>
            <a:spLocks noGrp="1"/>
          </p:cNvSpPr>
          <p:nvPr>
            <p:ph idx="1"/>
          </p:nvPr>
        </p:nvSpPr>
        <p:spPr/>
        <p:txBody>
          <a:bodyPr>
            <a:normAutofit fontScale="92500" lnSpcReduction="10000"/>
          </a:bodyPr>
          <a:lstStyle/>
          <a:p>
            <a:pPr>
              <a:lnSpc>
                <a:spcPct val="110000"/>
              </a:lnSpc>
            </a:pPr>
            <a:r>
              <a:rPr lang="en-US" dirty="0" smtClean="0">
                <a:solidFill>
                  <a:schemeClr val="bg1"/>
                </a:solidFill>
                <a:latin typeface="Comic Sans MS" pitchFamily="66" charset="0"/>
                <a:cs typeface="Times New Roman" pitchFamily="18" charset="0"/>
              </a:rPr>
              <a:t>The developer agent are active only in alkaline –high pH – medium (pH - 11)</a:t>
            </a:r>
          </a:p>
          <a:p>
            <a:pPr>
              <a:lnSpc>
                <a:spcPct val="110000"/>
              </a:lnSpc>
            </a:pPr>
            <a:r>
              <a:rPr lang="en-US" dirty="0" smtClean="0">
                <a:solidFill>
                  <a:schemeClr val="bg1"/>
                </a:solidFill>
                <a:latin typeface="Comic Sans MS" pitchFamily="66" charset="0"/>
                <a:cs typeface="Times New Roman" pitchFamily="18" charset="0"/>
              </a:rPr>
              <a:t>To maintain this condition, they contain alkali which serves as an activator (accelerator)</a:t>
            </a:r>
          </a:p>
          <a:p>
            <a:pPr>
              <a:lnSpc>
                <a:spcPct val="110000"/>
              </a:lnSpc>
            </a:pPr>
            <a:endParaRPr lang="en-US" dirty="0" smtClean="0">
              <a:solidFill>
                <a:srgbClr val="002060"/>
              </a:solidFill>
              <a:latin typeface="Comic Sans MS" pitchFamily="66" charset="0"/>
              <a:cs typeface="Times New Roman" pitchFamily="18" charset="0"/>
            </a:endParaRPr>
          </a:p>
          <a:p>
            <a:pPr>
              <a:lnSpc>
                <a:spcPct val="110000"/>
              </a:lnSpc>
            </a:pPr>
            <a:r>
              <a:rPr lang="en-US" dirty="0" smtClean="0">
                <a:solidFill>
                  <a:srgbClr val="002060"/>
                </a:solidFill>
                <a:latin typeface="Comic Sans MS" pitchFamily="66" charset="0"/>
                <a:cs typeface="Times New Roman" pitchFamily="18" charset="0"/>
              </a:rPr>
              <a:t>SODIUM CARBONATE, SODIUM HYDROXIDE AND SOMETIMES SODIUM METABORATE, SODIUM TETRABORATE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15813"/>
            <a:ext cx="8229600" cy="5649491"/>
          </a:xfrm>
        </p:spPr>
        <p:txBody>
          <a:bodyPr/>
          <a:lstStyle/>
          <a:p>
            <a:pPr>
              <a:lnSpc>
                <a:spcPct val="110000"/>
              </a:lnSpc>
            </a:pPr>
            <a:r>
              <a:rPr lang="en-US" sz="2800" dirty="0" smtClean="0">
                <a:solidFill>
                  <a:schemeClr val="bg1"/>
                </a:solidFill>
                <a:latin typeface="Comic Sans MS" pitchFamily="66" charset="0"/>
                <a:cs typeface="Times New Roman" pitchFamily="18" charset="0"/>
              </a:rPr>
              <a:t>When developing agents reduces silver halide granules H+ produced which causes fall in pH and depress the reduction of silver that is slow developing process, therefore activator is used to fasten the process </a:t>
            </a:r>
          </a:p>
          <a:p>
            <a:pPr>
              <a:lnSpc>
                <a:spcPct val="110000"/>
              </a:lnSpc>
            </a:pPr>
            <a:endParaRPr lang="en-US" sz="2800" dirty="0" smtClean="0">
              <a:solidFill>
                <a:schemeClr val="bg1"/>
              </a:solidFill>
              <a:latin typeface="Comic Sans MS" pitchFamily="66" charset="0"/>
              <a:cs typeface="Times New Roman" pitchFamily="18" charset="0"/>
            </a:endParaRPr>
          </a:p>
          <a:p>
            <a:pPr>
              <a:lnSpc>
                <a:spcPct val="110000"/>
              </a:lnSpc>
            </a:pPr>
            <a:r>
              <a:rPr lang="en-US" sz="2800" dirty="0" smtClean="0">
                <a:solidFill>
                  <a:schemeClr val="bg1"/>
                </a:solidFill>
                <a:latin typeface="Comic Sans MS" pitchFamily="66" charset="0"/>
                <a:cs typeface="Times New Roman" pitchFamily="18" charset="0"/>
              </a:rPr>
              <a:t>Also serve to soften the gelatin so that developer agent can diffuse more rapidly into this emulsion     </a:t>
            </a:r>
            <a:r>
              <a:rPr lang="en-US" dirty="0" smtClean="0">
                <a:solidFill>
                  <a:schemeClr val="bg1"/>
                </a:solidFill>
                <a:latin typeface="Comic Sans MS" pitchFamily="66" charset="0"/>
                <a:cs typeface="Times New Roman" pitchFamily="18" charset="0"/>
              </a:rPr>
              <a:t>          </a:t>
            </a:r>
          </a:p>
          <a:p>
            <a:endParaRPr lang="en-IN" dirty="0" smtClean="0">
              <a:latin typeface="Comic Sans MS" pitchFamily="66" charset="0"/>
              <a:cs typeface="Times New Roman" pitchFamily="18" charset="0"/>
            </a:endParaRPr>
          </a:p>
          <a:p>
            <a:endParaRPr lang="en-IN"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news12b"/>
          <p:cNvPicPr>
            <a:picLocks noChangeAspect="1" noChangeArrowheads="1"/>
          </p:cNvPicPr>
          <p:nvPr/>
        </p:nvPicPr>
        <p:blipFill>
          <a:blip r:embed="rId2" cstate="print"/>
          <a:srcRect/>
          <a:stretch>
            <a:fillRect/>
          </a:stretch>
        </p:blipFill>
        <p:spPr>
          <a:xfrm>
            <a:off x="1187624" y="764704"/>
            <a:ext cx="2396106" cy="2880065"/>
          </a:xfrm>
          <a:prstGeom prst="rect">
            <a:avLst/>
          </a:prstGeom>
          <a:noFill/>
          <a:ln/>
        </p:spPr>
      </p:pic>
      <p:pic>
        <p:nvPicPr>
          <p:cNvPr id="6" name="Picture 1" descr="C:\Users\Ramya\Desktop\pics\Dental_x-ray_film_07.JPG"/>
          <p:cNvPicPr>
            <a:picLocks noGrp="1" noChangeAspect="1" noChangeArrowheads="1"/>
          </p:cNvPicPr>
          <p:nvPr>
            <p:ph idx="1"/>
          </p:nvPr>
        </p:nvPicPr>
        <p:blipFill rotWithShape="1">
          <a:blip r:embed="rId3" cstate="print">
            <a:extLst>
              <a:ext uri="{BEBA8EAE-BF5A-486C-A8C5-ECC9F3942E4B}">
                <a14:imgProps xmlns:a14="http://schemas.microsoft.com/office/drawing/2010/main" xmlns="">
                  <a14:imgLayer r:embed="rId4">
                    <a14:imgEffect>
                      <a14:brightnessContrast bright="20000"/>
                    </a14:imgEffect>
                  </a14:imgLayer>
                </a14:imgProps>
              </a:ext>
            </a:extLst>
          </a:blip>
          <a:srcRect t="1560" b="694"/>
          <a:stretch/>
        </p:blipFill>
        <p:spPr bwMode="auto">
          <a:xfrm flipH="1">
            <a:off x="4427984" y="692696"/>
            <a:ext cx="4262673" cy="3124944"/>
          </a:xfrm>
          <a:prstGeom prst="rect">
            <a:avLst/>
          </a:prstGeom>
          <a:noFill/>
          <a:ln>
            <a:solidFill>
              <a:schemeClr val="tx1"/>
            </a:solidFill>
          </a:ln>
        </p:spPr>
      </p:pic>
      <p:pic>
        <p:nvPicPr>
          <p:cNvPr id="7" name="Picture 4" descr="N:\100olymp\P1010004.JPG"/>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rightnessContrast bright="20000"/>
                    </a14:imgEffect>
                  </a14:imgLayer>
                </a14:imgProps>
              </a:ext>
              <a:ext uri="{28A0092B-C50C-407E-A947-70E740481C1C}">
                <a14:useLocalDpi xmlns:a14="http://schemas.microsoft.com/office/drawing/2010/main" xmlns="" val="0"/>
              </a:ext>
            </a:extLst>
          </a:blip>
          <a:srcRect l="14286" t="16431" r="16667" b="16744"/>
          <a:stretch>
            <a:fillRect/>
          </a:stretch>
        </p:blipFill>
        <p:spPr bwMode="auto">
          <a:xfrm>
            <a:off x="1475656" y="4221088"/>
            <a:ext cx="2088232" cy="1512168"/>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itchFamily="66" charset="0"/>
                <a:cs typeface="Times New Roman" pitchFamily="18" charset="0"/>
              </a:rPr>
              <a:t>RESTRAINER </a:t>
            </a:r>
            <a:endParaRPr lang="en-IN" dirty="0">
              <a:latin typeface="Comic Sans MS" pitchFamily="66" charset="0"/>
              <a:cs typeface="Times New Roman" pitchFamily="18" charset="0"/>
            </a:endParaRPr>
          </a:p>
        </p:txBody>
      </p:sp>
      <p:sp>
        <p:nvSpPr>
          <p:cNvPr id="3" name="Content Placeholder 2"/>
          <p:cNvSpPr>
            <a:spLocks noGrp="1"/>
          </p:cNvSpPr>
          <p:nvPr>
            <p:ph idx="1"/>
          </p:nvPr>
        </p:nvSpPr>
        <p:spPr/>
        <p:txBody>
          <a:bodyPr>
            <a:normAutofit fontScale="77500" lnSpcReduction="20000"/>
          </a:bodyPr>
          <a:lstStyle/>
          <a:p>
            <a:pPr>
              <a:lnSpc>
                <a:spcPct val="120000"/>
              </a:lnSpc>
            </a:pPr>
            <a:r>
              <a:rPr lang="en-US" dirty="0" smtClean="0">
                <a:solidFill>
                  <a:srgbClr val="002060"/>
                </a:solidFill>
                <a:latin typeface="Comic Sans MS" pitchFamily="66" charset="0"/>
                <a:cs typeface="Times New Roman" pitchFamily="18" charset="0"/>
              </a:rPr>
              <a:t>POTASSIUM BROMIDE </a:t>
            </a:r>
          </a:p>
          <a:p>
            <a:pPr>
              <a:lnSpc>
                <a:spcPct val="120000"/>
              </a:lnSpc>
            </a:pPr>
            <a:r>
              <a:rPr lang="en-US" dirty="0" smtClean="0">
                <a:solidFill>
                  <a:schemeClr val="bg1"/>
                </a:solidFill>
                <a:latin typeface="Comic Sans MS" pitchFamily="66" charset="0"/>
                <a:cs typeface="Times New Roman" pitchFamily="18" charset="0"/>
              </a:rPr>
              <a:t>Added because bromide is a product of reduction of silver halide crystals and added bromide serves to depress the reduction by common ion effect </a:t>
            </a:r>
          </a:p>
          <a:p>
            <a:pPr>
              <a:lnSpc>
                <a:spcPct val="120000"/>
              </a:lnSpc>
            </a:pPr>
            <a:endParaRPr lang="en-US" dirty="0" smtClean="0">
              <a:solidFill>
                <a:schemeClr val="bg1"/>
              </a:solidFill>
              <a:latin typeface="Comic Sans MS" pitchFamily="66" charset="0"/>
              <a:cs typeface="Times New Roman" pitchFamily="18" charset="0"/>
            </a:endParaRPr>
          </a:p>
          <a:p>
            <a:pPr>
              <a:lnSpc>
                <a:spcPct val="120000"/>
              </a:lnSpc>
            </a:pPr>
            <a:r>
              <a:rPr lang="en-US" dirty="0" smtClean="0">
                <a:solidFill>
                  <a:schemeClr val="bg1"/>
                </a:solidFill>
                <a:latin typeface="Comic Sans MS" pitchFamily="66" charset="0"/>
                <a:cs typeface="Times New Roman" pitchFamily="18" charset="0"/>
              </a:rPr>
              <a:t>Although  it dose depress the reduction of both the exposed and unexposed crystals</a:t>
            </a:r>
            <a:r>
              <a:rPr lang="en-US" dirty="0" smtClean="0">
                <a:solidFill>
                  <a:srgbClr val="FFFF00"/>
                </a:solidFill>
                <a:latin typeface="Comic Sans MS" pitchFamily="66" charset="0"/>
                <a:cs typeface="Times New Roman" pitchFamily="18" charset="0"/>
              </a:rPr>
              <a:t>, it is much more effective in depressing the reduction of unexposed crystals, so as a consequence acts as an ANTIFOG AGENT   </a:t>
            </a:r>
            <a:endParaRPr lang="en-US" dirty="0">
              <a:solidFill>
                <a:srgbClr val="FFFF00"/>
              </a:solidFill>
              <a:latin typeface="Comic Sans MS" pitchFamily="66"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atin typeface="Comic Sans MS" pitchFamily="66" charset="0"/>
                <a:cs typeface="Times New Roman" pitchFamily="18" charset="0"/>
              </a:rPr>
              <a:t>Developer Replenisher</a:t>
            </a:r>
          </a:p>
        </p:txBody>
      </p:sp>
      <p:sp>
        <p:nvSpPr>
          <p:cNvPr id="46083" name="Rectangle 3"/>
          <p:cNvSpPr>
            <a:spLocks noGrp="1" noChangeArrowheads="1"/>
          </p:cNvSpPr>
          <p:nvPr>
            <p:ph idx="1"/>
          </p:nvPr>
        </p:nvSpPr>
        <p:spPr>
          <a:xfrm>
            <a:off x="304800" y="1268760"/>
            <a:ext cx="8686800" cy="4811365"/>
          </a:xfrm>
        </p:spPr>
        <p:txBody>
          <a:bodyPr/>
          <a:lstStyle/>
          <a:p>
            <a:r>
              <a:rPr lang="en-US" dirty="0">
                <a:solidFill>
                  <a:schemeClr val="bg1"/>
                </a:solidFill>
                <a:latin typeface="Comic Sans MS" pitchFamily="66" charset="0"/>
                <a:cs typeface="Times New Roman" pitchFamily="18" charset="0"/>
              </a:rPr>
              <a:t>30 </a:t>
            </a:r>
            <a:r>
              <a:rPr lang="en-US" dirty="0" err="1">
                <a:solidFill>
                  <a:schemeClr val="bg1"/>
                </a:solidFill>
                <a:latin typeface="Comic Sans MS" pitchFamily="66" charset="0"/>
                <a:cs typeface="Times New Roman" pitchFamily="18" charset="0"/>
              </a:rPr>
              <a:t>periapical</a:t>
            </a:r>
            <a:r>
              <a:rPr lang="en-US" dirty="0">
                <a:solidFill>
                  <a:schemeClr val="bg1"/>
                </a:solidFill>
                <a:latin typeface="Comic Sans MS" pitchFamily="66" charset="0"/>
                <a:cs typeface="Times New Roman" pitchFamily="18" charset="0"/>
              </a:rPr>
              <a:t> or 5 panoramic films </a:t>
            </a:r>
          </a:p>
          <a:p>
            <a:r>
              <a:rPr lang="en-US" dirty="0">
                <a:solidFill>
                  <a:schemeClr val="bg1"/>
                </a:solidFill>
                <a:latin typeface="Comic Sans MS" pitchFamily="66" charset="0"/>
                <a:cs typeface="Times New Roman" pitchFamily="18" charset="0"/>
              </a:rPr>
              <a:t>8 ounces of fresh developer per gallon of developing solution.</a:t>
            </a:r>
          </a:p>
          <a:p>
            <a:r>
              <a:rPr lang="en-US" dirty="0">
                <a:solidFill>
                  <a:schemeClr val="bg1"/>
                </a:solidFill>
                <a:latin typeface="Comic Sans MS" pitchFamily="66" charset="0"/>
                <a:cs typeface="Times New Roman" pitchFamily="18" charset="0"/>
              </a:rPr>
              <a:t>In order to replenish the solution some amount of old solution is to be discarded.</a:t>
            </a:r>
          </a:p>
          <a:p>
            <a:r>
              <a:rPr lang="en-US" dirty="0">
                <a:solidFill>
                  <a:schemeClr val="bg1"/>
                </a:solidFill>
                <a:latin typeface="Comic Sans MS" pitchFamily="66" charset="0"/>
                <a:cs typeface="Times New Roman" pitchFamily="18" charset="0"/>
              </a:rPr>
              <a:t>Care should be taken in handling the solutions and proper </a:t>
            </a:r>
            <a:r>
              <a:rPr lang="en-US" dirty="0" smtClean="0">
                <a:solidFill>
                  <a:schemeClr val="bg1"/>
                </a:solidFill>
                <a:latin typeface="Comic Sans MS" pitchFamily="66" charset="0"/>
                <a:cs typeface="Times New Roman" pitchFamily="18" charset="0"/>
              </a:rPr>
              <a:t>temperature </a:t>
            </a:r>
            <a:r>
              <a:rPr lang="en-US" dirty="0">
                <a:solidFill>
                  <a:schemeClr val="bg1"/>
                </a:solidFill>
                <a:latin typeface="Comic Sans MS" pitchFamily="66" charset="0"/>
                <a:cs typeface="Times New Roman" pitchFamily="18" charset="0"/>
              </a:rPr>
              <a:t>should be maintained.</a:t>
            </a:r>
          </a:p>
          <a:p>
            <a:endParaRPr lang="en-US" dirty="0">
              <a:latin typeface="Comic Sans MS" pitchFamily="66"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4" name="Picture 9" descr="aGENCE-desert-moley"/>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726" b="617"/>
          <a:stretch/>
        </p:blipFill>
        <p:spPr bwMode="auto">
          <a:xfrm>
            <a:off x="0" y="0"/>
            <a:ext cx="9144000" cy="6858000"/>
          </a:xfrm>
          <a:prstGeom prst="rect">
            <a:avLst/>
          </a:prstGeom>
          <a:noFill/>
          <a:ln w="38100" cap="sq">
            <a:solidFill>
              <a:srgbClr val="9E7100"/>
            </a:solidFill>
            <a:miter lim="800000"/>
            <a:headEnd/>
            <a:tailEnd/>
          </a:ln>
          <a:effectLst>
            <a:outerShdw blurRad="63500" dist="38100" dir="2700000" algn="tl" rotWithShape="0">
              <a:srgbClr val="000000">
                <a:alpha val="42999"/>
              </a:srgbClr>
            </a:outerShdw>
          </a:effectLst>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1454204" y="957037"/>
            <a:ext cx="6461085" cy="4524315"/>
          </a:xfrm>
          <a:prstGeom prst="rect">
            <a:avLst/>
          </a:prstGeom>
          <a:noFill/>
          <a:ln>
            <a:solidFill>
              <a:srgbClr val="FF0080"/>
            </a:solidFill>
          </a:ln>
        </p:spPr>
        <p:txBody>
          <a:bodyPr wrap="square" rtlCol="0">
            <a:spAutoFit/>
          </a:bodyPr>
          <a:lstStyle/>
          <a:p>
            <a:r>
              <a:rPr lang="en-US" sz="2400" dirty="0" smtClean="0">
                <a:latin typeface="Times New Roman"/>
                <a:cs typeface="Times New Roman"/>
              </a:rPr>
              <a:t>IF DEVELOPER IS</a:t>
            </a:r>
          </a:p>
          <a:p>
            <a:r>
              <a:rPr lang="en-US" sz="2400" dirty="0">
                <a:latin typeface="Times New Roman"/>
                <a:cs typeface="Times New Roman"/>
              </a:rPr>
              <a:t> </a:t>
            </a:r>
            <a:r>
              <a:rPr lang="en-US" sz="2400" dirty="0" smtClean="0">
                <a:latin typeface="Times New Roman"/>
                <a:cs typeface="Times New Roman"/>
              </a:rPr>
              <a:t>COLD: Action is slow</a:t>
            </a:r>
          </a:p>
          <a:p>
            <a:r>
              <a:rPr lang="en-US" sz="2400" dirty="0">
                <a:latin typeface="Times New Roman"/>
                <a:cs typeface="Times New Roman"/>
              </a:rPr>
              <a:t> </a:t>
            </a:r>
            <a:r>
              <a:rPr lang="en-US" sz="2400" dirty="0" smtClean="0">
                <a:latin typeface="Times New Roman"/>
                <a:cs typeface="Times New Roman"/>
              </a:rPr>
              <a:t>             </a:t>
            </a:r>
            <a:r>
              <a:rPr lang="en-US" sz="2400" dirty="0">
                <a:latin typeface="Times New Roman"/>
                <a:cs typeface="Times New Roman"/>
              </a:rPr>
              <a:t>T</a:t>
            </a:r>
            <a:r>
              <a:rPr lang="en-US" sz="2400" dirty="0" smtClean="0">
                <a:latin typeface="Times New Roman"/>
                <a:cs typeface="Times New Roman"/>
              </a:rPr>
              <a:t>ime taking</a:t>
            </a:r>
          </a:p>
          <a:p>
            <a:endParaRPr lang="en-US" sz="2400" dirty="0">
              <a:latin typeface="Times New Roman"/>
              <a:cs typeface="Times New Roman"/>
            </a:endParaRPr>
          </a:p>
          <a:p>
            <a:r>
              <a:rPr lang="en-US" sz="2400" dirty="0" smtClean="0">
                <a:latin typeface="Times New Roman"/>
                <a:cs typeface="Times New Roman"/>
              </a:rPr>
              <a:t>WARM: Quick </a:t>
            </a:r>
          </a:p>
          <a:p>
            <a:r>
              <a:rPr lang="en-US" sz="2400" dirty="0">
                <a:latin typeface="Times New Roman"/>
                <a:cs typeface="Times New Roman"/>
              </a:rPr>
              <a:t> </a:t>
            </a:r>
            <a:r>
              <a:rPr lang="en-US" sz="2400" dirty="0" smtClean="0">
                <a:latin typeface="Times New Roman"/>
                <a:cs typeface="Times New Roman"/>
              </a:rPr>
              <a:t>               Short time</a:t>
            </a:r>
          </a:p>
          <a:p>
            <a:r>
              <a:rPr lang="en-US" sz="2400" dirty="0">
                <a:latin typeface="Times New Roman"/>
                <a:cs typeface="Times New Roman"/>
              </a:rPr>
              <a:t> </a:t>
            </a:r>
            <a:r>
              <a:rPr lang="en-US" sz="2400" dirty="0" smtClean="0">
                <a:latin typeface="Times New Roman"/>
                <a:cs typeface="Times New Roman"/>
              </a:rPr>
              <a:t>               Uneven Development</a:t>
            </a:r>
          </a:p>
          <a:p>
            <a:r>
              <a:rPr lang="en-US" sz="2400" dirty="0">
                <a:latin typeface="Times New Roman"/>
                <a:cs typeface="Times New Roman"/>
              </a:rPr>
              <a:t> </a:t>
            </a:r>
            <a:r>
              <a:rPr lang="en-US" sz="2400" dirty="0" smtClean="0">
                <a:latin typeface="Times New Roman"/>
                <a:cs typeface="Times New Roman"/>
              </a:rPr>
              <a:t>                Excessive Fog</a:t>
            </a:r>
          </a:p>
          <a:p>
            <a:endParaRPr lang="en-US" sz="2400" dirty="0">
              <a:latin typeface="Times New Roman"/>
              <a:cs typeface="Times New Roman"/>
            </a:endParaRPr>
          </a:p>
          <a:p>
            <a:r>
              <a:rPr lang="en-US" sz="2400" dirty="0" smtClean="0">
                <a:latin typeface="Times New Roman"/>
                <a:cs typeface="Times New Roman"/>
              </a:rPr>
              <a:t>AT VERY HIGH TEMPERATURE:</a:t>
            </a:r>
          </a:p>
          <a:p>
            <a:r>
              <a:rPr lang="en-US" sz="2400" dirty="0">
                <a:latin typeface="Times New Roman"/>
                <a:cs typeface="Times New Roman"/>
              </a:rPr>
              <a:t> </a:t>
            </a:r>
            <a:r>
              <a:rPr lang="en-US" sz="2400" dirty="0" smtClean="0">
                <a:latin typeface="Times New Roman"/>
                <a:cs typeface="Times New Roman"/>
              </a:rPr>
              <a:t>                   Emulsion is excessively softened.</a:t>
            </a:r>
          </a:p>
          <a:p>
            <a:endParaRPr lang="en-US" sz="2400" dirty="0">
              <a:latin typeface="Times New Roman"/>
              <a:cs typeface="Times New Roman"/>
            </a:endParaRPr>
          </a:p>
        </p:txBody>
      </p:sp>
    </p:spTree>
    <p:extLst>
      <p:ext uri="{BB962C8B-B14F-4D97-AF65-F5344CB8AC3E}">
        <p14:creationId xmlns="" xmlns:p14="http://schemas.microsoft.com/office/powerpoint/2010/main" val="10988665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dirty="0">
                <a:latin typeface="Comic Sans MS" pitchFamily="66" charset="0"/>
                <a:cs typeface="Times New Roman" pitchFamily="18" charset="0"/>
              </a:rPr>
              <a:t>FIXING SOLUTION </a:t>
            </a:r>
          </a:p>
        </p:txBody>
      </p:sp>
      <p:sp>
        <p:nvSpPr>
          <p:cNvPr id="21507" name="Rectangle 3"/>
          <p:cNvSpPr>
            <a:spLocks noGrp="1" noChangeArrowheads="1"/>
          </p:cNvSpPr>
          <p:nvPr>
            <p:ph idx="1"/>
          </p:nvPr>
        </p:nvSpPr>
        <p:spPr>
          <a:xfrm>
            <a:off x="304800" y="1412776"/>
            <a:ext cx="8686800" cy="4667349"/>
          </a:xfrm>
        </p:spPr>
        <p:txBody>
          <a:bodyPr>
            <a:normAutofit fontScale="32500" lnSpcReduction="20000"/>
          </a:bodyPr>
          <a:lstStyle/>
          <a:p>
            <a:pPr>
              <a:lnSpc>
                <a:spcPct val="160000"/>
              </a:lnSpc>
            </a:pPr>
            <a:r>
              <a:rPr lang="en-US" sz="9800" dirty="0">
                <a:solidFill>
                  <a:schemeClr val="bg1"/>
                </a:solidFill>
                <a:latin typeface="Comic Sans MS" pitchFamily="66" charset="0"/>
                <a:cs typeface="Times New Roman" pitchFamily="18" charset="0"/>
              </a:rPr>
              <a:t>Function is to remove the unexposed silver halide crystals from the emulsion </a:t>
            </a:r>
          </a:p>
          <a:p>
            <a:pPr>
              <a:lnSpc>
                <a:spcPct val="160000"/>
              </a:lnSpc>
            </a:pPr>
            <a:r>
              <a:rPr lang="en-US" sz="9800" dirty="0">
                <a:solidFill>
                  <a:schemeClr val="bg1"/>
                </a:solidFill>
                <a:latin typeface="Comic Sans MS" pitchFamily="66" charset="0"/>
                <a:cs typeface="Times New Roman" pitchFamily="18" charset="0"/>
              </a:rPr>
              <a:t>Presence of unexposed crystal cause the film to be opaque if not removed will cause the film to be obscured and non diagnostic </a:t>
            </a:r>
          </a:p>
          <a:p>
            <a:pPr>
              <a:lnSpc>
                <a:spcPct val="80000"/>
              </a:lnSpc>
            </a:pPr>
            <a:r>
              <a:rPr lang="en-US" sz="9800" dirty="0">
                <a:solidFill>
                  <a:schemeClr val="bg1"/>
                </a:solidFill>
                <a:latin typeface="Comic Sans MS" pitchFamily="66" charset="0"/>
                <a:cs typeface="Times New Roman" pitchFamily="18" charset="0"/>
              </a:rPr>
              <a:t>The other function of fixer is to hardened the emulsion (on </a:t>
            </a:r>
            <a:r>
              <a:rPr lang="en-US" sz="9800" dirty="0" smtClean="0">
                <a:solidFill>
                  <a:schemeClr val="bg1"/>
                </a:solidFill>
                <a:latin typeface="Comic Sans MS" pitchFamily="66" charset="0"/>
                <a:cs typeface="Times New Roman" pitchFamily="18" charset="0"/>
              </a:rPr>
              <a:t>the film)</a:t>
            </a:r>
            <a:endParaRPr lang="en-US" sz="9800" b="1" dirty="0" smtClean="0">
              <a:solidFill>
                <a:schemeClr val="bg1"/>
              </a:solidFill>
              <a:latin typeface="Comic Sans MS" pitchFamily="66" charset="0"/>
              <a:cs typeface="Times New Roman" pitchFamily="18" charset="0"/>
            </a:endParaRPr>
          </a:p>
          <a:p>
            <a:pPr>
              <a:lnSpc>
                <a:spcPct val="160000"/>
              </a:lnSpc>
            </a:pPr>
            <a:endParaRPr lang="en-US" dirty="0" smtClean="0">
              <a:latin typeface="Comic Sans MS" pitchFamily="66" charset="0"/>
              <a:cs typeface="Times New Roman" pitchFamily="18" charset="0"/>
            </a:endParaRPr>
          </a:p>
          <a:p>
            <a:pPr>
              <a:lnSpc>
                <a:spcPct val="160000"/>
              </a:lnSpc>
            </a:pPr>
            <a:endParaRPr lang="en-US" dirty="0">
              <a:latin typeface="Comic Sans MS" pitchFamily="66" charset="0"/>
              <a:cs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4" descr="N:\Picture1.jpg"/>
          <p:cNvPicPr>
            <a:picLocks noGrp="1" noChangeAspect="1" noChangeArrowheads="1"/>
          </p:cNvPicPr>
          <p:nvPr>
            <p:ph idx="1"/>
          </p:nvPr>
        </p:nvPicPr>
        <p:blipFill>
          <a:blip r:embed="rId2" cstate="print">
            <a:extLst>
              <a:ext uri="{BEBA8EAE-BF5A-486C-A8C5-ECC9F3942E4B}">
                <a14:imgProps xmlns="" xmlns:a14="http://schemas.microsoft.com/office/drawing/2010/main">
                  <a14:imgLayer r:embed="rId3">
                    <a14:imgEffect>
                      <a14:brightnessContrast bright="20000"/>
                    </a14:imgEffect>
                  </a14:imgLayer>
                </a14:imgProps>
              </a:ext>
              <a:ext uri="{28A0092B-C50C-407E-A947-70E740481C1C}">
                <a14:useLocalDpi xmlns="" xmlns:a14="http://schemas.microsoft.com/office/drawing/2010/main" val="0"/>
              </a:ext>
            </a:extLst>
          </a:blip>
          <a:srcRect/>
          <a:stretch>
            <a:fillRect/>
          </a:stretch>
        </p:blipFill>
        <p:spPr>
          <a:xfrm>
            <a:off x="609600" y="669925"/>
            <a:ext cx="7694613" cy="3429000"/>
          </a:xfrm>
          <a:noFill/>
        </p:spPr>
      </p:pic>
      <p:sp>
        <p:nvSpPr>
          <p:cNvPr id="10242" name="TextBox 4"/>
          <p:cNvSpPr txBox="1">
            <a:spLocks noChangeArrowheads="1"/>
          </p:cNvSpPr>
          <p:nvPr/>
        </p:nvSpPr>
        <p:spPr bwMode="auto">
          <a:xfrm>
            <a:off x="228600" y="4267200"/>
            <a:ext cx="8458200" cy="2586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solidFill>
                  <a:srgbClr val="FFC000"/>
                </a:solidFill>
              </a:rPr>
              <a:t>A</a:t>
            </a:r>
            <a:r>
              <a:rPr lang="en-US" sz="1800" i="1" dirty="0"/>
              <a:t>- </a:t>
            </a:r>
            <a:r>
              <a:rPr lang="en-US" sz="1800" dirty="0"/>
              <a:t>Before exposure, many silver bromide crystals are present in the emulsion.</a:t>
            </a:r>
          </a:p>
          <a:p>
            <a:r>
              <a:rPr lang="en-US" sz="1800" dirty="0"/>
              <a:t> </a:t>
            </a:r>
          </a:p>
          <a:p>
            <a:r>
              <a:rPr lang="en-US" sz="1800">
                <a:solidFill>
                  <a:srgbClr val="FFC000"/>
                </a:solidFill>
              </a:rPr>
              <a:t>B</a:t>
            </a:r>
            <a:r>
              <a:rPr lang="en-US" sz="1800"/>
              <a:t>- After exposure, the exposed crystals containing neutral silver atoms at latent image sites constitute the latent image (shaded areas in the crystals). </a:t>
            </a:r>
          </a:p>
          <a:p>
            <a:endParaRPr lang="en-US" sz="1800" dirty="0"/>
          </a:p>
          <a:p>
            <a:r>
              <a:rPr lang="en-US" sz="1800" dirty="0">
                <a:solidFill>
                  <a:srgbClr val="FFC000"/>
                </a:solidFill>
              </a:rPr>
              <a:t>C</a:t>
            </a:r>
            <a:r>
              <a:rPr lang="en-US" sz="1800" dirty="0"/>
              <a:t>- The developer converts the exposed crystals containing neutral silver ions </a:t>
            </a:r>
          </a:p>
          <a:p>
            <a:endParaRPr lang="en-US" sz="1800" dirty="0"/>
          </a:p>
          <a:p>
            <a:r>
              <a:rPr lang="en-US" sz="1800" dirty="0">
                <a:solidFill>
                  <a:srgbClr val="FFC000"/>
                </a:solidFill>
              </a:rPr>
              <a:t>D</a:t>
            </a:r>
            <a:r>
              <a:rPr lang="en-US" sz="1800" dirty="0"/>
              <a:t>- unexposed, undeveloped silver bromide crystals are removed leaving only the solid silver grains</a:t>
            </a:r>
          </a:p>
        </p:txBody>
      </p:sp>
      <p:sp>
        <p:nvSpPr>
          <p:cNvPr id="10243" name="TextBox 5"/>
          <p:cNvSpPr txBox="1">
            <a:spLocks noChangeArrowheads="1"/>
          </p:cNvSpPr>
          <p:nvPr/>
        </p:nvSpPr>
        <p:spPr bwMode="auto">
          <a:xfrm>
            <a:off x="1524000" y="152400"/>
            <a:ext cx="60198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t>EMULSION CHANGES DURING FILM PROCESSING</a:t>
            </a:r>
          </a:p>
        </p:txBody>
      </p:sp>
    </p:spTree>
    <p:extLst>
      <p:ext uri="{BB962C8B-B14F-4D97-AF65-F5344CB8AC3E}">
        <p14:creationId xmlns="" xmlns:p14="http://schemas.microsoft.com/office/powerpoint/2010/main" val="4999848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ackground"/>
          <p:cNvPicPr>
            <a:picLocks noChangeAspect="1" noChangeArrowheads="1"/>
          </p:cNvPicPr>
          <p:nvPr/>
        </p:nvPicPr>
        <p:blipFill>
          <a:blip r:embed="rId2" cstate="print">
            <a:lum bright="6000"/>
          </a:blip>
          <a:srcRect/>
          <a:stretch>
            <a:fillRect/>
          </a:stretch>
        </p:blipFill>
        <p:spPr bwMode="auto">
          <a:xfrm>
            <a:off x="0" y="0"/>
            <a:ext cx="9144000" cy="6858000"/>
          </a:xfrm>
          <a:prstGeom prst="rect">
            <a:avLst/>
          </a:prstGeom>
          <a:noFill/>
          <a:ln w="9525">
            <a:noFill/>
            <a:miter lim="800000"/>
            <a:headEnd/>
            <a:tailEnd/>
          </a:ln>
        </p:spPr>
      </p:pic>
      <p:sp>
        <p:nvSpPr>
          <p:cNvPr id="16387" name="Freeform 3"/>
          <p:cNvSpPr>
            <a:spLocks/>
          </p:cNvSpPr>
          <p:nvPr/>
        </p:nvSpPr>
        <p:spPr bwMode="auto">
          <a:xfrm>
            <a:off x="457200" y="3810000"/>
            <a:ext cx="8229600" cy="2667000"/>
          </a:xfrm>
          <a:custGeom>
            <a:avLst/>
            <a:gdLst>
              <a:gd name="T0" fmla="*/ 4 w 4992"/>
              <a:gd name="T1" fmla="*/ 2070 h 2070"/>
              <a:gd name="T2" fmla="*/ 0 w 4992"/>
              <a:gd name="T3" fmla="*/ 0 h 2070"/>
              <a:gd name="T4" fmla="*/ 4992 w 4992"/>
              <a:gd name="T5" fmla="*/ 0 h 2070"/>
              <a:gd name="T6" fmla="*/ 4986 w 4992"/>
              <a:gd name="T7" fmla="*/ 2064 h 2070"/>
              <a:gd name="T8" fmla="*/ 4 w 4992"/>
              <a:gd name="T9" fmla="*/ 2070 h 2070"/>
              <a:gd name="T10" fmla="*/ 0 60000 65536"/>
              <a:gd name="T11" fmla="*/ 0 60000 65536"/>
              <a:gd name="T12" fmla="*/ 0 60000 65536"/>
              <a:gd name="T13" fmla="*/ 0 60000 65536"/>
              <a:gd name="T14" fmla="*/ 0 60000 65536"/>
              <a:gd name="T15" fmla="*/ 0 w 4992"/>
              <a:gd name="T16" fmla="*/ 0 h 2070"/>
              <a:gd name="T17" fmla="*/ 4992 w 4992"/>
              <a:gd name="T18" fmla="*/ 2070 h 2070"/>
            </a:gdLst>
            <a:ahLst/>
            <a:cxnLst>
              <a:cxn ang="T10">
                <a:pos x="T0" y="T1"/>
              </a:cxn>
              <a:cxn ang="T11">
                <a:pos x="T2" y="T3"/>
              </a:cxn>
              <a:cxn ang="T12">
                <a:pos x="T4" y="T5"/>
              </a:cxn>
              <a:cxn ang="T13">
                <a:pos x="T6" y="T7"/>
              </a:cxn>
              <a:cxn ang="T14">
                <a:pos x="T8" y="T9"/>
              </a:cxn>
            </a:cxnLst>
            <a:rect l="T15" t="T16" r="T17" b="T18"/>
            <a:pathLst>
              <a:path w="4992" h="2070">
                <a:moveTo>
                  <a:pt x="4" y="2070"/>
                </a:moveTo>
                <a:lnTo>
                  <a:pt x="0" y="0"/>
                </a:lnTo>
                <a:lnTo>
                  <a:pt x="4992" y="0"/>
                </a:lnTo>
                <a:lnTo>
                  <a:pt x="4986" y="2064"/>
                </a:lnTo>
                <a:lnTo>
                  <a:pt x="4" y="2070"/>
                </a:lnTo>
                <a:close/>
              </a:path>
            </a:pathLst>
          </a:custGeom>
          <a:solidFill>
            <a:srgbClr val="99CCFF"/>
          </a:solidFill>
          <a:ln w="9525" cap="flat" cmpd="sng">
            <a:noFill/>
            <a:prstDash val="solid"/>
            <a:round/>
            <a:headEnd/>
            <a:tailEnd/>
          </a:ln>
        </p:spPr>
        <p:txBody>
          <a:bodyPr/>
          <a:lstStyle/>
          <a:p>
            <a:endParaRPr lang="en-IN"/>
          </a:p>
        </p:txBody>
      </p:sp>
      <p:sp>
        <p:nvSpPr>
          <p:cNvPr id="16388" name="Rectangle 4"/>
          <p:cNvSpPr>
            <a:spLocks noChangeArrowheads="1"/>
          </p:cNvSpPr>
          <p:nvPr/>
        </p:nvSpPr>
        <p:spPr bwMode="auto">
          <a:xfrm>
            <a:off x="2362200" y="5562600"/>
            <a:ext cx="68580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6389" name="Rectangle 5"/>
          <p:cNvSpPr>
            <a:spLocks noChangeArrowheads="1"/>
          </p:cNvSpPr>
          <p:nvPr/>
        </p:nvSpPr>
        <p:spPr bwMode="auto">
          <a:xfrm>
            <a:off x="1676400" y="5181600"/>
            <a:ext cx="36830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6390" name="Rectangle 6"/>
          <p:cNvSpPr>
            <a:spLocks noChangeArrowheads="1"/>
          </p:cNvSpPr>
          <p:nvPr/>
        </p:nvSpPr>
        <p:spPr bwMode="auto">
          <a:xfrm>
            <a:off x="4114800" y="5410200"/>
            <a:ext cx="846138"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5367" name="Rectangle 7"/>
          <p:cNvSpPr>
            <a:spLocks noChangeArrowheads="1"/>
          </p:cNvSpPr>
          <p:nvPr/>
        </p:nvSpPr>
        <p:spPr bwMode="auto">
          <a:xfrm>
            <a:off x="6477000" y="5029200"/>
            <a:ext cx="847725"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5368" name="Rectangle 8"/>
          <p:cNvSpPr>
            <a:spLocks noChangeArrowheads="1"/>
          </p:cNvSpPr>
          <p:nvPr/>
        </p:nvSpPr>
        <p:spPr bwMode="auto">
          <a:xfrm>
            <a:off x="5334000" y="5638800"/>
            <a:ext cx="598488"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6393" name="Rectangle 9"/>
          <p:cNvSpPr>
            <a:spLocks noChangeArrowheads="1"/>
          </p:cNvSpPr>
          <p:nvPr/>
        </p:nvSpPr>
        <p:spPr bwMode="auto">
          <a:xfrm>
            <a:off x="3581400" y="4003675"/>
            <a:ext cx="784225"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5370" name="Rectangle 10"/>
          <p:cNvSpPr>
            <a:spLocks noChangeArrowheads="1"/>
          </p:cNvSpPr>
          <p:nvPr/>
        </p:nvSpPr>
        <p:spPr bwMode="auto">
          <a:xfrm>
            <a:off x="7543800" y="4648200"/>
            <a:ext cx="91440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6395" name="Rectangle 11"/>
          <p:cNvSpPr>
            <a:spLocks noChangeArrowheads="1"/>
          </p:cNvSpPr>
          <p:nvPr/>
        </p:nvSpPr>
        <p:spPr bwMode="auto">
          <a:xfrm>
            <a:off x="2057400" y="6019800"/>
            <a:ext cx="484188"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5372" name="Rectangle 12"/>
          <p:cNvSpPr>
            <a:spLocks noChangeArrowheads="1"/>
          </p:cNvSpPr>
          <p:nvPr/>
        </p:nvSpPr>
        <p:spPr bwMode="auto">
          <a:xfrm>
            <a:off x="6858000" y="3962400"/>
            <a:ext cx="598488"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5373" name="Rectangle 13"/>
          <p:cNvSpPr>
            <a:spLocks noChangeArrowheads="1"/>
          </p:cNvSpPr>
          <p:nvPr/>
        </p:nvSpPr>
        <p:spPr bwMode="auto">
          <a:xfrm>
            <a:off x="4514850" y="5981700"/>
            <a:ext cx="604838"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6398" name="Rectangle 14"/>
          <p:cNvSpPr>
            <a:spLocks noChangeArrowheads="1"/>
          </p:cNvSpPr>
          <p:nvPr/>
        </p:nvSpPr>
        <p:spPr bwMode="auto">
          <a:xfrm>
            <a:off x="2667000" y="4114800"/>
            <a:ext cx="457200"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5375" name="Rectangle 15"/>
          <p:cNvSpPr>
            <a:spLocks noChangeArrowheads="1"/>
          </p:cNvSpPr>
          <p:nvPr/>
        </p:nvSpPr>
        <p:spPr bwMode="auto">
          <a:xfrm>
            <a:off x="7696200" y="5791200"/>
            <a:ext cx="484188"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5376" name="Rectangle 16"/>
          <p:cNvSpPr>
            <a:spLocks noChangeArrowheads="1"/>
          </p:cNvSpPr>
          <p:nvPr/>
        </p:nvSpPr>
        <p:spPr bwMode="auto">
          <a:xfrm>
            <a:off x="5486400" y="3886200"/>
            <a:ext cx="604838"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6401" name="Rectangle 17"/>
          <p:cNvSpPr>
            <a:spLocks noChangeArrowheads="1"/>
          </p:cNvSpPr>
          <p:nvPr/>
        </p:nvSpPr>
        <p:spPr bwMode="auto">
          <a:xfrm>
            <a:off x="1295400" y="5562600"/>
            <a:ext cx="60325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5378" name="Rectangle 18"/>
          <p:cNvSpPr>
            <a:spLocks noChangeArrowheads="1"/>
          </p:cNvSpPr>
          <p:nvPr/>
        </p:nvSpPr>
        <p:spPr bwMode="auto">
          <a:xfrm>
            <a:off x="3689350" y="5972175"/>
            <a:ext cx="36195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5379" name="Rectangle 19"/>
          <p:cNvSpPr>
            <a:spLocks noChangeArrowheads="1"/>
          </p:cNvSpPr>
          <p:nvPr/>
        </p:nvSpPr>
        <p:spPr bwMode="auto">
          <a:xfrm>
            <a:off x="6707188" y="5702300"/>
            <a:ext cx="398462"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5380" name="Rectangle 20"/>
          <p:cNvSpPr>
            <a:spLocks noChangeArrowheads="1"/>
          </p:cNvSpPr>
          <p:nvPr/>
        </p:nvSpPr>
        <p:spPr bwMode="auto">
          <a:xfrm>
            <a:off x="4191000" y="4495800"/>
            <a:ext cx="436563"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6405" name="Rectangle 21"/>
          <p:cNvSpPr>
            <a:spLocks noChangeArrowheads="1"/>
          </p:cNvSpPr>
          <p:nvPr/>
        </p:nvSpPr>
        <p:spPr bwMode="auto">
          <a:xfrm>
            <a:off x="5257800" y="4495800"/>
            <a:ext cx="731838"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5382" name="Rectangle 22"/>
          <p:cNvSpPr>
            <a:spLocks noChangeArrowheads="1"/>
          </p:cNvSpPr>
          <p:nvPr/>
        </p:nvSpPr>
        <p:spPr bwMode="auto">
          <a:xfrm>
            <a:off x="7867650" y="4086225"/>
            <a:ext cx="514350"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5383" name="Rectangle 23"/>
          <p:cNvSpPr>
            <a:spLocks noChangeArrowheads="1"/>
          </p:cNvSpPr>
          <p:nvPr/>
        </p:nvSpPr>
        <p:spPr bwMode="auto">
          <a:xfrm>
            <a:off x="7924800" y="5334000"/>
            <a:ext cx="60960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6408" name="Rectangle 24"/>
          <p:cNvSpPr>
            <a:spLocks noChangeArrowheads="1"/>
          </p:cNvSpPr>
          <p:nvPr/>
        </p:nvSpPr>
        <p:spPr bwMode="auto">
          <a:xfrm>
            <a:off x="762000" y="6096000"/>
            <a:ext cx="457200"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5385" name="Rectangle 25"/>
          <p:cNvSpPr>
            <a:spLocks noChangeArrowheads="1"/>
          </p:cNvSpPr>
          <p:nvPr/>
        </p:nvSpPr>
        <p:spPr bwMode="auto">
          <a:xfrm>
            <a:off x="5257800" y="5029200"/>
            <a:ext cx="600075"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5386" name="Rectangle 26"/>
          <p:cNvSpPr>
            <a:spLocks noChangeArrowheads="1"/>
          </p:cNvSpPr>
          <p:nvPr/>
        </p:nvSpPr>
        <p:spPr bwMode="auto">
          <a:xfrm>
            <a:off x="3732213" y="4894263"/>
            <a:ext cx="476250"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6411" name="Rectangle 27"/>
          <p:cNvSpPr>
            <a:spLocks noChangeArrowheads="1"/>
          </p:cNvSpPr>
          <p:nvPr/>
        </p:nvSpPr>
        <p:spPr bwMode="auto">
          <a:xfrm>
            <a:off x="2209800" y="4572000"/>
            <a:ext cx="304800"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5388" name="Rectangle 28"/>
          <p:cNvSpPr>
            <a:spLocks noChangeArrowheads="1"/>
          </p:cNvSpPr>
          <p:nvPr/>
        </p:nvSpPr>
        <p:spPr bwMode="auto">
          <a:xfrm>
            <a:off x="4876800" y="3962400"/>
            <a:ext cx="401638"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5389" name="Rectangle 29"/>
          <p:cNvSpPr>
            <a:spLocks noChangeArrowheads="1"/>
          </p:cNvSpPr>
          <p:nvPr/>
        </p:nvSpPr>
        <p:spPr bwMode="auto">
          <a:xfrm>
            <a:off x="7924800" y="6096000"/>
            <a:ext cx="60960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5390" name="Rectangle 30"/>
          <p:cNvSpPr>
            <a:spLocks noChangeArrowheads="1"/>
          </p:cNvSpPr>
          <p:nvPr/>
        </p:nvSpPr>
        <p:spPr bwMode="auto">
          <a:xfrm>
            <a:off x="6629400" y="6172200"/>
            <a:ext cx="788988"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5391" name="Rectangle 31"/>
          <p:cNvSpPr>
            <a:spLocks noChangeArrowheads="1"/>
          </p:cNvSpPr>
          <p:nvPr/>
        </p:nvSpPr>
        <p:spPr bwMode="auto">
          <a:xfrm>
            <a:off x="6705600" y="4495800"/>
            <a:ext cx="60960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6416" name="Rectangle 32"/>
          <p:cNvSpPr>
            <a:spLocks noChangeArrowheads="1"/>
          </p:cNvSpPr>
          <p:nvPr/>
        </p:nvSpPr>
        <p:spPr bwMode="auto">
          <a:xfrm>
            <a:off x="2774950" y="4114800"/>
            <a:ext cx="196850" cy="268288"/>
          </a:xfrm>
          <a:prstGeom prst="rect">
            <a:avLst/>
          </a:prstGeom>
          <a:solidFill>
            <a:srgbClr val="FF9900"/>
          </a:solidFill>
          <a:ln w="9525">
            <a:solidFill>
              <a:schemeClr val="tx1"/>
            </a:solidFill>
            <a:miter lim="800000"/>
            <a:headEnd/>
            <a:tailEnd/>
          </a:ln>
        </p:spPr>
        <p:txBody>
          <a:bodyPr wrap="none" anchor="ctr"/>
          <a:lstStyle/>
          <a:p>
            <a:endParaRPr lang="en-IN"/>
          </a:p>
        </p:txBody>
      </p:sp>
      <p:sp>
        <p:nvSpPr>
          <p:cNvPr id="16417" name="Rectangle 33"/>
          <p:cNvSpPr>
            <a:spLocks noChangeArrowheads="1"/>
          </p:cNvSpPr>
          <p:nvPr/>
        </p:nvSpPr>
        <p:spPr bwMode="auto">
          <a:xfrm>
            <a:off x="2286000" y="4572000"/>
            <a:ext cx="196850" cy="268288"/>
          </a:xfrm>
          <a:prstGeom prst="rect">
            <a:avLst/>
          </a:prstGeom>
          <a:solidFill>
            <a:srgbClr val="FF9900"/>
          </a:solidFill>
          <a:ln w="9525">
            <a:solidFill>
              <a:schemeClr val="tx1"/>
            </a:solidFill>
            <a:miter lim="800000"/>
            <a:headEnd/>
            <a:tailEnd/>
          </a:ln>
        </p:spPr>
        <p:txBody>
          <a:bodyPr wrap="none" anchor="ctr"/>
          <a:lstStyle/>
          <a:p>
            <a:endParaRPr lang="en-IN"/>
          </a:p>
        </p:txBody>
      </p:sp>
      <p:sp>
        <p:nvSpPr>
          <p:cNvPr id="16418" name="Rectangle 34"/>
          <p:cNvSpPr>
            <a:spLocks noChangeArrowheads="1"/>
          </p:cNvSpPr>
          <p:nvPr/>
        </p:nvSpPr>
        <p:spPr bwMode="auto">
          <a:xfrm>
            <a:off x="1784350" y="5181600"/>
            <a:ext cx="196850" cy="268288"/>
          </a:xfrm>
          <a:prstGeom prst="rect">
            <a:avLst/>
          </a:prstGeom>
          <a:solidFill>
            <a:srgbClr val="FF9900"/>
          </a:solidFill>
          <a:ln w="9525">
            <a:solidFill>
              <a:schemeClr val="tx1"/>
            </a:solidFill>
            <a:miter lim="800000"/>
            <a:headEnd/>
            <a:tailEnd/>
          </a:ln>
        </p:spPr>
        <p:txBody>
          <a:bodyPr wrap="none" anchor="ctr"/>
          <a:lstStyle/>
          <a:p>
            <a:endParaRPr lang="en-IN"/>
          </a:p>
        </p:txBody>
      </p:sp>
      <p:sp>
        <p:nvSpPr>
          <p:cNvPr id="16419" name="Rectangle 35"/>
          <p:cNvSpPr>
            <a:spLocks noChangeArrowheads="1"/>
          </p:cNvSpPr>
          <p:nvPr/>
        </p:nvSpPr>
        <p:spPr bwMode="auto">
          <a:xfrm>
            <a:off x="1327150" y="5562600"/>
            <a:ext cx="196850" cy="268288"/>
          </a:xfrm>
          <a:prstGeom prst="rect">
            <a:avLst/>
          </a:prstGeom>
          <a:solidFill>
            <a:srgbClr val="FF9900"/>
          </a:solidFill>
          <a:ln w="9525">
            <a:solidFill>
              <a:schemeClr val="tx1"/>
            </a:solidFill>
            <a:miter lim="800000"/>
            <a:headEnd/>
            <a:tailEnd/>
          </a:ln>
        </p:spPr>
        <p:txBody>
          <a:bodyPr wrap="none" anchor="ctr"/>
          <a:lstStyle/>
          <a:p>
            <a:endParaRPr lang="en-IN"/>
          </a:p>
        </p:txBody>
      </p:sp>
      <p:sp>
        <p:nvSpPr>
          <p:cNvPr id="16420" name="Rectangle 36"/>
          <p:cNvSpPr>
            <a:spLocks noChangeArrowheads="1"/>
          </p:cNvSpPr>
          <p:nvPr/>
        </p:nvSpPr>
        <p:spPr bwMode="auto">
          <a:xfrm>
            <a:off x="2546350" y="5562600"/>
            <a:ext cx="196850" cy="268288"/>
          </a:xfrm>
          <a:prstGeom prst="rect">
            <a:avLst/>
          </a:prstGeom>
          <a:solidFill>
            <a:srgbClr val="FF9900"/>
          </a:solidFill>
          <a:ln w="9525">
            <a:solidFill>
              <a:schemeClr val="tx1"/>
            </a:solidFill>
            <a:miter lim="800000"/>
            <a:headEnd/>
            <a:tailEnd/>
          </a:ln>
        </p:spPr>
        <p:txBody>
          <a:bodyPr wrap="none" anchor="ctr"/>
          <a:lstStyle/>
          <a:p>
            <a:endParaRPr lang="en-IN"/>
          </a:p>
        </p:txBody>
      </p:sp>
      <p:sp>
        <p:nvSpPr>
          <p:cNvPr id="16421" name="Rectangle 37"/>
          <p:cNvSpPr>
            <a:spLocks noChangeArrowheads="1"/>
          </p:cNvSpPr>
          <p:nvPr/>
        </p:nvSpPr>
        <p:spPr bwMode="auto">
          <a:xfrm>
            <a:off x="2057400" y="6019800"/>
            <a:ext cx="196850" cy="268288"/>
          </a:xfrm>
          <a:prstGeom prst="rect">
            <a:avLst/>
          </a:prstGeom>
          <a:solidFill>
            <a:srgbClr val="FF9900"/>
          </a:solidFill>
          <a:ln w="9525">
            <a:solidFill>
              <a:schemeClr val="tx1"/>
            </a:solidFill>
            <a:miter lim="800000"/>
            <a:headEnd/>
            <a:tailEnd/>
          </a:ln>
        </p:spPr>
        <p:txBody>
          <a:bodyPr wrap="none" anchor="ctr"/>
          <a:lstStyle/>
          <a:p>
            <a:endParaRPr lang="en-IN"/>
          </a:p>
        </p:txBody>
      </p:sp>
      <p:sp>
        <p:nvSpPr>
          <p:cNvPr id="16422" name="Rectangle 38"/>
          <p:cNvSpPr>
            <a:spLocks noChangeArrowheads="1"/>
          </p:cNvSpPr>
          <p:nvPr/>
        </p:nvSpPr>
        <p:spPr bwMode="auto">
          <a:xfrm>
            <a:off x="854075" y="6096000"/>
            <a:ext cx="196850" cy="268288"/>
          </a:xfrm>
          <a:prstGeom prst="rect">
            <a:avLst/>
          </a:prstGeom>
          <a:solidFill>
            <a:srgbClr val="FF9900"/>
          </a:solidFill>
          <a:ln w="9525">
            <a:solidFill>
              <a:schemeClr val="tx1"/>
            </a:solidFill>
            <a:miter lim="800000"/>
            <a:headEnd/>
            <a:tailEnd/>
          </a:ln>
        </p:spPr>
        <p:txBody>
          <a:bodyPr wrap="none" anchor="ctr"/>
          <a:lstStyle/>
          <a:p>
            <a:endParaRPr lang="en-IN"/>
          </a:p>
        </p:txBody>
      </p:sp>
      <p:sp>
        <p:nvSpPr>
          <p:cNvPr id="16423" name="Rectangle 39"/>
          <p:cNvSpPr>
            <a:spLocks noChangeArrowheads="1"/>
          </p:cNvSpPr>
          <p:nvPr/>
        </p:nvSpPr>
        <p:spPr bwMode="auto">
          <a:xfrm>
            <a:off x="5289550" y="4495800"/>
            <a:ext cx="196850" cy="268288"/>
          </a:xfrm>
          <a:prstGeom prst="rect">
            <a:avLst/>
          </a:prstGeom>
          <a:solidFill>
            <a:srgbClr val="FF9900"/>
          </a:solidFill>
          <a:ln w="9525">
            <a:solidFill>
              <a:schemeClr val="tx1"/>
            </a:solidFill>
            <a:miter lim="800000"/>
            <a:headEnd/>
            <a:tailEnd/>
          </a:ln>
        </p:spPr>
        <p:txBody>
          <a:bodyPr wrap="none" anchor="ctr"/>
          <a:lstStyle/>
          <a:p>
            <a:endParaRPr lang="en-IN"/>
          </a:p>
        </p:txBody>
      </p:sp>
      <p:sp>
        <p:nvSpPr>
          <p:cNvPr id="16424" name="Rectangle 40"/>
          <p:cNvSpPr>
            <a:spLocks noChangeArrowheads="1"/>
          </p:cNvSpPr>
          <p:nvPr/>
        </p:nvSpPr>
        <p:spPr bwMode="auto">
          <a:xfrm>
            <a:off x="4679950" y="5410200"/>
            <a:ext cx="196850" cy="268288"/>
          </a:xfrm>
          <a:prstGeom prst="rect">
            <a:avLst/>
          </a:prstGeom>
          <a:solidFill>
            <a:srgbClr val="FF9900"/>
          </a:solidFill>
          <a:ln w="9525">
            <a:solidFill>
              <a:schemeClr val="tx1"/>
            </a:solidFill>
            <a:miter lim="800000"/>
            <a:headEnd/>
            <a:tailEnd/>
          </a:ln>
        </p:spPr>
        <p:txBody>
          <a:bodyPr wrap="none" anchor="ctr"/>
          <a:lstStyle/>
          <a:p>
            <a:endParaRPr lang="en-IN"/>
          </a:p>
        </p:txBody>
      </p:sp>
      <p:sp>
        <p:nvSpPr>
          <p:cNvPr id="16425" name="Rectangle 41"/>
          <p:cNvSpPr>
            <a:spLocks noChangeArrowheads="1"/>
          </p:cNvSpPr>
          <p:nvPr/>
        </p:nvSpPr>
        <p:spPr bwMode="auto">
          <a:xfrm>
            <a:off x="887413" y="4911725"/>
            <a:ext cx="484187" cy="269875"/>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6426" name="Rectangle 42"/>
          <p:cNvSpPr>
            <a:spLocks noChangeArrowheads="1"/>
          </p:cNvSpPr>
          <p:nvPr/>
        </p:nvSpPr>
        <p:spPr bwMode="auto">
          <a:xfrm>
            <a:off x="1098550" y="4913313"/>
            <a:ext cx="196850" cy="268287"/>
          </a:xfrm>
          <a:prstGeom prst="rect">
            <a:avLst/>
          </a:prstGeom>
          <a:solidFill>
            <a:srgbClr val="FF9900"/>
          </a:solidFill>
          <a:ln w="9525">
            <a:solidFill>
              <a:schemeClr val="tx1"/>
            </a:solidFill>
            <a:miter lim="800000"/>
            <a:headEnd/>
            <a:tailEnd/>
          </a:ln>
        </p:spPr>
        <p:txBody>
          <a:bodyPr wrap="none" anchor="ctr"/>
          <a:lstStyle/>
          <a:p>
            <a:endParaRPr lang="en-IN"/>
          </a:p>
        </p:txBody>
      </p:sp>
      <p:sp>
        <p:nvSpPr>
          <p:cNvPr id="15403" name="Rectangle 43"/>
          <p:cNvSpPr>
            <a:spLocks noChangeArrowheads="1"/>
          </p:cNvSpPr>
          <p:nvPr/>
        </p:nvSpPr>
        <p:spPr bwMode="auto">
          <a:xfrm>
            <a:off x="2743200" y="4953000"/>
            <a:ext cx="36195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6428" name="Rectangle 44"/>
          <p:cNvSpPr>
            <a:spLocks noChangeArrowheads="1"/>
          </p:cNvSpPr>
          <p:nvPr/>
        </p:nvSpPr>
        <p:spPr bwMode="auto">
          <a:xfrm>
            <a:off x="457200" y="4267200"/>
            <a:ext cx="484188"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6429" name="Rectangle 45"/>
          <p:cNvSpPr>
            <a:spLocks noChangeArrowheads="1"/>
          </p:cNvSpPr>
          <p:nvPr/>
        </p:nvSpPr>
        <p:spPr bwMode="auto">
          <a:xfrm>
            <a:off x="676275" y="4268788"/>
            <a:ext cx="196850" cy="268287"/>
          </a:xfrm>
          <a:prstGeom prst="rect">
            <a:avLst/>
          </a:prstGeom>
          <a:solidFill>
            <a:srgbClr val="FF9900"/>
          </a:solidFill>
          <a:ln w="9525">
            <a:solidFill>
              <a:schemeClr val="tx1"/>
            </a:solidFill>
            <a:miter lim="800000"/>
            <a:headEnd/>
            <a:tailEnd/>
          </a:ln>
        </p:spPr>
        <p:txBody>
          <a:bodyPr wrap="none" anchor="ctr"/>
          <a:lstStyle/>
          <a:p>
            <a:endParaRPr lang="en-IN"/>
          </a:p>
        </p:txBody>
      </p:sp>
      <p:sp>
        <p:nvSpPr>
          <p:cNvPr id="16430" name="Rectangle 46"/>
          <p:cNvSpPr>
            <a:spLocks noChangeArrowheads="1"/>
          </p:cNvSpPr>
          <p:nvPr/>
        </p:nvSpPr>
        <p:spPr bwMode="auto">
          <a:xfrm>
            <a:off x="1447800" y="4114800"/>
            <a:ext cx="381000" cy="269875"/>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6431" name="Rectangle 47"/>
          <p:cNvSpPr>
            <a:spLocks noChangeArrowheads="1"/>
          </p:cNvSpPr>
          <p:nvPr/>
        </p:nvSpPr>
        <p:spPr bwMode="auto">
          <a:xfrm>
            <a:off x="1631950" y="4116388"/>
            <a:ext cx="196850" cy="268287"/>
          </a:xfrm>
          <a:prstGeom prst="rect">
            <a:avLst/>
          </a:prstGeom>
          <a:solidFill>
            <a:srgbClr val="FF9900"/>
          </a:solidFill>
          <a:ln w="9525">
            <a:solidFill>
              <a:schemeClr val="tx1"/>
            </a:solidFill>
            <a:miter lim="800000"/>
            <a:headEnd/>
            <a:tailEnd/>
          </a:ln>
        </p:spPr>
        <p:txBody>
          <a:bodyPr wrap="none" anchor="ctr"/>
          <a:lstStyle/>
          <a:p>
            <a:endParaRPr lang="en-IN"/>
          </a:p>
        </p:txBody>
      </p:sp>
      <p:sp>
        <p:nvSpPr>
          <p:cNvPr id="16432" name="Rectangle 48"/>
          <p:cNvSpPr>
            <a:spLocks noChangeArrowheads="1"/>
          </p:cNvSpPr>
          <p:nvPr/>
        </p:nvSpPr>
        <p:spPr bwMode="auto">
          <a:xfrm>
            <a:off x="677863" y="4267200"/>
            <a:ext cx="196850"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6433" name="Rectangle 49"/>
          <p:cNvSpPr>
            <a:spLocks noChangeArrowheads="1"/>
          </p:cNvSpPr>
          <p:nvPr/>
        </p:nvSpPr>
        <p:spPr bwMode="auto">
          <a:xfrm>
            <a:off x="2774950" y="4114800"/>
            <a:ext cx="196850"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6434" name="Rectangle 50"/>
          <p:cNvSpPr>
            <a:spLocks noChangeArrowheads="1"/>
          </p:cNvSpPr>
          <p:nvPr/>
        </p:nvSpPr>
        <p:spPr bwMode="auto">
          <a:xfrm>
            <a:off x="2286000" y="4572000"/>
            <a:ext cx="196850"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6435" name="Rectangle 51"/>
          <p:cNvSpPr>
            <a:spLocks noChangeArrowheads="1"/>
          </p:cNvSpPr>
          <p:nvPr/>
        </p:nvSpPr>
        <p:spPr bwMode="auto">
          <a:xfrm>
            <a:off x="1327150" y="5562600"/>
            <a:ext cx="196850"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6436" name="Rectangle 52"/>
          <p:cNvSpPr>
            <a:spLocks noChangeArrowheads="1"/>
          </p:cNvSpPr>
          <p:nvPr/>
        </p:nvSpPr>
        <p:spPr bwMode="auto">
          <a:xfrm>
            <a:off x="2546350" y="5562600"/>
            <a:ext cx="196850"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6437" name="Rectangle 53"/>
          <p:cNvSpPr>
            <a:spLocks noChangeArrowheads="1"/>
          </p:cNvSpPr>
          <p:nvPr/>
        </p:nvSpPr>
        <p:spPr bwMode="auto">
          <a:xfrm>
            <a:off x="2057400" y="6019800"/>
            <a:ext cx="196850"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6438" name="Rectangle 54"/>
          <p:cNvSpPr>
            <a:spLocks noChangeArrowheads="1"/>
          </p:cNvSpPr>
          <p:nvPr/>
        </p:nvSpPr>
        <p:spPr bwMode="auto">
          <a:xfrm>
            <a:off x="854075" y="6096000"/>
            <a:ext cx="196850"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6439" name="Rectangle 55"/>
          <p:cNvSpPr>
            <a:spLocks noChangeArrowheads="1"/>
          </p:cNvSpPr>
          <p:nvPr/>
        </p:nvSpPr>
        <p:spPr bwMode="auto">
          <a:xfrm>
            <a:off x="5289550" y="4495800"/>
            <a:ext cx="196850"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6440" name="Rectangle 56"/>
          <p:cNvSpPr>
            <a:spLocks noChangeArrowheads="1"/>
          </p:cNvSpPr>
          <p:nvPr/>
        </p:nvSpPr>
        <p:spPr bwMode="auto">
          <a:xfrm>
            <a:off x="4679950" y="5410200"/>
            <a:ext cx="196850"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6441" name="Rectangle 57"/>
          <p:cNvSpPr>
            <a:spLocks noChangeArrowheads="1"/>
          </p:cNvSpPr>
          <p:nvPr/>
        </p:nvSpPr>
        <p:spPr bwMode="auto">
          <a:xfrm>
            <a:off x="4070350" y="4003675"/>
            <a:ext cx="196850"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6442" name="Rectangle 58"/>
          <p:cNvSpPr>
            <a:spLocks noChangeArrowheads="1"/>
          </p:cNvSpPr>
          <p:nvPr/>
        </p:nvSpPr>
        <p:spPr bwMode="auto">
          <a:xfrm>
            <a:off x="1098550" y="4913313"/>
            <a:ext cx="196850" cy="268287"/>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6443" name="Rectangle 59"/>
          <p:cNvSpPr>
            <a:spLocks noChangeArrowheads="1"/>
          </p:cNvSpPr>
          <p:nvPr/>
        </p:nvSpPr>
        <p:spPr bwMode="auto">
          <a:xfrm>
            <a:off x="1631950" y="4116388"/>
            <a:ext cx="196850" cy="268287"/>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6444" name="Rectangle 60"/>
          <p:cNvSpPr>
            <a:spLocks noChangeArrowheads="1"/>
          </p:cNvSpPr>
          <p:nvPr/>
        </p:nvSpPr>
        <p:spPr bwMode="auto">
          <a:xfrm>
            <a:off x="1784350" y="5181600"/>
            <a:ext cx="196850"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6445" name="FlagCount" hidden="1">
            <a:hlinkClick r:id="rId3"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rgbClr val="FFFF66">
              <a:alpha val="25098"/>
            </a:srgbClr>
          </a:solidFill>
          <a:ln w="19050">
            <a:solidFill>
              <a:srgbClr val="000000"/>
            </a:solidFill>
            <a:miter lim="800000"/>
            <a:headEnd/>
            <a:tailEnd/>
          </a:ln>
        </p:spPr>
        <p:txBody>
          <a:bodyPr wrap="none" anchor="ctr"/>
          <a:lstStyle/>
          <a:p>
            <a:pPr algn="ctr" eaLnBrk="0" hangingPunct="0"/>
            <a:r>
              <a:rPr lang="en-US" sz="1400" b="1">
                <a:solidFill>
                  <a:schemeClr val="bg1"/>
                </a:solidFill>
                <a:latin typeface="Tahoma" charset="0"/>
              </a:rPr>
              <a:t>0</a:t>
            </a:r>
          </a:p>
        </p:txBody>
      </p:sp>
      <p:sp>
        <p:nvSpPr>
          <p:cNvPr id="16446" name="Text Box 62"/>
          <p:cNvSpPr txBox="1">
            <a:spLocks noChangeArrowheads="1"/>
          </p:cNvSpPr>
          <p:nvPr/>
        </p:nvSpPr>
        <p:spPr bwMode="auto">
          <a:xfrm>
            <a:off x="692150" y="3200400"/>
            <a:ext cx="2051050" cy="427038"/>
          </a:xfrm>
          <a:prstGeom prst="rect">
            <a:avLst/>
          </a:prstGeom>
          <a:noFill/>
          <a:ln w="9525">
            <a:noFill/>
            <a:miter lim="800000"/>
            <a:headEnd/>
            <a:tailEnd/>
          </a:ln>
        </p:spPr>
        <p:txBody>
          <a:bodyPr wrap="none">
            <a:spAutoFit/>
          </a:bodyPr>
          <a:lstStyle/>
          <a:p>
            <a:pPr eaLnBrk="0" hangingPunct="0"/>
            <a:r>
              <a:rPr lang="en-US" sz="2200" b="1">
                <a:solidFill>
                  <a:schemeClr val="bg1"/>
                </a:solidFill>
              </a:rPr>
              <a:t>Air/soft tissue</a:t>
            </a:r>
          </a:p>
        </p:txBody>
      </p:sp>
      <p:sp>
        <p:nvSpPr>
          <p:cNvPr id="16447" name="Text Box 63"/>
          <p:cNvSpPr txBox="1">
            <a:spLocks noChangeArrowheads="1"/>
          </p:cNvSpPr>
          <p:nvPr/>
        </p:nvSpPr>
        <p:spPr bwMode="auto">
          <a:xfrm>
            <a:off x="4144963" y="3200400"/>
            <a:ext cx="884237" cy="427038"/>
          </a:xfrm>
          <a:prstGeom prst="rect">
            <a:avLst/>
          </a:prstGeom>
          <a:noFill/>
          <a:ln w="9525">
            <a:noFill/>
            <a:miter lim="800000"/>
            <a:headEnd/>
            <a:tailEnd/>
          </a:ln>
        </p:spPr>
        <p:txBody>
          <a:bodyPr wrap="none">
            <a:spAutoFit/>
          </a:bodyPr>
          <a:lstStyle/>
          <a:p>
            <a:pPr eaLnBrk="0" hangingPunct="0"/>
            <a:r>
              <a:rPr lang="en-US" sz="2200" b="1">
                <a:solidFill>
                  <a:schemeClr val="bg1"/>
                </a:solidFill>
              </a:rPr>
              <a:t>Bone</a:t>
            </a:r>
          </a:p>
        </p:txBody>
      </p:sp>
      <p:sp>
        <p:nvSpPr>
          <p:cNvPr id="16448" name="Text Box 64"/>
          <p:cNvSpPr txBox="1">
            <a:spLocks noChangeArrowheads="1"/>
          </p:cNvSpPr>
          <p:nvPr/>
        </p:nvSpPr>
        <p:spPr bwMode="auto">
          <a:xfrm>
            <a:off x="6421438" y="3200400"/>
            <a:ext cx="2189162" cy="427038"/>
          </a:xfrm>
          <a:prstGeom prst="rect">
            <a:avLst/>
          </a:prstGeom>
          <a:noFill/>
          <a:ln w="9525">
            <a:noFill/>
            <a:miter lim="800000"/>
            <a:headEnd/>
            <a:tailEnd/>
          </a:ln>
        </p:spPr>
        <p:txBody>
          <a:bodyPr wrap="none">
            <a:spAutoFit/>
          </a:bodyPr>
          <a:lstStyle/>
          <a:p>
            <a:pPr eaLnBrk="0" hangingPunct="0"/>
            <a:r>
              <a:rPr lang="en-US" sz="2200" b="1">
                <a:solidFill>
                  <a:schemeClr val="bg1"/>
                </a:solidFill>
              </a:rPr>
              <a:t>Amalgam/gold </a:t>
            </a:r>
          </a:p>
        </p:txBody>
      </p:sp>
      <p:sp>
        <p:nvSpPr>
          <p:cNvPr id="16449" name="Line 65"/>
          <p:cNvSpPr>
            <a:spLocks noChangeShapeType="1"/>
          </p:cNvSpPr>
          <p:nvPr/>
        </p:nvSpPr>
        <p:spPr bwMode="auto">
          <a:xfrm>
            <a:off x="533400" y="3657600"/>
            <a:ext cx="2286000" cy="0"/>
          </a:xfrm>
          <a:prstGeom prst="line">
            <a:avLst/>
          </a:prstGeom>
          <a:noFill/>
          <a:ln w="28575">
            <a:solidFill>
              <a:srgbClr val="66FF33"/>
            </a:solidFill>
            <a:round/>
            <a:headEnd/>
            <a:tailEnd/>
          </a:ln>
        </p:spPr>
        <p:txBody>
          <a:bodyPr/>
          <a:lstStyle/>
          <a:p>
            <a:endParaRPr lang="en-IN"/>
          </a:p>
        </p:txBody>
      </p:sp>
      <p:sp>
        <p:nvSpPr>
          <p:cNvPr id="16450" name="Line 66"/>
          <p:cNvSpPr>
            <a:spLocks noChangeShapeType="1"/>
          </p:cNvSpPr>
          <p:nvPr/>
        </p:nvSpPr>
        <p:spPr bwMode="auto">
          <a:xfrm>
            <a:off x="3429000" y="3657600"/>
            <a:ext cx="2286000" cy="0"/>
          </a:xfrm>
          <a:prstGeom prst="line">
            <a:avLst/>
          </a:prstGeom>
          <a:noFill/>
          <a:ln w="28575">
            <a:solidFill>
              <a:srgbClr val="66FF33"/>
            </a:solidFill>
            <a:round/>
            <a:headEnd/>
            <a:tailEnd/>
          </a:ln>
        </p:spPr>
        <p:txBody>
          <a:bodyPr/>
          <a:lstStyle/>
          <a:p>
            <a:endParaRPr lang="en-IN"/>
          </a:p>
        </p:txBody>
      </p:sp>
      <p:sp>
        <p:nvSpPr>
          <p:cNvPr id="16451" name="Line 67"/>
          <p:cNvSpPr>
            <a:spLocks noChangeShapeType="1"/>
          </p:cNvSpPr>
          <p:nvPr/>
        </p:nvSpPr>
        <p:spPr bwMode="auto">
          <a:xfrm>
            <a:off x="6324600" y="3657600"/>
            <a:ext cx="2286000" cy="0"/>
          </a:xfrm>
          <a:prstGeom prst="line">
            <a:avLst/>
          </a:prstGeom>
          <a:noFill/>
          <a:ln w="28575">
            <a:solidFill>
              <a:srgbClr val="66FF33"/>
            </a:solidFill>
            <a:round/>
            <a:headEnd/>
            <a:tailEnd/>
          </a:ln>
        </p:spPr>
        <p:txBody>
          <a:bodyPr/>
          <a:lstStyle/>
          <a:p>
            <a:endParaRPr lang="en-IN"/>
          </a:p>
        </p:txBody>
      </p:sp>
      <p:sp>
        <p:nvSpPr>
          <p:cNvPr id="16452" name="Text Box 68"/>
          <p:cNvSpPr txBox="1">
            <a:spLocks noChangeArrowheads="1"/>
          </p:cNvSpPr>
          <p:nvPr/>
        </p:nvSpPr>
        <p:spPr bwMode="auto">
          <a:xfrm>
            <a:off x="3500438" y="152400"/>
            <a:ext cx="1604962" cy="671513"/>
          </a:xfrm>
          <a:prstGeom prst="rect">
            <a:avLst/>
          </a:prstGeom>
          <a:noFill/>
          <a:ln w="9525">
            <a:noFill/>
            <a:miter lim="800000"/>
            <a:headEnd/>
            <a:tailEnd/>
          </a:ln>
        </p:spPr>
        <p:txBody>
          <a:bodyPr wrap="none">
            <a:spAutoFit/>
          </a:bodyPr>
          <a:lstStyle/>
          <a:p>
            <a:pPr eaLnBrk="0" hangingPunct="0"/>
            <a:r>
              <a:rPr lang="en-US" sz="3800" b="1">
                <a:solidFill>
                  <a:srgbClr val="FFFF99"/>
                </a:solidFill>
              </a:rPr>
              <a:t>Fixing</a:t>
            </a:r>
          </a:p>
        </p:txBody>
      </p:sp>
      <p:sp>
        <p:nvSpPr>
          <p:cNvPr id="16453" name="Line 69"/>
          <p:cNvSpPr>
            <a:spLocks noChangeShapeType="1"/>
          </p:cNvSpPr>
          <p:nvPr/>
        </p:nvSpPr>
        <p:spPr bwMode="auto">
          <a:xfrm>
            <a:off x="381000" y="838200"/>
            <a:ext cx="8382000" cy="0"/>
          </a:xfrm>
          <a:prstGeom prst="line">
            <a:avLst/>
          </a:prstGeom>
          <a:noFill/>
          <a:ln w="38100">
            <a:solidFill>
              <a:srgbClr val="D60093"/>
            </a:solidFill>
            <a:round/>
            <a:headEnd/>
            <a:tailEnd/>
          </a:ln>
        </p:spPr>
        <p:txBody>
          <a:bodyPr/>
          <a:lstStyle/>
          <a:p>
            <a:endParaRPr lang="en-IN"/>
          </a:p>
        </p:txBody>
      </p:sp>
      <p:sp>
        <p:nvSpPr>
          <p:cNvPr id="16454" name="Text Box 70"/>
          <p:cNvSpPr txBox="1">
            <a:spLocks noChangeArrowheads="1"/>
          </p:cNvSpPr>
          <p:nvPr/>
        </p:nvSpPr>
        <p:spPr bwMode="auto">
          <a:xfrm>
            <a:off x="533400" y="1111250"/>
            <a:ext cx="8077200" cy="1282700"/>
          </a:xfrm>
          <a:prstGeom prst="rect">
            <a:avLst/>
          </a:prstGeom>
          <a:noFill/>
          <a:ln w="9525">
            <a:noFill/>
            <a:miter lim="800000"/>
            <a:headEnd/>
            <a:tailEnd/>
          </a:ln>
        </p:spPr>
        <p:txBody>
          <a:bodyPr>
            <a:spAutoFit/>
          </a:bodyPr>
          <a:lstStyle/>
          <a:p>
            <a:pPr eaLnBrk="0" hangingPunct="0"/>
            <a:r>
              <a:rPr lang="en-US" sz="2600" b="1">
                <a:solidFill>
                  <a:schemeClr val="bg1"/>
                </a:solidFill>
              </a:rPr>
              <a:t>In the fixing solution, the unexposed silver halide crystals are removed from the film by the fixing solution. </a:t>
            </a:r>
          </a:p>
        </p:txBody>
      </p:sp>
      <p:sp>
        <p:nvSpPr>
          <p:cNvPr id="16455" name="Rectangle 71"/>
          <p:cNvSpPr>
            <a:spLocks noChangeArrowheads="1"/>
          </p:cNvSpPr>
          <p:nvPr/>
        </p:nvSpPr>
        <p:spPr bwMode="auto">
          <a:xfrm>
            <a:off x="2362200" y="5562600"/>
            <a:ext cx="685800"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6456" name="Rectangle 72"/>
          <p:cNvSpPr>
            <a:spLocks noChangeArrowheads="1"/>
          </p:cNvSpPr>
          <p:nvPr/>
        </p:nvSpPr>
        <p:spPr bwMode="auto">
          <a:xfrm>
            <a:off x="1676400" y="5181600"/>
            <a:ext cx="368300"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6457" name="Rectangle 73"/>
          <p:cNvSpPr>
            <a:spLocks noChangeArrowheads="1"/>
          </p:cNvSpPr>
          <p:nvPr/>
        </p:nvSpPr>
        <p:spPr bwMode="auto">
          <a:xfrm>
            <a:off x="4114800" y="5410200"/>
            <a:ext cx="846138"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6458" name="Rectangle 74"/>
          <p:cNvSpPr>
            <a:spLocks noChangeArrowheads="1"/>
          </p:cNvSpPr>
          <p:nvPr/>
        </p:nvSpPr>
        <p:spPr bwMode="auto">
          <a:xfrm>
            <a:off x="3581400" y="4003675"/>
            <a:ext cx="784225"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6459" name="Rectangle 75"/>
          <p:cNvSpPr>
            <a:spLocks noChangeArrowheads="1"/>
          </p:cNvSpPr>
          <p:nvPr/>
        </p:nvSpPr>
        <p:spPr bwMode="auto">
          <a:xfrm>
            <a:off x="2057400" y="6019800"/>
            <a:ext cx="484188"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6460" name="Rectangle 76"/>
          <p:cNvSpPr>
            <a:spLocks noChangeArrowheads="1"/>
          </p:cNvSpPr>
          <p:nvPr/>
        </p:nvSpPr>
        <p:spPr bwMode="auto">
          <a:xfrm>
            <a:off x="2667000" y="4114800"/>
            <a:ext cx="457200" cy="269875"/>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6461" name="Rectangle 77"/>
          <p:cNvSpPr>
            <a:spLocks noChangeArrowheads="1"/>
          </p:cNvSpPr>
          <p:nvPr/>
        </p:nvSpPr>
        <p:spPr bwMode="auto">
          <a:xfrm>
            <a:off x="1295400" y="5562600"/>
            <a:ext cx="603250" cy="26828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6462" name="Rectangle 78"/>
          <p:cNvSpPr>
            <a:spLocks noChangeArrowheads="1"/>
          </p:cNvSpPr>
          <p:nvPr/>
        </p:nvSpPr>
        <p:spPr bwMode="auto">
          <a:xfrm>
            <a:off x="5257800" y="4495800"/>
            <a:ext cx="731838" cy="269875"/>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6463" name="Rectangle 79"/>
          <p:cNvSpPr>
            <a:spLocks noChangeArrowheads="1"/>
          </p:cNvSpPr>
          <p:nvPr/>
        </p:nvSpPr>
        <p:spPr bwMode="auto">
          <a:xfrm>
            <a:off x="762000" y="6096000"/>
            <a:ext cx="457200" cy="269875"/>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6464" name="Rectangle 80"/>
          <p:cNvSpPr>
            <a:spLocks noChangeArrowheads="1"/>
          </p:cNvSpPr>
          <p:nvPr/>
        </p:nvSpPr>
        <p:spPr bwMode="auto">
          <a:xfrm>
            <a:off x="2209800" y="4572000"/>
            <a:ext cx="304800" cy="269875"/>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6465" name="Rectangle 81"/>
          <p:cNvSpPr>
            <a:spLocks noChangeArrowheads="1"/>
          </p:cNvSpPr>
          <p:nvPr/>
        </p:nvSpPr>
        <p:spPr bwMode="auto">
          <a:xfrm>
            <a:off x="887413" y="4911725"/>
            <a:ext cx="484187" cy="269875"/>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5442" name="Rectangle 82"/>
          <p:cNvSpPr>
            <a:spLocks noChangeArrowheads="1"/>
          </p:cNvSpPr>
          <p:nvPr/>
        </p:nvSpPr>
        <p:spPr bwMode="auto">
          <a:xfrm>
            <a:off x="533400" y="5410200"/>
            <a:ext cx="361950" cy="268288"/>
          </a:xfrm>
          <a:prstGeom prst="rect">
            <a:avLst/>
          </a:prstGeom>
          <a:solidFill>
            <a:srgbClr val="FFFF99"/>
          </a:solidFill>
          <a:ln w="9525">
            <a:solidFill>
              <a:schemeClr val="tx1"/>
            </a:solidFill>
            <a:miter lim="800000"/>
            <a:headEnd/>
            <a:tailEnd/>
          </a:ln>
        </p:spPr>
        <p:txBody>
          <a:bodyPr wrap="none" anchor="ctr"/>
          <a:lstStyle/>
          <a:p>
            <a:endParaRPr lang="en-IN"/>
          </a:p>
        </p:txBody>
      </p:sp>
      <p:sp>
        <p:nvSpPr>
          <p:cNvPr id="16467" name="Rectangle 83"/>
          <p:cNvSpPr>
            <a:spLocks noChangeArrowheads="1"/>
          </p:cNvSpPr>
          <p:nvPr/>
        </p:nvSpPr>
        <p:spPr bwMode="auto">
          <a:xfrm>
            <a:off x="457200" y="4267200"/>
            <a:ext cx="484188" cy="269875"/>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16468" name="Rectangle 84"/>
          <p:cNvSpPr>
            <a:spLocks noChangeArrowheads="1"/>
          </p:cNvSpPr>
          <p:nvPr/>
        </p:nvSpPr>
        <p:spPr bwMode="auto">
          <a:xfrm>
            <a:off x="1447800" y="4114800"/>
            <a:ext cx="381000" cy="269875"/>
          </a:xfrm>
          <a:prstGeom prst="rect">
            <a:avLst/>
          </a:prstGeom>
          <a:solidFill>
            <a:schemeClr val="tx1"/>
          </a:solidFill>
          <a:ln w="9525">
            <a:solidFill>
              <a:schemeClr val="tx1"/>
            </a:solidFill>
            <a:miter lim="800000"/>
            <a:headEnd/>
            <a:tailEnd/>
          </a:ln>
        </p:spPr>
        <p:txBody>
          <a:bodyPr wrap="none" anchor="ctr"/>
          <a:lstStyle/>
          <a:p>
            <a:endParaRPr lang="en-IN"/>
          </a:p>
        </p:txBody>
      </p:sp>
      <p:grpSp>
        <p:nvGrpSpPr>
          <p:cNvPr id="2" name="Group 85"/>
          <p:cNvGrpSpPr>
            <a:grpSpLocks/>
          </p:cNvGrpSpPr>
          <p:nvPr/>
        </p:nvGrpSpPr>
        <p:grpSpPr bwMode="auto">
          <a:xfrm>
            <a:off x="4114800" y="2209800"/>
            <a:ext cx="685800" cy="609600"/>
            <a:chOff x="4848" y="2400"/>
            <a:chExt cx="432" cy="384"/>
          </a:xfrm>
        </p:grpSpPr>
        <p:sp>
          <p:nvSpPr>
            <p:cNvPr id="16470" name="Freeform 86"/>
            <p:cNvSpPr>
              <a:spLocks/>
            </p:cNvSpPr>
            <p:nvPr/>
          </p:nvSpPr>
          <p:spPr bwMode="auto">
            <a:xfrm>
              <a:off x="5116" y="2602"/>
              <a:ext cx="72" cy="69"/>
            </a:xfrm>
            <a:custGeom>
              <a:avLst/>
              <a:gdLst>
                <a:gd name="T0" fmla="*/ 4421 w 6043"/>
                <a:gd name="T1" fmla="*/ 7829 h 7829"/>
                <a:gd name="T2" fmla="*/ 4548 w 6043"/>
                <a:gd name="T3" fmla="*/ 7821 h 7829"/>
                <a:gd name="T4" fmla="*/ 4670 w 6043"/>
                <a:gd name="T5" fmla="*/ 7803 h 7829"/>
                <a:gd name="T6" fmla="*/ 4793 w 6043"/>
                <a:gd name="T7" fmla="*/ 7775 h 7829"/>
                <a:gd name="T8" fmla="*/ 4987 w 6043"/>
                <a:gd name="T9" fmla="*/ 7710 h 7829"/>
                <a:gd name="T10" fmla="*/ 5099 w 6043"/>
                <a:gd name="T11" fmla="*/ 7660 h 7829"/>
                <a:gd name="T12" fmla="*/ 5207 w 6043"/>
                <a:gd name="T13" fmla="*/ 7601 h 7829"/>
                <a:gd name="T14" fmla="*/ 5308 w 6043"/>
                <a:gd name="T15" fmla="*/ 7535 h 7829"/>
                <a:gd name="T16" fmla="*/ 5405 w 6043"/>
                <a:gd name="T17" fmla="*/ 7462 h 7829"/>
                <a:gd name="T18" fmla="*/ 5555 w 6043"/>
                <a:gd name="T19" fmla="*/ 7325 h 7829"/>
                <a:gd name="T20" fmla="*/ 5712 w 6043"/>
                <a:gd name="T21" fmla="*/ 7137 h 7829"/>
                <a:gd name="T22" fmla="*/ 5842 w 6043"/>
                <a:gd name="T23" fmla="*/ 6927 h 7829"/>
                <a:gd name="T24" fmla="*/ 5942 w 6043"/>
                <a:gd name="T25" fmla="*/ 6697 h 7829"/>
                <a:gd name="T26" fmla="*/ 6010 w 6043"/>
                <a:gd name="T27" fmla="*/ 6453 h 7829"/>
                <a:gd name="T28" fmla="*/ 6041 w 6043"/>
                <a:gd name="T29" fmla="*/ 6192 h 7829"/>
                <a:gd name="T30" fmla="*/ 6043 w 6043"/>
                <a:gd name="T31" fmla="*/ 1682 h 7829"/>
                <a:gd name="T32" fmla="*/ 6037 w 6043"/>
                <a:gd name="T33" fmla="*/ 1583 h 7829"/>
                <a:gd name="T34" fmla="*/ 6030 w 6043"/>
                <a:gd name="T35" fmla="*/ 1507 h 7829"/>
                <a:gd name="T36" fmla="*/ 6010 w 6043"/>
                <a:gd name="T37" fmla="*/ 1379 h 7829"/>
                <a:gd name="T38" fmla="*/ 5980 w 6043"/>
                <a:gd name="T39" fmla="*/ 1254 h 7829"/>
                <a:gd name="T40" fmla="*/ 5956 w 6043"/>
                <a:gd name="T41" fmla="*/ 1174 h 7829"/>
                <a:gd name="T42" fmla="*/ 5896 w 6043"/>
                <a:gd name="T43" fmla="*/ 1016 h 7829"/>
                <a:gd name="T44" fmla="*/ 5842 w 6043"/>
                <a:gd name="T45" fmla="*/ 904 h 7829"/>
                <a:gd name="T46" fmla="*/ 5782 w 6043"/>
                <a:gd name="T47" fmla="*/ 797 h 7829"/>
                <a:gd name="T48" fmla="*/ 5712 w 6043"/>
                <a:gd name="T49" fmla="*/ 694 h 7829"/>
                <a:gd name="T50" fmla="*/ 5610 w 6043"/>
                <a:gd name="T51" fmla="*/ 566 h 7829"/>
                <a:gd name="T52" fmla="*/ 5436 w 6043"/>
                <a:gd name="T53" fmla="*/ 395 h 7829"/>
                <a:gd name="T54" fmla="*/ 5308 w 6043"/>
                <a:gd name="T55" fmla="*/ 295 h 7829"/>
                <a:gd name="T56" fmla="*/ 5099 w 6043"/>
                <a:gd name="T57" fmla="*/ 170 h 7829"/>
                <a:gd name="T58" fmla="*/ 4949 w 6043"/>
                <a:gd name="T59" fmla="*/ 106 h 7829"/>
                <a:gd name="T60" fmla="*/ 4712 w 6043"/>
                <a:gd name="T61" fmla="*/ 36 h 7829"/>
                <a:gd name="T62" fmla="*/ 4463 w 6043"/>
                <a:gd name="T63" fmla="*/ 2 h 7829"/>
                <a:gd name="T64" fmla="*/ 1625 w 6043"/>
                <a:gd name="T65" fmla="*/ 1 h 7829"/>
                <a:gd name="T66" fmla="*/ 1497 w 6043"/>
                <a:gd name="T67" fmla="*/ 10 h 7829"/>
                <a:gd name="T68" fmla="*/ 1373 w 6043"/>
                <a:gd name="T69" fmla="*/ 28 h 7829"/>
                <a:gd name="T70" fmla="*/ 1250 w 6043"/>
                <a:gd name="T71" fmla="*/ 55 h 7829"/>
                <a:gd name="T72" fmla="*/ 1133 w 6043"/>
                <a:gd name="T73" fmla="*/ 91 h 7829"/>
                <a:gd name="T74" fmla="*/ 1019 w 6043"/>
                <a:gd name="T75" fmla="*/ 136 h 7829"/>
                <a:gd name="T76" fmla="*/ 908 w 6043"/>
                <a:gd name="T77" fmla="*/ 190 h 7829"/>
                <a:gd name="T78" fmla="*/ 803 w 6043"/>
                <a:gd name="T79" fmla="*/ 251 h 7829"/>
                <a:gd name="T80" fmla="*/ 702 w 6043"/>
                <a:gd name="T81" fmla="*/ 319 h 7829"/>
                <a:gd name="T82" fmla="*/ 546 w 6043"/>
                <a:gd name="T83" fmla="*/ 449 h 7829"/>
                <a:gd name="T84" fmla="*/ 381 w 6043"/>
                <a:gd name="T85" fmla="*/ 629 h 7829"/>
                <a:gd name="T86" fmla="*/ 241 w 6043"/>
                <a:gd name="T87" fmla="*/ 832 h 7829"/>
                <a:gd name="T88" fmla="*/ 131 w 6043"/>
                <a:gd name="T89" fmla="*/ 1055 h 7829"/>
                <a:gd name="T90" fmla="*/ 53 w 6043"/>
                <a:gd name="T91" fmla="*/ 1295 h 7829"/>
                <a:gd name="T92" fmla="*/ 8 w 6043"/>
                <a:gd name="T93" fmla="*/ 1550 h 7829"/>
                <a:gd name="T94" fmla="*/ 0 w 6043"/>
                <a:gd name="T95" fmla="*/ 6103 h 7829"/>
                <a:gd name="T96" fmla="*/ 5 w 6043"/>
                <a:gd name="T97" fmla="*/ 6237 h 7829"/>
                <a:gd name="T98" fmla="*/ 8 w 6043"/>
                <a:gd name="T99" fmla="*/ 6281 h 7829"/>
                <a:gd name="T100" fmla="*/ 25 w 6043"/>
                <a:gd name="T101" fmla="*/ 6409 h 7829"/>
                <a:gd name="T102" fmla="*/ 53 w 6043"/>
                <a:gd name="T103" fmla="*/ 6535 h 7829"/>
                <a:gd name="T104" fmla="*/ 80 w 6043"/>
                <a:gd name="T105" fmla="*/ 6637 h 7829"/>
                <a:gd name="T106" fmla="*/ 131 w 6043"/>
                <a:gd name="T107" fmla="*/ 6775 h 7829"/>
                <a:gd name="T108" fmla="*/ 182 w 6043"/>
                <a:gd name="T109" fmla="*/ 6889 h 7829"/>
                <a:gd name="T110" fmla="*/ 263 w 6043"/>
                <a:gd name="T111" fmla="*/ 7033 h 7829"/>
                <a:gd name="T112" fmla="*/ 381 w 6043"/>
                <a:gd name="T113" fmla="*/ 7201 h 7829"/>
                <a:gd name="T114" fmla="*/ 488 w 6043"/>
                <a:gd name="T115" fmla="*/ 7325 h 7829"/>
                <a:gd name="T116" fmla="*/ 607 w 6043"/>
                <a:gd name="T117" fmla="*/ 7435 h 7829"/>
                <a:gd name="T118" fmla="*/ 803 w 6043"/>
                <a:gd name="T119" fmla="*/ 7579 h 7829"/>
                <a:gd name="T120" fmla="*/ 1019 w 6043"/>
                <a:gd name="T121" fmla="*/ 7695 h 7829"/>
                <a:gd name="T122" fmla="*/ 1250 w 6043"/>
                <a:gd name="T123" fmla="*/ 7775 h 7829"/>
                <a:gd name="T124" fmla="*/ 1497 w 6043"/>
                <a:gd name="T125" fmla="*/ 7821 h 78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043"/>
                <a:gd name="T190" fmla="*/ 0 h 7829"/>
                <a:gd name="T191" fmla="*/ 6043 w 6043"/>
                <a:gd name="T192" fmla="*/ 7829 h 782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043" h="7829">
                  <a:moveTo>
                    <a:pt x="1668" y="7829"/>
                  </a:moveTo>
                  <a:lnTo>
                    <a:pt x="4377" y="7829"/>
                  </a:lnTo>
                  <a:lnTo>
                    <a:pt x="4421" y="7829"/>
                  </a:lnTo>
                  <a:lnTo>
                    <a:pt x="4463" y="7827"/>
                  </a:lnTo>
                  <a:lnTo>
                    <a:pt x="4506" y="7824"/>
                  </a:lnTo>
                  <a:lnTo>
                    <a:pt x="4548" y="7821"/>
                  </a:lnTo>
                  <a:lnTo>
                    <a:pt x="4590" y="7816"/>
                  </a:lnTo>
                  <a:lnTo>
                    <a:pt x="4632" y="7810"/>
                  </a:lnTo>
                  <a:lnTo>
                    <a:pt x="4670" y="7803"/>
                  </a:lnTo>
                  <a:lnTo>
                    <a:pt x="4712" y="7794"/>
                  </a:lnTo>
                  <a:lnTo>
                    <a:pt x="4752" y="7785"/>
                  </a:lnTo>
                  <a:lnTo>
                    <a:pt x="4793" y="7775"/>
                  </a:lnTo>
                  <a:lnTo>
                    <a:pt x="4872" y="7752"/>
                  </a:lnTo>
                  <a:lnTo>
                    <a:pt x="4949" y="7725"/>
                  </a:lnTo>
                  <a:lnTo>
                    <a:pt x="4987" y="7710"/>
                  </a:lnTo>
                  <a:lnTo>
                    <a:pt x="5026" y="7695"/>
                  </a:lnTo>
                  <a:lnTo>
                    <a:pt x="5063" y="7678"/>
                  </a:lnTo>
                  <a:lnTo>
                    <a:pt x="5099" y="7660"/>
                  </a:lnTo>
                  <a:lnTo>
                    <a:pt x="5135" y="7641"/>
                  </a:lnTo>
                  <a:lnTo>
                    <a:pt x="5171" y="7621"/>
                  </a:lnTo>
                  <a:lnTo>
                    <a:pt x="5207" y="7601"/>
                  </a:lnTo>
                  <a:lnTo>
                    <a:pt x="5240" y="7579"/>
                  </a:lnTo>
                  <a:lnTo>
                    <a:pt x="5274" y="7558"/>
                  </a:lnTo>
                  <a:lnTo>
                    <a:pt x="5308" y="7535"/>
                  </a:lnTo>
                  <a:lnTo>
                    <a:pt x="5341" y="7511"/>
                  </a:lnTo>
                  <a:lnTo>
                    <a:pt x="5374" y="7487"/>
                  </a:lnTo>
                  <a:lnTo>
                    <a:pt x="5405" y="7462"/>
                  </a:lnTo>
                  <a:lnTo>
                    <a:pt x="5436" y="7435"/>
                  </a:lnTo>
                  <a:lnTo>
                    <a:pt x="5497" y="7381"/>
                  </a:lnTo>
                  <a:lnTo>
                    <a:pt x="5555" y="7325"/>
                  </a:lnTo>
                  <a:lnTo>
                    <a:pt x="5610" y="7265"/>
                  </a:lnTo>
                  <a:lnTo>
                    <a:pt x="5663" y="7201"/>
                  </a:lnTo>
                  <a:lnTo>
                    <a:pt x="5712" y="7137"/>
                  </a:lnTo>
                  <a:lnTo>
                    <a:pt x="5759" y="7068"/>
                  </a:lnTo>
                  <a:lnTo>
                    <a:pt x="5802" y="6999"/>
                  </a:lnTo>
                  <a:lnTo>
                    <a:pt x="5842" y="6927"/>
                  </a:lnTo>
                  <a:lnTo>
                    <a:pt x="5879" y="6852"/>
                  </a:lnTo>
                  <a:lnTo>
                    <a:pt x="5912" y="6775"/>
                  </a:lnTo>
                  <a:lnTo>
                    <a:pt x="5942" y="6697"/>
                  </a:lnTo>
                  <a:lnTo>
                    <a:pt x="5969" y="6617"/>
                  </a:lnTo>
                  <a:lnTo>
                    <a:pt x="5990" y="6535"/>
                  </a:lnTo>
                  <a:lnTo>
                    <a:pt x="6010" y="6453"/>
                  </a:lnTo>
                  <a:lnTo>
                    <a:pt x="6024" y="6367"/>
                  </a:lnTo>
                  <a:lnTo>
                    <a:pt x="6035" y="6281"/>
                  </a:lnTo>
                  <a:lnTo>
                    <a:pt x="6041" y="6192"/>
                  </a:lnTo>
                  <a:lnTo>
                    <a:pt x="6043" y="6103"/>
                  </a:lnTo>
                  <a:lnTo>
                    <a:pt x="6043" y="1727"/>
                  </a:lnTo>
                  <a:lnTo>
                    <a:pt x="6043" y="1682"/>
                  </a:lnTo>
                  <a:lnTo>
                    <a:pt x="6041" y="1638"/>
                  </a:lnTo>
                  <a:lnTo>
                    <a:pt x="6038" y="1594"/>
                  </a:lnTo>
                  <a:lnTo>
                    <a:pt x="6037" y="1583"/>
                  </a:lnTo>
                  <a:lnTo>
                    <a:pt x="6037" y="1572"/>
                  </a:lnTo>
                  <a:lnTo>
                    <a:pt x="6035" y="1550"/>
                  </a:lnTo>
                  <a:lnTo>
                    <a:pt x="6030" y="1507"/>
                  </a:lnTo>
                  <a:lnTo>
                    <a:pt x="6024" y="1464"/>
                  </a:lnTo>
                  <a:lnTo>
                    <a:pt x="6018" y="1421"/>
                  </a:lnTo>
                  <a:lnTo>
                    <a:pt x="6010" y="1379"/>
                  </a:lnTo>
                  <a:lnTo>
                    <a:pt x="6001" y="1337"/>
                  </a:lnTo>
                  <a:lnTo>
                    <a:pt x="5990" y="1295"/>
                  </a:lnTo>
                  <a:lnTo>
                    <a:pt x="5980" y="1254"/>
                  </a:lnTo>
                  <a:lnTo>
                    <a:pt x="5969" y="1213"/>
                  </a:lnTo>
                  <a:lnTo>
                    <a:pt x="5963" y="1194"/>
                  </a:lnTo>
                  <a:lnTo>
                    <a:pt x="5956" y="1174"/>
                  </a:lnTo>
                  <a:lnTo>
                    <a:pt x="5942" y="1133"/>
                  </a:lnTo>
                  <a:lnTo>
                    <a:pt x="5912" y="1055"/>
                  </a:lnTo>
                  <a:lnTo>
                    <a:pt x="5896" y="1016"/>
                  </a:lnTo>
                  <a:lnTo>
                    <a:pt x="5879" y="978"/>
                  </a:lnTo>
                  <a:lnTo>
                    <a:pt x="5861" y="941"/>
                  </a:lnTo>
                  <a:lnTo>
                    <a:pt x="5842" y="904"/>
                  </a:lnTo>
                  <a:lnTo>
                    <a:pt x="5822" y="868"/>
                  </a:lnTo>
                  <a:lnTo>
                    <a:pt x="5802" y="832"/>
                  </a:lnTo>
                  <a:lnTo>
                    <a:pt x="5782" y="797"/>
                  </a:lnTo>
                  <a:lnTo>
                    <a:pt x="5759" y="762"/>
                  </a:lnTo>
                  <a:lnTo>
                    <a:pt x="5736" y="727"/>
                  </a:lnTo>
                  <a:lnTo>
                    <a:pt x="5712" y="694"/>
                  </a:lnTo>
                  <a:lnTo>
                    <a:pt x="5663" y="629"/>
                  </a:lnTo>
                  <a:lnTo>
                    <a:pt x="5636" y="598"/>
                  </a:lnTo>
                  <a:lnTo>
                    <a:pt x="5610" y="566"/>
                  </a:lnTo>
                  <a:lnTo>
                    <a:pt x="5555" y="506"/>
                  </a:lnTo>
                  <a:lnTo>
                    <a:pt x="5497" y="449"/>
                  </a:lnTo>
                  <a:lnTo>
                    <a:pt x="5436" y="395"/>
                  </a:lnTo>
                  <a:lnTo>
                    <a:pt x="5374" y="343"/>
                  </a:lnTo>
                  <a:lnTo>
                    <a:pt x="5341" y="319"/>
                  </a:lnTo>
                  <a:lnTo>
                    <a:pt x="5308" y="295"/>
                  </a:lnTo>
                  <a:lnTo>
                    <a:pt x="5240" y="251"/>
                  </a:lnTo>
                  <a:lnTo>
                    <a:pt x="5171" y="209"/>
                  </a:lnTo>
                  <a:lnTo>
                    <a:pt x="5099" y="170"/>
                  </a:lnTo>
                  <a:lnTo>
                    <a:pt x="5063" y="154"/>
                  </a:lnTo>
                  <a:lnTo>
                    <a:pt x="5026" y="136"/>
                  </a:lnTo>
                  <a:lnTo>
                    <a:pt x="4949" y="106"/>
                  </a:lnTo>
                  <a:lnTo>
                    <a:pt x="4872" y="78"/>
                  </a:lnTo>
                  <a:lnTo>
                    <a:pt x="4793" y="55"/>
                  </a:lnTo>
                  <a:lnTo>
                    <a:pt x="4712" y="36"/>
                  </a:lnTo>
                  <a:lnTo>
                    <a:pt x="4632" y="20"/>
                  </a:lnTo>
                  <a:lnTo>
                    <a:pt x="4548" y="10"/>
                  </a:lnTo>
                  <a:lnTo>
                    <a:pt x="4463" y="2"/>
                  </a:lnTo>
                  <a:lnTo>
                    <a:pt x="4377" y="0"/>
                  </a:lnTo>
                  <a:lnTo>
                    <a:pt x="1668" y="0"/>
                  </a:lnTo>
                  <a:lnTo>
                    <a:pt x="1625" y="1"/>
                  </a:lnTo>
                  <a:lnTo>
                    <a:pt x="1583" y="2"/>
                  </a:lnTo>
                  <a:lnTo>
                    <a:pt x="1539" y="5"/>
                  </a:lnTo>
                  <a:lnTo>
                    <a:pt x="1497" y="10"/>
                  </a:lnTo>
                  <a:lnTo>
                    <a:pt x="1455" y="14"/>
                  </a:lnTo>
                  <a:lnTo>
                    <a:pt x="1413" y="20"/>
                  </a:lnTo>
                  <a:lnTo>
                    <a:pt x="1373" y="28"/>
                  </a:lnTo>
                  <a:lnTo>
                    <a:pt x="1332" y="36"/>
                  </a:lnTo>
                  <a:lnTo>
                    <a:pt x="1291" y="44"/>
                  </a:lnTo>
                  <a:lnTo>
                    <a:pt x="1250" y="55"/>
                  </a:lnTo>
                  <a:lnTo>
                    <a:pt x="1211" y="66"/>
                  </a:lnTo>
                  <a:lnTo>
                    <a:pt x="1171" y="78"/>
                  </a:lnTo>
                  <a:lnTo>
                    <a:pt x="1133" y="91"/>
                  </a:lnTo>
                  <a:lnTo>
                    <a:pt x="1094" y="106"/>
                  </a:lnTo>
                  <a:lnTo>
                    <a:pt x="1057" y="120"/>
                  </a:lnTo>
                  <a:lnTo>
                    <a:pt x="1019" y="136"/>
                  </a:lnTo>
                  <a:lnTo>
                    <a:pt x="981" y="154"/>
                  </a:lnTo>
                  <a:lnTo>
                    <a:pt x="944" y="170"/>
                  </a:lnTo>
                  <a:lnTo>
                    <a:pt x="908" y="190"/>
                  </a:lnTo>
                  <a:lnTo>
                    <a:pt x="872" y="209"/>
                  </a:lnTo>
                  <a:lnTo>
                    <a:pt x="837" y="229"/>
                  </a:lnTo>
                  <a:lnTo>
                    <a:pt x="803" y="251"/>
                  </a:lnTo>
                  <a:lnTo>
                    <a:pt x="769" y="272"/>
                  </a:lnTo>
                  <a:lnTo>
                    <a:pt x="735" y="295"/>
                  </a:lnTo>
                  <a:lnTo>
                    <a:pt x="702" y="319"/>
                  </a:lnTo>
                  <a:lnTo>
                    <a:pt x="669" y="343"/>
                  </a:lnTo>
                  <a:lnTo>
                    <a:pt x="607" y="395"/>
                  </a:lnTo>
                  <a:lnTo>
                    <a:pt x="546" y="449"/>
                  </a:lnTo>
                  <a:lnTo>
                    <a:pt x="488" y="506"/>
                  </a:lnTo>
                  <a:lnTo>
                    <a:pt x="433" y="566"/>
                  </a:lnTo>
                  <a:lnTo>
                    <a:pt x="381" y="629"/>
                  </a:lnTo>
                  <a:lnTo>
                    <a:pt x="331" y="694"/>
                  </a:lnTo>
                  <a:lnTo>
                    <a:pt x="284" y="762"/>
                  </a:lnTo>
                  <a:lnTo>
                    <a:pt x="241" y="832"/>
                  </a:lnTo>
                  <a:lnTo>
                    <a:pt x="201" y="904"/>
                  </a:lnTo>
                  <a:lnTo>
                    <a:pt x="164" y="978"/>
                  </a:lnTo>
                  <a:lnTo>
                    <a:pt x="131" y="1055"/>
                  </a:lnTo>
                  <a:lnTo>
                    <a:pt x="101" y="1133"/>
                  </a:lnTo>
                  <a:lnTo>
                    <a:pt x="74" y="1213"/>
                  </a:lnTo>
                  <a:lnTo>
                    <a:pt x="53" y="1295"/>
                  </a:lnTo>
                  <a:lnTo>
                    <a:pt x="33" y="1379"/>
                  </a:lnTo>
                  <a:lnTo>
                    <a:pt x="19" y="1464"/>
                  </a:lnTo>
                  <a:lnTo>
                    <a:pt x="8" y="1550"/>
                  </a:lnTo>
                  <a:lnTo>
                    <a:pt x="2" y="1638"/>
                  </a:lnTo>
                  <a:lnTo>
                    <a:pt x="0" y="1727"/>
                  </a:lnTo>
                  <a:lnTo>
                    <a:pt x="0" y="6103"/>
                  </a:lnTo>
                  <a:lnTo>
                    <a:pt x="0" y="6148"/>
                  </a:lnTo>
                  <a:lnTo>
                    <a:pt x="2" y="6192"/>
                  </a:lnTo>
                  <a:lnTo>
                    <a:pt x="5" y="6237"/>
                  </a:lnTo>
                  <a:lnTo>
                    <a:pt x="6" y="6247"/>
                  </a:lnTo>
                  <a:lnTo>
                    <a:pt x="6" y="6258"/>
                  </a:lnTo>
                  <a:lnTo>
                    <a:pt x="8" y="6281"/>
                  </a:lnTo>
                  <a:lnTo>
                    <a:pt x="13" y="6324"/>
                  </a:lnTo>
                  <a:lnTo>
                    <a:pt x="19" y="6367"/>
                  </a:lnTo>
                  <a:lnTo>
                    <a:pt x="25" y="6409"/>
                  </a:lnTo>
                  <a:lnTo>
                    <a:pt x="33" y="6453"/>
                  </a:lnTo>
                  <a:lnTo>
                    <a:pt x="42" y="6493"/>
                  </a:lnTo>
                  <a:lnTo>
                    <a:pt x="53" y="6535"/>
                  </a:lnTo>
                  <a:lnTo>
                    <a:pt x="63" y="6576"/>
                  </a:lnTo>
                  <a:lnTo>
                    <a:pt x="74" y="6617"/>
                  </a:lnTo>
                  <a:lnTo>
                    <a:pt x="80" y="6637"/>
                  </a:lnTo>
                  <a:lnTo>
                    <a:pt x="87" y="6658"/>
                  </a:lnTo>
                  <a:lnTo>
                    <a:pt x="101" y="6697"/>
                  </a:lnTo>
                  <a:lnTo>
                    <a:pt x="131" y="6775"/>
                  </a:lnTo>
                  <a:lnTo>
                    <a:pt x="147" y="6814"/>
                  </a:lnTo>
                  <a:lnTo>
                    <a:pt x="164" y="6852"/>
                  </a:lnTo>
                  <a:lnTo>
                    <a:pt x="182" y="6889"/>
                  </a:lnTo>
                  <a:lnTo>
                    <a:pt x="201" y="6927"/>
                  </a:lnTo>
                  <a:lnTo>
                    <a:pt x="241" y="6999"/>
                  </a:lnTo>
                  <a:lnTo>
                    <a:pt x="263" y="7033"/>
                  </a:lnTo>
                  <a:lnTo>
                    <a:pt x="284" y="7068"/>
                  </a:lnTo>
                  <a:lnTo>
                    <a:pt x="331" y="7137"/>
                  </a:lnTo>
                  <a:lnTo>
                    <a:pt x="381" y="7201"/>
                  </a:lnTo>
                  <a:lnTo>
                    <a:pt x="433" y="7265"/>
                  </a:lnTo>
                  <a:lnTo>
                    <a:pt x="461" y="7295"/>
                  </a:lnTo>
                  <a:lnTo>
                    <a:pt x="488" y="7325"/>
                  </a:lnTo>
                  <a:lnTo>
                    <a:pt x="517" y="7353"/>
                  </a:lnTo>
                  <a:lnTo>
                    <a:pt x="546" y="7381"/>
                  </a:lnTo>
                  <a:lnTo>
                    <a:pt x="607" y="7435"/>
                  </a:lnTo>
                  <a:lnTo>
                    <a:pt x="669" y="7487"/>
                  </a:lnTo>
                  <a:lnTo>
                    <a:pt x="735" y="7535"/>
                  </a:lnTo>
                  <a:lnTo>
                    <a:pt x="803" y="7579"/>
                  </a:lnTo>
                  <a:lnTo>
                    <a:pt x="872" y="7621"/>
                  </a:lnTo>
                  <a:lnTo>
                    <a:pt x="944" y="7660"/>
                  </a:lnTo>
                  <a:lnTo>
                    <a:pt x="1019" y="7695"/>
                  </a:lnTo>
                  <a:lnTo>
                    <a:pt x="1094" y="7725"/>
                  </a:lnTo>
                  <a:lnTo>
                    <a:pt x="1171" y="7752"/>
                  </a:lnTo>
                  <a:lnTo>
                    <a:pt x="1250" y="7775"/>
                  </a:lnTo>
                  <a:lnTo>
                    <a:pt x="1332" y="7794"/>
                  </a:lnTo>
                  <a:lnTo>
                    <a:pt x="1413" y="7810"/>
                  </a:lnTo>
                  <a:lnTo>
                    <a:pt x="1497" y="7821"/>
                  </a:lnTo>
                  <a:lnTo>
                    <a:pt x="1583" y="7827"/>
                  </a:lnTo>
                  <a:lnTo>
                    <a:pt x="1668" y="7829"/>
                  </a:lnTo>
                  <a:close/>
                </a:path>
              </a:pathLst>
            </a:custGeom>
            <a:solidFill>
              <a:srgbClr val="DDDDDD"/>
            </a:solidFill>
            <a:ln w="14288">
              <a:solidFill>
                <a:schemeClr val="bg2"/>
              </a:solidFill>
              <a:prstDash val="solid"/>
              <a:round/>
              <a:headEnd/>
              <a:tailEnd/>
            </a:ln>
          </p:spPr>
          <p:txBody>
            <a:bodyPr/>
            <a:lstStyle/>
            <a:p>
              <a:endParaRPr lang="en-IN"/>
            </a:p>
          </p:txBody>
        </p:sp>
        <p:sp>
          <p:nvSpPr>
            <p:cNvPr id="16471" name="Line 87"/>
            <p:cNvSpPr>
              <a:spLocks noChangeShapeType="1"/>
            </p:cNvSpPr>
            <p:nvPr/>
          </p:nvSpPr>
          <p:spPr bwMode="auto">
            <a:xfrm>
              <a:off x="5188" y="2628"/>
              <a:ext cx="38" cy="0"/>
            </a:xfrm>
            <a:prstGeom prst="line">
              <a:avLst/>
            </a:prstGeom>
            <a:noFill/>
            <a:ln w="19050">
              <a:solidFill>
                <a:schemeClr val="bg1"/>
              </a:solidFill>
              <a:round/>
              <a:headEnd/>
              <a:tailEnd/>
            </a:ln>
          </p:spPr>
          <p:txBody>
            <a:bodyPr/>
            <a:lstStyle/>
            <a:p>
              <a:endParaRPr lang="en-IN"/>
            </a:p>
          </p:txBody>
        </p:sp>
        <p:sp>
          <p:nvSpPr>
            <p:cNvPr id="16472" name="Line 88"/>
            <p:cNvSpPr>
              <a:spLocks noChangeShapeType="1"/>
            </p:cNvSpPr>
            <p:nvPr/>
          </p:nvSpPr>
          <p:spPr bwMode="auto">
            <a:xfrm>
              <a:off x="5188" y="2644"/>
              <a:ext cx="38" cy="0"/>
            </a:xfrm>
            <a:prstGeom prst="line">
              <a:avLst/>
            </a:prstGeom>
            <a:noFill/>
            <a:ln w="19050">
              <a:solidFill>
                <a:schemeClr val="bg1"/>
              </a:solidFill>
              <a:round/>
              <a:headEnd/>
              <a:tailEnd/>
            </a:ln>
          </p:spPr>
          <p:txBody>
            <a:bodyPr/>
            <a:lstStyle/>
            <a:p>
              <a:endParaRPr lang="en-IN"/>
            </a:p>
          </p:txBody>
        </p:sp>
        <p:sp>
          <p:nvSpPr>
            <p:cNvPr id="16473" name="Line 89"/>
            <p:cNvSpPr>
              <a:spLocks noChangeShapeType="1"/>
            </p:cNvSpPr>
            <p:nvPr/>
          </p:nvSpPr>
          <p:spPr bwMode="auto">
            <a:xfrm>
              <a:off x="5226" y="2627"/>
              <a:ext cx="0" cy="17"/>
            </a:xfrm>
            <a:prstGeom prst="line">
              <a:avLst/>
            </a:prstGeom>
            <a:noFill/>
            <a:ln w="28575">
              <a:solidFill>
                <a:schemeClr val="bg1"/>
              </a:solidFill>
              <a:round/>
              <a:headEnd/>
              <a:tailEnd/>
            </a:ln>
          </p:spPr>
          <p:txBody>
            <a:bodyPr/>
            <a:lstStyle/>
            <a:p>
              <a:endParaRPr lang="en-IN"/>
            </a:p>
          </p:txBody>
        </p:sp>
        <p:sp>
          <p:nvSpPr>
            <p:cNvPr id="16474" name="Line 90"/>
            <p:cNvSpPr>
              <a:spLocks noChangeShapeType="1"/>
            </p:cNvSpPr>
            <p:nvPr/>
          </p:nvSpPr>
          <p:spPr bwMode="auto">
            <a:xfrm>
              <a:off x="5280" y="2657"/>
              <a:ext cx="0" cy="1"/>
            </a:xfrm>
            <a:prstGeom prst="line">
              <a:avLst/>
            </a:prstGeom>
            <a:noFill/>
            <a:ln w="14288">
              <a:solidFill>
                <a:srgbClr val="000000"/>
              </a:solidFill>
              <a:round/>
              <a:headEnd/>
              <a:tailEnd/>
            </a:ln>
          </p:spPr>
          <p:txBody>
            <a:bodyPr/>
            <a:lstStyle/>
            <a:p>
              <a:endParaRPr lang="en-IN"/>
            </a:p>
          </p:txBody>
        </p:sp>
        <p:sp>
          <p:nvSpPr>
            <p:cNvPr id="16475" name="Freeform 91"/>
            <p:cNvSpPr>
              <a:spLocks/>
            </p:cNvSpPr>
            <p:nvPr/>
          </p:nvSpPr>
          <p:spPr bwMode="auto">
            <a:xfrm>
              <a:off x="4848" y="2400"/>
              <a:ext cx="362" cy="384"/>
            </a:xfrm>
            <a:custGeom>
              <a:avLst/>
              <a:gdLst>
                <a:gd name="T0" fmla="*/ 341 w 2216"/>
                <a:gd name="T1" fmla="*/ 1740 h 2015"/>
                <a:gd name="T2" fmla="*/ 307 w 2216"/>
                <a:gd name="T3" fmla="*/ 1580 h 2015"/>
                <a:gd name="T4" fmla="*/ 319 w 2216"/>
                <a:gd name="T5" fmla="*/ 1376 h 2015"/>
                <a:gd name="T6" fmla="*/ 467 w 2216"/>
                <a:gd name="T7" fmla="*/ 1204 h 2015"/>
                <a:gd name="T8" fmla="*/ 637 w 2216"/>
                <a:gd name="T9" fmla="*/ 1058 h 2015"/>
                <a:gd name="T10" fmla="*/ 970 w 2216"/>
                <a:gd name="T11" fmla="*/ 806 h 2015"/>
                <a:gd name="T12" fmla="*/ 1175 w 2216"/>
                <a:gd name="T13" fmla="*/ 661 h 2015"/>
                <a:gd name="T14" fmla="*/ 1281 w 2216"/>
                <a:gd name="T15" fmla="*/ 588 h 2015"/>
                <a:gd name="T16" fmla="*/ 1168 w 2216"/>
                <a:gd name="T17" fmla="*/ 336 h 2015"/>
                <a:gd name="T18" fmla="*/ 1273 w 2216"/>
                <a:gd name="T19" fmla="*/ 86 h 2015"/>
                <a:gd name="T20" fmla="*/ 1375 w 2216"/>
                <a:gd name="T21" fmla="*/ 26 h 2015"/>
                <a:gd name="T22" fmla="*/ 1489 w 2216"/>
                <a:gd name="T23" fmla="*/ 20 h 2015"/>
                <a:gd name="T24" fmla="*/ 1837 w 2216"/>
                <a:gd name="T25" fmla="*/ 146 h 2015"/>
                <a:gd name="T26" fmla="*/ 1897 w 2216"/>
                <a:gd name="T27" fmla="*/ 409 h 2015"/>
                <a:gd name="T28" fmla="*/ 1969 w 2216"/>
                <a:gd name="T29" fmla="*/ 495 h 2015"/>
                <a:gd name="T30" fmla="*/ 2029 w 2216"/>
                <a:gd name="T31" fmla="*/ 578 h 2015"/>
                <a:gd name="T32" fmla="*/ 2208 w 2216"/>
                <a:gd name="T33" fmla="*/ 681 h 2015"/>
                <a:gd name="T34" fmla="*/ 2077 w 2216"/>
                <a:gd name="T35" fmla="*/ 818 h 2015"/>
                <a:gd name="T36" fmla="*/ 1916 w 2216"/>
                <a:gd name="T37" fmla="*/ 886 h 2015"/>
                <a:gd name="T38" fmla="*/ 1870 w 2216"/>
                <a:gd name="T39" fmla="*/ 959 h 2015"/>
                <a:gd name="T40" fmla="*/ 1741 w 2216"/>
                <a:gd name="T41" fmla="*/ 962 h 2015"/>
                <a:gd name="T42" fmla="*/ 1671 w 2216"/>
                <a:gd name="T43" fmla="*/ 1012 h 2015"/>
                <a:gd name="T44" fmla="*/ 1592 w 2216"/>
                <a:gd name="T45" fmla="*/ 1084 h 2015"/>
                <a:gd name="T46" fmla="*/ 1645 w 2216"/>
                <a:gd name="T47" fmla="*/ 1154 h 2015"/>
                <a:gd name="T48" fmla="*/ 1758 w 2216"/>
                <a:gd name="T49" fmla="*/ 1164 h 2015"/>
                <a:gd name="T50" fmla="*/ 1791 w 2216"/>
                <a:gd name="T51" fmla="*/ 1250 h 2015"/>
                <a:gd name="T52" fmla="*/ 1711 w 2216"/>
                <a:gd name="T53" fmla="*/ 1336 h 2015"/>
                <a:gd name="T54" fmla="*/ 1619 w 2216"/>
                <a:gd name="T55" fmla="*/ 1250 h 2015"/>
                <a:gd name="T56" fmla="*/ 1552 w 2216"/>
                <a:gd name="T57" fmla="*/ 1197 h 2015"/>
                <a:gd name="T58" fmla="*/ 1486 w 2216"/>
                <a:gd name="T59" fmla="*/ 1197 h 2015"/>
                <a:gd name="T60" fmla="*/ 1486 w 2216"/>
                <a:gd name="T61" fmla="*/ 1349 h 2015"/>
                <a:gd name="T62" fmla="*/ 1486 w 2216"/>
                <a:gd name="T63" fmla="*/ 1495 h 2015"/>
                <a:gd name="T64" fmla="*/ 1453 w 2216"/>
                <a:gd name="T65" fmla="*/ 1641 h 2015"/>
                <a:gd name="T66" fmla="*/ 1354 w 2216"/>
                <a:gd name="T67" fmla="*/ 1733 h 2015"/>
                <a:gd name="T68" fmla="*/ 1261 w 2216"/>
                <a:gd name="T69" fmla="*/ 1813 h 2015"/>
                <a:gd name="T70" fmla="*/ 1117 w 2216"/>
                <a:gd name="T71" fmla="*/ 1874 h 2015"/>
                <a:gd name="T72" fmla="*/ 1334 w 2216"/>
                <a:gd name="T73" fmla="*/ 1899 h 2015"/>
                <a:gd name="T74" fmla="*/ 1327 w 2216"/>
                <a:gd name="T75" fmla="*/ 1992 h 2015"/>
                <a:gd name="T76" fmla="*/ 1168 w 2216"/>
                <a:gd name="T77" fmla="*/ 2011 h 2015"/>
                <a:gd name="T78" fmla="*/ 1109 w 2216"/>
                <a:gd name="T79" fmla="*/ 1965 h 2015"/>
                <a:gd name="T80" fmla="*/ 1021 w 2216"/>
                <a:gd name="T81" fmla="*/ 1970 h 2015"/>
                <a:gd name="T82" fmla="*/ 781 w 2216"/>
                <a:gd name="T83" fmla="*/ 1970 h 2015"/>
                <a:gd name="T84" fmla="*/ 579 w 2216"/>
                <a:gd name="T85" fmla="*/ 1952 h 2015"/>
                <a:gd name="T86" fmla="*/ 445 w 2216"/>
                <a:gd name="T87" fmla="*/ 1874 h 2015"/>
                <a:gd name="T88" fmla="*/ 308 w 2216"/>
                <a:gd name="T89" fmla="*/ 1852 h 2015"/>
                <a:gd name="T90" fmla="*/ 188 w 2216"/>
                <a:gd name="T91" fmla="*/ 1780 h 2015"/>
                <a:gd name="T92" fmla="*/ 30 w 2216"/>
                <a:gd name="T93" fmla="*/ 1528 h 2015"/>
                <a:gd name="T94" fmla="*/ 10 w 2216"/>
                <a:gd name="T95" fmla="*/ 1336 h 2015"/>
                <a:gd name="T96" fmla="*/ 69 w 2216"/>
                <a:gd name="T97" fmla="*/ 1124 h 2015"/>
                <a:gd name="T98" fmla="*/ 188 w 2216"/>
                <a:gd name="T99" fmla="*/ 998 h 2015"/>
                <a:gd name="T100" fmla="*/ 321 w 2216"/>
                <a:gd name="T101" fmla="*/ 899 h 2015"/>
                <a:gd name="T102" fmla="*/ 480 w 2216"/>
                <a:gd name="T103" fmla="*/ 853 h 2015"/>
                <a:gd name="T104" fmla="*/ 625 w 2216"/>
                <a:gd name="T105" fmla="*/ 840 h 2015"/>
                <a:gd name="T106" fmla="*/ 718 w 2216"/>
                <a:gd name="T107" fmla="*/ 866 h 2015"/>
                <a:gd name="T108" fmla="*/ 745 w 2216"/>
                <a:gd name="T109" fmla="*/ 912 h 2015"/>
                <a:gd name="T110" fmla="*/ 619 w 2216"/>
                <a:gd name="T111" fmla="*/ 912 h 2015"/>
                <a:gd name="T112" fmla="*/ 349 w 2216"/>
                <a:gd name="T113" fmla="*/ 962 h 2015"/>
                <a:gd name="T114" fmla="*/ 157 w 2216"/>
                <a:gd name="T115" fmla="*/ 1154 h 2015"/>
                <a:gd name="T116" fmla="*/ 109 w 2216"/>
                <a:gd name="T117" fmla="*/ 1394 h 2015"/>
                <a:gd name="T118" fmla="*/ 205 w 2216"/>
                <a:gd name="T119" fmla="*/ 1634 h 2015"/>
                <a:gd name="T120" fmla="*/ 341 w 2216"/>
                <a:gd name="T121" fmla="*/ 1740 h 20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16"/>
                <a:gd name="T184" fmla="*/ 0 h 2015"/>
                <a:gd name="T185" fmla="*/ 2216 w 2216"/>
                <a:gd name="T186" fmla="*/ 2015 h 201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16" h="2015">
                  <a:moveTo>
                    <a:pt x="341" y="1740"/>
                  </a:moveTo>
                  <a:cubicBezTo>
                    <a:pt x="358" y="1731"/>
                    <a:pt x="311" y="1641"/>
                    <a:pt x="307" y="1580"/>
                  </a:cubicBezTo>
                  <a:cubicBezTo>
                    <a:pt x="303" y="1519"/>
                    <a:pt x="292" y="1439"/>
                    <a:pt x="319" y="1376"/>
                  </a:cubicBezTo>
                  <a:cubicBezTo>
                    <a:pt x="346" y="1313"/>
                    <a:pt x="414" y="1257"/>
                    <a:pt x="467" y="1204"/>
                  </a:cubicBezTo>
                  <a:cubicBezTo>
                    <a:pt x="520" y="1151"/>
                    <a:pt x="553" y="1124"/>
                    <a:pt x="637" y="1058"/>
                  </a:cubicBezTo>
                  <a:cubicBezTo>
                    <a:pt x="721" y="992"/>
                    <a:pt x="880" y="872"/>
                    <a:pt x="970" y="806"/>
                  </a:cubicBezTo>
                  <a:cubicBezTo>
                    <a:pt x="1060" y="740"/>
                    <a:pt x="1123" y="697"/>
                    <a:pt x="1175" y="661"/>
                  </a:cubicBezTo>
                  <a:cubicBezTo>
                    <a:pt x="1227" y="625"/>
                    <a:pt x="1282" y="642"/>
                    <a:pt x="1281" y="588"/>
                  </a:cubicBezTo>
                  <a:cubicBezTo>
                    <a:pt x="1280" y="534"/>
                    <a:pt x="1169" y="420"/>
                    <a:pt x="1168" y="336"/>
                  </a:cubicBezTo>
                  <a:cubicBezTo>
                    <a:pt x="1167" y="252"/>
                    <a:pt x="1239" y="138"/>
                    <a:pt x="1273" y="86"/>
                  </a:cubicBezTo>
                  <a:cubicBezTo>
                    <a:pt x="1307" y="34"/>
                    <a:pt x="1339" y="37"/>
                    <a:pt x="1375" y="26"/>
                  </a:cubicBezTo>
                  <a:cubicBezTo>
                    <a:pt x="1411" y="15"/>
                    <a:pt x="1412" y="0"/>
                    <a:pt x="1489" y="20"/>
                  </a:cubicBezTo>
                  <a:cubicBezTo>
                    <a:pt x="1566" y="40"/>
                    <a:pt x="1769" y="81"/>
                    <a:pt x="1837" y="146"/>
                  </a:cubicBezTo>
                  <a:cubicBezTo>
                    <a:pt x="1905" y="211"/>
                    <a:pt x="1875" y="351"/>
                    <a:pt x="1897" y="409"/>
                  </a:cubicBezTo>
                  <a:cubicBezTo>
                    <a:pt x="1919" y="467"/>
                    <a:pt x="1947" y="467"/>
                    <a:pt x="1969" y="495"/>
                  </a:cubicBezTo>
                  <a:cubicBezTo>
                    <a:pt x="1991" y="523"/>
                    <a:pt x="1989" y="547"/>
                    <a:pt x="2029" y="578"/>
                  </a:cubicBezTo>
                  <a:cubicBezTo>
                    <a:pt x="2069" y="609"/>
                    <a:pt x="2200" y="641"/>
                    <a:pt x="2208" y="681"/>
                  </a:cubicBezTo>
                  <a:cubicBezTo>
                    <a:pt x="2216" y="721"/>
                    <a:pt x="2126" y="784"/>
                    <a:pt x="2077" y="818"/>
                  </a:cubicBezTo>
                  <a:cubicBezTo>
                    <a:pt x="2028" y="852"/>
                    <a:pt x="1950" y="863"/>
                    <a:pt x="1916" y="886"/>
                  </a:cubicBezTo>
                  <a:cubicBezTo>
                    <a:pt x="1882" y="909"/>
                    <a:pt x="1899" y="946"/>
                    <a:pt x="1870" y="959"/>
                  </a:cubicBezTo>
                  <a:cubicBezTo>
                    <a:pt x="1841" y="972"/>
                    <a:pt x="1774" y="953"/>
                    <a:pt x="1741" y="962"/>
                  </a:cubicBezTo>
                  <a:cubicBezTo>
                    <a:pt x="1708" y="971"/>
                    <a:pt x="1696" y="992"/>
                    <a:pt x="1671" y="1012"/>
                  </a:cubicBezTo>
                  <a:cubicBezTo>
                    <a:pt x="1646" y="1032"/>
                    <a:pt x="1596" y="1060"/>
                    <a:pt x="1592" y="1084"/>
                  </a:cubicBezTo>
                  <a:cubicBezTo>
                    <a:pt x="1588" y="1108"/>
                    <a:pt x="1617" y="1141"/>
                    <a:pt x="1645" y="1154"/>
                  </a:cubicBezTo>
                  <a:cubicBezTo>
                    <a:pt x="1673" y="1167"/>
                    <a:pt x="1734" y="1148"/>
                    <a:pt x="1758" y="1164"/>
                  </a:cubicBezTo>
                  <a:cubicBezTo>
                    <a:pt x="1782" y="1180"/>
                    <a:pt x="1799" y="1221"/>
                    <a:pt x="1791" y="1250"/>
                  </a:cubicBezTo>
                  <a:cubicBezTo>
                    <a:pt x="1783" y="1279"/>
                    <a:pt x="1740" y="1336"/>
                    <a:pt x="1711" y="1336"/>
                  </a:cubicBezTo>
                  <a:cubicBezTo>
                    <a:pt x="1682" y="1336"/>
                    <a:pt x="1645" y="1273"/>
                    <a:pt x="1619" y="1250"/>
                  </a:cubicBezTo>
                  <a:cubicBezTo>
                    <a:pt x="1593" y="1227"/>
                    <a:pt x="1574" y="1206"/>
                    <a:pt x="1552" y="1197"/>
                  </a:cubicBezTo>
                  <a:cubicBezTo>
                    <a:pt x="1530" y="1188"/>
                    <a:pt x="1497" y="1172"/>
                    <a:pt x="1486" y="1197"/>
                  </a:cubicBezTo>
                  <a:cubicBezTo>
                    <a:pt x="1475" y="1222"/>
                    <a:pt x="1486" y="1299"/>
                    <a:pt x="1486" y="1349"/>
                  </a:cubicBezTo>
                  <a:cubicBezTo>
                    <a:pt x="1486" y="1399"/>
                    <a:pt x="1492" y="1446"/>
                    <a:pt x="1486" y="1495"/>
                  </a:cubicBezTo>
                  <a:cubicBezTo>
                    <a:pt x="1480" y="1544"/>
                    <a:pt x="1475" y="1601"/>
                    <a:pt x="1453" y="1641"/>
                  </a:cubicBezTo>
                  <a:cubicBezTo>
                    <a:pt x="1431" y="1681"/>
                    <a:pt x="1386" y="1704"/>
                    <a:pt x="1354" y="1733"/>
                  </a:cubicBezTo>
                  <a:cubicBezTo>
                    <a:pt x="1322" y="1762"/>
                    <a:pt x="1301" y="1789"/>
                    <a:pt x="1261" y="1813"/>
                  </a:cubicBezTo>
                  <a:cubicBezTo>
                    <a:pt x="1221" y="1837"/>
                    <a:pt x="1105" y="1860"/>
                    <a:pt x="1117" y="1874"/>
                  </a:cubicBezTo>
                  <a:cubicBezTo>
                    <a:pt x="1129" y="1888"/>
                    <a:pt x="1299" y="1879"/>
                    <a:pt x="1334" y="1899"/>
                  </a:cubicBezTo>
                  <a:cubicBezTo>
                    <a:pt x="1369" y="1919"/>
                    <a:pt x="1355" y="1973"/>
                    <a:pt x="1327" y="1992"/>
                  </a:cubicBezTo>
                  <a:cubicBezTo>
                    <a:pt x="1299" y="2011"/>
                    <a:pt x="1204" y="2015"/>
                    <a:pt x="1168" y="2011"/>
                  </a:cubicBezTo>
                  <a:cubicBezTo>
                    <a:pt x="1132" y="2007"/>
                    <a:pt x="1133" y="1972"/>
                    <a:pt x="1109" y="1965"/>
                  </a:cubicBezTo>
                  <a:cubicBezTo>
                    <a:pt x="1085" y="1958"/>
                    <a:pt x="1076" y="1969"/>
                    <a:pt x="1021" y="1970"/>
                  </a:cubicBezTo>
                  <a:cubicBezTo>
                    <a:pt x="966" y="1971"/>
                    <a:pt x="855" y="1973"/>
                    <a:pt x="781" y="1970"/>
                  </a:cubicBezTo>
                  <a:cubicBezTo>
                    <a:pt x="707" y="1967"/>
                    <a:pt x="635" y="1968"/>
                    <a:pt x="579" y="1952"/>
                  </a:cubicBezTo>
                  <a:cubicBezTo>
                    <a:pt x="523" y="1936"/>
                    <a:pt x="490" y="1891"/>
                    <a:pt x="445" y="1874"/>
                  </a:cubicBezTo>
                  <a:cubicBezTo>
                    <a:pt x="400" y="1857"/>
                    <a:pt x="351" y="1868"/>
                    <a:pt x="308" y="1852"/>
                  </a:cubicBezTo>
                  <a:cubicBezTo>
                    <a:pt x="265" y="1836"/>
                    <a:pt x="234" y="1834"/>
                    <a:pt x="188" y="1780"/>
                  </a:cubicBezTo>
                  <a:cubicBezTo>
                    <a:pt x="142" y="1726"/>
                    <a:pt x="60" y="1602"/>
                    <a:pt x="30" y="1528"/>
                  </a:cubicBezTo>
                  <a:cubicBezTo>
                    <a:pt x="0" y="1454"/>
                    <a:pt x="3" y="1403"/>
                    <a:pt x="10" y="1336"/>
                  </a:cubicBezTo>
                  <a:cubicBezTo>
                    <a:pt x="17" y="1269"/>
                    <a:pt x="39" y="1180"/>
                    <a:pt x="69" y="1124"/>
                  </a:cubicBezTo>
                  <a:cubicBezTo>
                    <a:pt x="99" y="1068"/>
                    <a:pt x="146" y="1036"/>
                    <a:pt x="188" y="998"/>
                  </a:cubicBezTo>
                  <a:cubicBezTo>
                    <a:pt x="230" y="960"/>
                    <a:pt x="272" y="923"/>
                    <a:pt x="321" y="899"/>
                  </a:cubicBezTo>
                  <a:cubicBezTo>
                    <a:pt x="370" y="875"/>
                    <a:pt x="429" y="863"/>
                    <a:pt x="480" y="853"/>
                  </a:cubicBezTo>
                  <a:cubicBezTo>
                    <a:pt x="531" y="843"/>
                    <a:pt x="585" y="838"/>
                    <a:pt x="625" y="840"/>
                  </a:cubicBezTo>
                  <a:cubicBezTo>
                    <a:pt x="665" y="842"/>
                    <a:pt x="698" y="854"/>
                    <a:pt x="718" y="866"/>
                  </a:cubicBezTo>
                  <a:cubicBezTo>
                    <a:pt x="738" y="878"/>
                    <a:pt x="761" y="904"/>
                    <a:pt x="745" y="912"/>
                  </a:cubicBezTo>
                  <a:cubicBezTo>
                    <a:pt x="729" y="920"/>
                    <a:pt x="685" y="904"/>
                    <a:pt x="619" y="912"/>
                  </a:cubicBezTo>
                  <a:cubicBezTo>
                    <a:pt x="553" y="920"/>
                    <a:pt x="426" y="922"/>
                    <a:pt x="349" y="962"/>
                  </a:cubicBezTo>
                  <a:cubicBezTo>
                    <a:pt x="272" y="1002"/>
                    <a:pt x="197" y="1082"/>
                    <a:pt x="157" y="1154"/>
                  </a:cubicBezTo>
                  <a:cubicBezTo>
                    <a:pt x="117" y="1226"/>
                    <a:pt x="101" y="1314"/>
                    <a:pt x="109" y="1394"/>
                  </a:cubicBezTo>
                  <a:cubicBezTo>
                    <a:pt x="117" y="1474"/>
                    <a:pt x="166" y="1576"/>
                    <a:pt x="205" y="1634"/>
                  </a:cubicBezTo>
                  <a:cubicBezTo>
                    <a:pt x="244" y="1692"/>
                    <a:pt x="317" y="1748"/>
                    <a:pt x="341" y="1740"/>
                  </a:cubicBezTo>
                  <a:close/>
                </a:path>
              </a:pathLst>
            </a:custGeom>
            <a:solidFill>
              <a:srgbClr val="DDDDDD"/>
            </a:solidFill>
            <a:ln w="12700" cmpd="sng">
              <a:solidFill>
                <a:schemeClr val="bg2"/>
              </a:solidFill>
              <a:round/>
              <a:headEnd/>
              <a:tailEnd/>
            </a:ln>
          </p:spPr>
          <p:txBody>
            <a:bodyPr/>
            <a:lstStyle/>
            <a:p>
              <a:endParaRPr lang="en-IN"/>
            </a:p>
          </p:txBody>
        </p:sp>
        <p:sp>
          <p:nvSpPr>
            <p:cNvPr id="16476" name="Freeform 92"/>
            <p:cNvSpPr>
              <a:spLocks/>
            </p:cNvSpPr>
            <p:nvPr/>
          </p:nvSpPr>
          <p:spPr bwMode="auto">
            <a:xfrm>
              <a:off x="5054" y="2401"/>
              <a:ext cx="86" cy="91"/>
            </a:xfrm>
            <a:custGeom>
              <a:avLst/>
              <a:gdLst>
                <a:gd name="T0" fmla="*/ 0 w 528"/>
                <a:gd name="T1" fmla="*/ 91 h 475"/>
                <a:gd name="T2" fmla="*/ 114 w 528"/>
                <a:gd name="T3" fmla="*/ 13 h 475"/>
                <a:gd name="T4" fmla="*/ 252 w 528"/>
                <a:gd name="T5" fmla="*/ 13 h 475"/>
                <a:gd name="T6" fmla="*/ 360 w 528"/>
                <a:gd name="T7" fmla="*/ 43 h 475"/>
                <a:gd name="T8" fmla="*/ 468 w 528"/>
                <a:gd name="T9" fmla="*/ 157 h 475"/>
                <a:gd name="T10" fmla="*/ 504 w 528"/>
                <a:gd name="T11" fmla="*/ 319 h 475"/>
                <a:gd name="T12" fmla="*/ 528 w 528"/>
                <a:gd name="T13" fmla="*/ 475 h 475"/>
                <a:gd name="T14" fmla="*/ 0 60000 65536"/>
                <a:gd name="T15" fmla="*/ 0 60000 65536"/>
                <a:gd name="T16" fmla="*/ 0 60000 65536"/>
                <a:gd name="T17" fmla="*/ 0 60000 65536"/>
                <a:gd name="T18" fmla="*/ 0 60000 65536"/>
                <a:gd name="T19" fmla="*/ 0 60000 65536"/>
                <a:gd name="T20" fmla="*/ 0 60000 65536"/>
                <a:gd name="T21" fmla="*/ 0 w 528"/>
                <a:gd name="T22" fmla="*/ 0 h 475"/>
                <a:gd name="T23" fmla="*/ 528 w 528"/>
                <a:gd name="T24" fmla="*/ 475 h 4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8" h="475">
                  <a:moveTo>
                    <a:pt x="0" y="91"/>
                  </a:moveTo>
                  <a:cubicBezTo>
                    <a:pt x="19" y="78"/>
                    <a:pt x="72" y="26"/>
                    <a:pt x="114" y="13"/>
                  </a:cubicBezTo>
                  <a:cubicBezTo>
                    <a:pt x="156" y="0"/>
                    <a:pt x="211" y="8"/>
                    <a:pt x="252" y="13"/>
                  </a:cubicBezTo>
                  <a:cubicBezTo>
                    <a:pt x="293" y="18"/>
                    <a:pt x="324" y="19"/>
                    <a:pt x="360" y="43"/>
                  </a:cubicBezTo>
                  <a:cubicBezTo>
                    <a:pt x="396" y="67"/>
                    <a:pt x="444" y="111"/>
                    <a:pt x="468" y="157"/>
                  </a:cubicBezTo>
                  <a:cubicBezTo>
                    <a:pt x="492" y="203"/>
                    <a:pt x="494" y="266"/>
                    <a:pt x="504" y="319"/>
                  </a:cubicBezTo>
                  <a:cubicBezTo>
                    <a:pt x="514" y="372"/>
                    <a:pt x="523" y="443"/>
                    <a:pt x="528" y="475"/>
                  </a:cubicBezTo>
                </a:path>
              </a:pathLst>
            </a:custGeom>
            <a:solidFill>
              <a:srgbClr val="DDDDDD"/>
            </a:solidFill>
            <a:ln w="12700" cmpd="sng">
              <a:solidFill>
                <a:schemeClr val="bg2"/>
              </a:solidFill>
              <a:round/>
              <a:headEnd/>
              <a:tailEnd/>
            </a:ln>
          </p:spPr>
          <p:txBody>
            <a:bodyPr/>
            <a:lstStyle/>
            <a:p>
              <a:endParaRPr lang="en-IN"/>
            </a:p>
          </p:txBody>
        </p:sp>
        <p:sp>
          <p:nvSpPr>
            <p:cNvPr id="16477" name="Freeform 93"/>
            <p:cNvSpPr>
              <a:spLocks/>
            </p:cNvSpPr>
            <p:nvPr/>
          </p:nvSpPr>
          <p:spPr bwMode="auto">
            <a:xfrm>
              <a:off x="5058" y="2510"/>
              <a:ext cx="58" cy="11"/>
            </a:xfrm>
            <a:custGeom>
              <a:avLst/>
              <a:gdLst>
                <a:gd name="T0" fmla="*/ 0 w 360"/>
                <a:gd name="T1" fmla="*/ 0 h 56"/>
                <a:gd name="T2" fmla="*/ 120 w 360"/>
                <a:gd name="T3" fmla="*/ 48 h 56"/>
                <a:gd name="T4" fmla="*/ 264 w 360"/>
                <a:gd name="T5" fmla="*/ 48 h 56"/>
                <a:gd name="T6" fmla="*/ 360 w 360"/>
                <a:gd name="T7" fmla="*/ 48 h 56"/>
                <a:gd name="T8" fmla="*/ 0 60000 65536"/>
                <a:gd name="T9" fmla="*/ 0 60000 65536"/>
                <a:gd name="T10" fmla="*/ 0 60000 65536"/>
                <a:gd name="T11" fmla="*/ 0 60000 65536"/>
                <a:gd name="T12" fmla="*/ 0 w 360"/>
                <a:gd name="T13" fmla="*/ 0 h 56"/>
                <a:gd name="T14" fmla="*/ 360 w 360"/>
                <a:gd name="T15" fmla="*/ 56 h 56"/>
              </a:gdLst>
              <a:ahLst/>
              <a:cxnLst>
                <a:cxn ang="T8">
                  <a:pos x="T0" y="T1"/>
                </a:cxn>
                <a:cxn ang="T9">
                  <a:pos x="T2" y="T3"/>
                </a:cxn>
                <a:cxn ang="T10">
                  <a:pos x="T4" y="T5"/>
                </a:cxn>
                <a:cxn ang="T11">
                  <a:pos x="T6" y="T7"/>
                </a:cxn>
              </a:cxnLst>
              <a:rect l="T12" t="T13" r="T14" b="T15"/>
              <a:pathLst>
                <a:path w="360" h="56">
                  <a:moveTo>
                    <a:pt x="0" y="0"/>
                  </a:moveTo>
                  <a:cubicBezTo>
                    <a:pt x="19" y="8"/>
                    <a:pt x="76" y="40"/>
                    <a:pt x="120" y="48"/>
                  </a:cubicBezTo>
                  <a:cubicBezTo>
                    <a:pt x="164" y="56"/>
                    <a:pt x="224" y="48"/>
                    <a:pt x="264" y="48"/>
                  </a:cubicBezTo>
                  <a:cubicBezTo>
                    <a:pt x="304" y="48"/>
                    <a:pt x="332" y="48"/>
                    <a:pt x="360" y="48"/>
                  </a:cubicBezTo>
                </a:path>
              </a:pathLst>
            </a:custGeom>
            <a:solidFill>
              <a:srgbClr val="DDDDDD"/>
            </a:solidFill>
            <a:ln w="12700" cmpd="sng">
              <a:solidFill>
                <a:schemeClr val="bg2"/>
              </a:solidFill>
              <a:round/>
              <a:headEnd/>
              <a:tailEnd/>
            </a:ln>
          </p:spPr>
          <p:txBody>
            <a:bodyPr/>
            <a:lstStyle/>
            <a:p>
              <a:endParaRPr lang="en-IN"/>
            </a:p>
          </p:txBody>
        </p:sp>
        <p:sp>
          <p:nvSpPr>
            <p:cNvPr id="16478" name="Oval 94"/>
            <p:cNvSpPr>
              <a:spLocks noChangeArrowheads="1"/>
            </p:cNvSpPr>
            <p:nvPr/>
          </p:nvSpPr>
          <p:spPr bwMode="auto">
            <a:xfrm>
              <a:off x="5140" y="2501"/>
              <a:ext cx="16" cy="18"/>
            </a:xfrm>
            <a:prstGeom prst="ellipse">
              <a:avLst/>
            </a:prstGeom>
            <a:solidFill>
              <a:srgbClr val="DDDDDD"/>
            </a:solidFill>
            <a:ln w="9525">
              <a:solidFill>
                <a:schemeClr val="tx1"/>
              </a:solidFill>
              <a:round/>
              <a:headEnd/>
              <a:tailEnd/>
            </a:ln>
          </p:spPr>
          <p:txBody>
            <a:bodyPr wrap="none" anchor="ctr"/>
            <a:lstStyle/>
            <a:p>
              <a:endParaRPr lang="en-IN"/>
            </a:p>
          </p:txBody>
        </p:sp>
        <p:sp>
          <p:nvSpPr>
            <p:cNvPr id="16479" name="Freeform 95"/>
            <p:cNvSpPr>
              <a:spLocks/>
            </p:cNvSpPr>
            <p:nvPr/>
          </p:nvSpPr>
          <p:spPr bwMode="auto">
            <a:xfrm>
              <a:off x="5029" y="2574"/>
              <a:ext cx="64" cy="57"/>
            </a:xfrm>
            <a:custGeom>
              <a:avLst/>
              <a:gdLst>
                <a:gd name="T0" fmla="*/ 104 w 390"/>
                <a:gd name="T1" fmla="*/ 0 h 296"/>
                <a:gd name="T2" fmla="*/ 8 w 390"/>
                <a:gd name="T3" fmla="*/ 96 h 296"/>
                <a:gd name="T4" fmla="*/ 56 w 390"/>
                <a:gd name="T5" fmla="*/ 240 h 296"/>
                <a:gd name="T6" fmla="*/ 152 w 390"/>
                <a:gd name="T7" fmla="*/ 288 h 296"/>
                <a:gd name="T8" fmla="*/ 296 w 390"/>
                <a:gd name="T9" fmla="*/ 288 h 296"/>
                <a:gd name="T10" fmla="*/ 390 w 390"/>
                <a:gd name="T11" fmla="*/ 270 h 296"/>
                <a:gd name="T12" fmla="*/ 0 60000 65536"/>
                <a:gd name="T13" fmla="*/ 0 60000 65536"/>
                <a:gd name="T14" fmla="*/ 0 60000 65536"/>
                <a:gd name="T15" fmla="*/ 0 60000 65536"/>
                <a:gd name="T16" fmla="*/ 0 60000 65536"/>
                <a:gd name="T17" fmla="*/ 0 60000 65536"/>
                <a:gd name="T18" fmla="*/ 0 w 390"/>
                <a:gd name="T19" fmla="*/ 0 h 296"/>
                <a:gd name="T20" fmla="*/ 390 w 390"/>
                <a:gd name="T21" fmla="*/ 296 h 296"/>
              </a:gdLst>
              <a:ahLst/>
              <a:cxnLst>
                <a:cxn ang="T12">
                  <a:pos x="T0" y="T1"/>
                </a:cxn>
                <a:cxn ang="T13">
                  <a:pos x="T2" y="T3"/>
                </a:cxn>
                <a:cxn ang="T14">
                  <a:pos x="T4" y="T5"/>
                </a:cxn>
                <a:cxn ang="T15">
                  <a:pos x="T6" y="T7"/>
                </a:cxn>
                <a:cxn ang="T16">
                  <a:pos x="T8" y="T9"/>
                </a:cxn>
                <a:cxn ang="T17">
                  <a:pos x="T10" y="T11"/>
                </a:cxn>
              </a:cxnLst>
              <a:rect l="T18" t="T19" r="T20" b="T21"/>
              <a:pathLst>
                <a:path w="390" h="296">
                  <a:moveTo>
                    <a:pt x="104" y="0"/>
                  </a:moveTo>
                  <a:cubicBezTo>
                    <a:pt x="60" y="28"/>
                    <a:pt x="16" y="56"/>
                    <a:pt x="8" y="96"/>
                  </a:cubicBezTo>
                  <a:cubicBezTo>
                    <a:pt x="0" y="136"/>
                    <a:pt x="32" y="208"/>
                    <a:pt x="56" y="240"/>
                  </a:cubicBezTo>
                  <a:cubicBezTo>
                    <a:pt x="80" y="272"/>
                    <a:pt x="112" y="280"/>
                    <a:pt x="152" y="288"/>
                  </a:cubicBezTo>
                  <a:cubicBezTo>
                    <a:pt x="192" y="296"/>
                    <a:pt x="256" y="291"/>
                    <a:pt x="296" y="288"/>
                  </a:cubicBezTo>
                  <a:cubicBezTo>
                    <a:pt x="336" y="285"/>
                    <a:pt x="371" y="274"/>
                    <a:pt x="390" y="270"/>
                  </a:cubicBezTo>
                </a:path>
              </a:pathLst>
            </a:custGeom>
            <a:solidFill>
              <a:srgbClr val="DDDDDD"/>
            </a:solidFill>
            <a:ln w="19050" cmpd="sng">
              <a:solidFill>
                <a:schemeClr val="bg2"/>
              </a:solidFill>
              <a:round/>
              <a:headEnd/>
              <a:tailEnd/>
            </a:ln>
          </p:spPr>
          <p:txBody>
            <a:bodyPr/>
            <a:lstStyle/>
            <a:p>
              <a:endParaRPr lang="en-IN"/>
            </a:p>
          </p:txBody>
        </p:sp>
        <p:sp>
          <p:nvSpPr>
            <p:cNvPr id="16480" name="Freeform 96"/>
            <p:cNvSpPr>
              <a:spLocks/>
            </p:cNvSpPr>
            <p:nvPr/>
          </p:nvSpPr>
          <p:spPr bwMode="auto">
            <a:xfrm>
              <a:off x="4912" y="2646"/>
              <a:ext cx="121" cy="112"/>
            </a:xfrm>
            <a:custGeom>
              <a:avLst/>
              <a:gdLst>
                <a:gd name="T0" fmla="*/ 0 w 744"/>
                <a:gd name="T1" fmla="*/ 164 h 589"/>
                <a:gd name="T2" fmla="*/ 135 w 744"/>
                <a:gd name="T3" fmla="*/ 33 h 589"/>
                <a:gd name="T4" fmla="*/ 440 w 744"/>
                <a:gd name="T5" fmla="*/ 20 h 589"/>
                <a:gd name="T6" fmla="*/ 582 w 744"/>
                <a:gd name="T7" fmla="*/ 152 h 589"/>
                <a:gd name="T8" fmla="*/ 582 w 744"/>
                <a:gd name="T9" fmla="*/ 344 h 589"/>
                <a:gd name="T10" fmla="*/ 534 w 744"/>
                <a:gd name="T11" fmla="*/ 488 h 589"/>
                <a:gd name="T12" fmla="*/ 486 w 744"/>
                <a:gd name="T13" fmla="*/ 536 h 589"/>
                <a:gd name="T14" fmla="*/ 632 w 744"/>
                <a:gd name="T15" fmla="*/ 549 h 589"/>
                <a:gd name="T16" fmla="*/ 744 w 744"/>
                <a:gd name="T17" fmla="*/ 589 h 5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4"/>
                <a:gd name="T28" fmla="*/ 0 h 589"/>
                <a:gd name="T29" fmla="*/ 744 w 744"/>
                <a:gd name="T30" fmla="*/ 589 h 5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4" h="589">
                  <a:moveTo>
                    <a:pt x="0" y="164"/>
                  </a:moveTo>
                  <a:cubicBezTo>
                    <a:pt x="22" y="143"/>
                    <a:pt x="62" y="57"/>
                    <a:pt x="135" y="33"/>
                  </a:cubicBezTo>
                  <a:cubicBezTo>
                    <a:pt x="208" y="9"/>
                    <a:pt x="366" y="0"/>
                    <a:pt x="440" y="20"/>
                  </a:cubicBezTo>
                  <a:cubicBezTo>
                    <a:pt x="514" y="40"/>
                    <a:pt x="558" y="98"/>
                    <a:pt x="582" y="152"/>
                  </a:cubicBezTo>
                  <a:cubicBezTo>
                    <a:pt x="606" y="206"/>
                    <a:pt x="590" y="288"/>
                    <a:pt x="582" y="344"/>
                  </a:cubicBezTo>
                  <a:cubicBezTo>
                    <a:pt x="574" y="400"/>
                    <a:pt x="550" y="456"/>
                    <a:pt x="534" y="488"/>
                  </a:cubicBezTo>
                  <a:cubicBezTo>
                    <a:pt x="518" y="520"/>
                    <a:pt x="470" y="526"/>
                    <a:pt x="486" y="536"/>
                  </a:cubicBezTo>
                  <a:cubicBezTo>
                    <a:pt x="502" y="546"/>
                    <a:pt x="589" y="540"/>
                    <a:pt x="632" y="549"/>
                  </a:cubicBezTo>
                  <a:cubicBezTo>
                    <a:pt x="675" y="558"/>
                    <a:pt x="721" y="581"/>
                    <a:pt x="744" y="589"/>
                  </a:cubicBezTo>
                </a:path>
              </a:pathLst>
            </a:custGeom>
            <a:solidFill>
              <a:srgbClr val="DDDDDD"/>
            </a:solidFill>
            <a:ln w="19050" cmpd="sng">
              <a:solidFill>
                <a:schemeClr val="bg2"/>
              </a:solidFill>
              <a:round/>
              <a:headEnd/>
              <a:tailEnd/>
            </a:ln>
          </p:spPr>
          <p:txBody>
            <a:bodyPr/>
            <a:lstStyle/>
            <a:p>
              <a:endParaRPr lang="en-IN"/>
            </a:p>
          </p:txBody>
        </p:sp>
        <p:sp>
          <p:nvSpPr>
            <p:cNvPr id="16481" name="Freeform 97"/>
            <p:cNvSpPr>
              <a:spLocks/>
            </p:cNvSpPr>
            <p:nvPr/>
          </p:nvSpPr>
          <p:spPr bwMode="auto">
            <a:xfrm>
              <a:off x="5138" y="2477"/>
              <a:ext cx="21" cy="6"/>
            </a:xfrm>
            <a:custGeom>
              <a:avLst/>
              <a:gdLst>
                <a:gd name="T0" fmla="*/ 132 w 132"/>
                <a:gd name="T1" fmla="*/ 28 h 28"/>
                <a:gd name="T2" fmla="*/ 78 w 132"/>
                <a:gd name="T3" fmla="*/ 4 h 28"/>
                <a:gd name="T4" fmla="*/ 0 w 132"/>
                <a:gd name="T5" fmla="*/ 4 h 28"/>
                <a:gd name="T6" fmla="*/ 0 60000 65536"/>
                <a:gd name="T7" fmla="*/ 0 60000 65536"/>
                <a:gd name="T8" fmla="*/ 0 60000 65536"/>
                <a:gd name="T9" fmla="*/ 0 w 132"/>
                <a:gd name="T10" fmla="*/ 0 h 28"/>
                <a:gd name="T11" fmla="*/ 132 w 132"/>
                <a:gd name="T12" fmla="*/ 28 h 28"/>
              </a:gdLst>
              <a:ahLst/>
              <a:cxnLst>
                <a:cxn ang="T6">
                  <a:pos x="T0" y="T1"/>
                </a:cxn>
                <a:cxn ang="T7">
                  <a:pos x="T2" y="T3"/>
                </a:cxn>
                <a:cxn ang="T8">
                  <a:pos x="T4" y="T5"/>
                </a:cxn>
              </a:cxnLst>
              <a:rect l="T9" t="T10" r="T11" b="T12"/>
              <a:pathLst>
                <a:path w="132" h="28">
                  <a:moveTo>
                    <a:pt x="132" y="28"/>
                  </a:moveTo>
                  <a:cubicBezTo>
                    <a:pt x="122" y="24"/>
                    <a:pt x="100" y="8"/>
                    <a:pt x="78" y="4"/>
                  </a:cubicBezTo>
                  <a:cubicBezTo>
                    <a:pt x="56" y="0"/>
                    <a:pt x="16" y="4"/>
                    <a:pt x="0" y="4"/>
                  </a:cubicBezTo>
                </a:path>
              </a:pathLst>
            </a:custGeom>
            <a:solidFill>
              <a:srgbClr val="DDDDDD"/>
            </a:solidFill>
            <a:ln w="12700" cmpd="sng">
              <a:solidFill>
                <a:schemeClr val="bg2"/>
              </a:solidFill>
              <a:round/>
              <a:headEnd/>
              <a:tailEnd/>
            </a:ln>
          </p:spPr>
          <p:txBody>
            <a:bodyPr/>
            <a:lstStyle/>
            <a:p>
              <a:endParaRPr lang="en-IN"/>
            </a:p>
          </p:txBody>
        </p:sp>
        <p:sp>
          <p:nvSpPr>
            <p:cNvPr id="16482" name="Freeform 98"/>
            <p:cNvSpPr>
              <a:spLocks/>
            </p:cNvSpPr>
            <p:nvPr/>
          </p:nvSpPr>
          <p:spPr bwMode="auto">
            <a:xfrm>
              <a:off x="5192" y="2519"/>
              <a:ext cx="20" cy="21"/>
            </a:xfrm>
            <a:custGeom>
              <a:avLst/>
              <a:gdLst>
                <a:gd name="T0" fmla="*/ 16 w 118"/>
                <a:gd name="T1" fmla="*/ 0 h 112"/>
                <a:gd name="T2" fmla="*/ 14 w 118"/>
                <a:gd name="T3" fmla="*/ 52 h 112"/>
                <a:gd name="T4" fmla="*/ 64 w 118"/>
                <a:gd name="T5" fmla="*/ 112 h 112"/>
                <a:gd name="T6" fmla="*/ 110 w 118"/>
                <a:gd name="T7" fmla="*/ 52 h 112"/>
                <a:gd name="T8" fmla="*/ 16 w 118"/>
                <a:gd name="T9" fmla="*/ 0 h 112"/>
                <a:gd name="T10" fmla="*/ 0 60000 65536"/>
                <a:gd name="T11" fmla="*/ 0 60000 65536"/>
                <a:gd name="T12" fmla="*/ 0 60000 65536"/>
                <a:gd name="T13" fmla="*/ 0 60000 65536"/>
                <a:gd name="T14" fmla="*/ 0 60000 65536"/>
                <a:gd name="T15" fmla="*/ 0 w 118"/>
                <a:gd name="T16" fmla="*/ 0 h 112"/>
                <a:gd name="T17" fmla="*/ 118 w 118"/>
                <a:gd name="T18" fmla="*/ 112 h 112"/>
              </a:gdLst>
              <a:ahLst/>
              <a:cxnLst>
                <a:cxn ang="T10">
                  <a:pos x="T0" y="T1"/>
                </a:cxn>
                <a:cxn ang="T11">
                  <a:pos x="T2" y="T3"/>
                </a:cxn>
                <a:cxn ang="T12">
                  <a:pos x="T4" y="T5"/>
                </a:cxn>
                <a:cxn ang="T13">
                  <a:pos x="T6" y="T7"/>
                </a:cxn>
                <a:cxn ang="T14">
                  <a:pos x="T8" y="T9"/>
                </a:cxn>
              </a:cxnLst>
              <a:rect l="T15" t="T16" r="T17" b="T18"/>
              <a:pathLst>
                <a:path w="118" h="112">
                  <a:moveTo>
                    <a:pt x="16" y="0"/>
                  </a:moveTo>
                  <a:cubicBezTo>
                    <a:pt x="0" y="0"/>
                    <a:pt x="6" y="33"/>
                    <a:pt x="14" y="52"/>
                  </a:cubicBezTo>
                  <a:cubicBezTo>
                    <a:pt x="22" y="70"/>
                    <a:pt x="48" y="112"/>
                    <a:pt x="64" y="112"/>
                  </a:cubicBezTo>
                  <a:cubicBezTo>
                    <a:pt x="80" y="112"/>
                    <a:pt x="118" y="71"/>
                    <a:pt x="110" y="52"/>
                  </a:cubicBezTo>
                  <a:cubicBezTo>
                    <a:pt x="102" y="33"/>
                    <a:pt x="32" y="0"/>
                    <a:pt x="16" y="0"/>
                  </a:cubicBezTo>
                  <a:close/>
                </a:path>
              </a:pathLst>
            </a:custGeom>
            <a:solidFill>
              <a:srgbClr val="DDDDDD"/>
            </a:solidFill>
            <a:ln w="9525">
              <a:solidFill>
                <a:schemeClr val="tx1"/>
              </a:solidFill>
              <a:round/>
              <a:headEnd/>
              <a:tailEnd/>
            </a:ln>
          </p:spPr>
          <p:txBody>
            <a:bodyPr/>
            <a:lstStyle/>
            <a:p>
              <a:endParaRPr lang="en-IN"/>
            </a:p>
          </p:txBody>
        </p:sp>
        <p:sp>
          <p:nvSpPr>
            <p:cNvPr id="16483" name="Freeform 99"/>
            <p:cNvSpPr>
              <a:spLocks/>
            </p:cNvSpPr>
            <p:nvPr/>
          </p:nvSpPr>
          <p:spPr bwMode="auto">
            <a:xfrm>
              <a:off x="5136" y="2563"/>
              <a:ext cx="20" cy="11"/>
            </a:xfrm>
            <a:custGeom>
              <a:avLst/>
              <a:gdLst>
                <a:gd name="T0" fmla="*/ 120 w 120"/>
                <a:gd name="T1" fmla="*/ 60 h 60"/>
                <a:gd name="T2" fmla="*/ 54 w 120"/>
                <a:gd name="T3" fmla="*/ 42 h 60"/>
                <a:gd name="T4" fmla="*/ 0 w 120"/>
                <a:gd name="T5" fmla="*/ 0 h 60"/>
                <a:gd name="T6" fmla="*/ 0 60000 65536"/>
                <a:gd name="T7" fmla="*/ 0 60000 65536"/>
                <a:gd name="T8" fmla="*/ 0 60000 65536"/>
                <a:gd name="T9" fmla="*/ 0 w 120"/>
                <a:gd name="T10" fmla="*/ 0 h 60"/>
                <a:gd name="T11" fmla="*/ 120 w 120"/>
                <a:gd name="T12" fmla="*/ 60 h 60"/>
              </a:gdLst>
              <a:ahLst/>
              <a:cxnLst>
                <a:cxn ang="T6">
                  <a:pos x="T0" y="T1"/>
                </a:cxn>
                <a:cxn ang="T7">
                  <a:pos x="T2" y="T3"/>
                </a:cxn>
                <a:cxn ang="T8">
                  <a:pos x="T4" y="T5"/>
                </a:cxn>
              </a:cxnLst>
              <a:rect l="T9" t="T10" r="T11" b="T12"/>
              <a:pathLst>
                <a:path w="120" h="60">
                  <a:moveTo>
                    <a:pt x="120" y="60"/>
                  </a:moveTo>
                  <a:cubicBezTo>
                    <a:pt x="109" y="57"/>
                    <a:pt x="74" y="52"/>
                    <a:pt x="54" y="42"/>
                  </a:cubicBezTo>
                  <a:cubicBezTo>
                    <a:pt x="34" y="32"/>
                    <a:pt x="11" y="9"/>
                    <a:pt x="0" y="0"/>
                  </a:cubicBezTo>
                </a:path>
              </a:pathLst>
            </a:custGeom>
            <a:solidFill>
              <a:srgbClr val="DDDDDD"/>
            </a:solidFill>
            <a:ln w="28575" cmpd="sng">
              <a:solidFill>
                <a:srgbClr val="FF0000"/>
              </a:solidFill>
              <a:round/>
              <a:headEnd/>
              <a:tailEnd/>
            </a:ln>
          </p:spPr>
          <p:txBody>
            <a:bodyPr/>
            <a:lstStyle/>
            <a:p>
              <a:endParaRPr lang="en-IN"/>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9" presetClass="exit" presetSubtype="0" fill="hold" grpId="0" nodeType="withEffect">
                                  <p:stCondLst>
                                    <p:cond delay="0"/>
                                  </p:stCondLst>
                                  <p:childTnLst>
                                    <p:animEffect transition="out" filter="dissolve">
                                      <p:cBhvr>
                                        <p:cTn id="8" dur="1000"/>
                                        <p:tgtEl>
                                          <p:spTgt spid="15442"/>
                                        </p:tgtEl>
                                      </p:cBhvr>
                                    </p:animEffect>
                                    <p:set>
                                      <p:cBhvr>
                                        <p:cTn id="9" dur="1" fill="hold">
                                          <p:stCondLst>
                                            <p:cond delay="999"/>
                                          </p:stCondLst>
                                        </p:cTn>
                                        <p:tgtEl>
                                          <p:spTgt spid="15442"/>
                                        </p:tgtEl>
                                        <p:attrNameLst>
                                          <p:attrName>style.visibility</p:attrName>
                                        </p:attrNameLst>
                                      </p:cBhvr>
                                      <p:to>
                                        <p:strVal val="hidden"/>
                                      </p:to>
                                    </p:set>
                                  </p:childTnLst>
                                </p:cTn>
                              </p:par>
                              <p:par>
                                <p:cTn id="10" presetID="9" presetClass="exit" presetSubtype="0" fill="hold" grpId="0" nodeType="withEffect">
                                  <p:stCondLst>
                                    <p:cond delay="0"/>
                                  </p:stCondLst>
                                  <p:childTnLst>
                                    <p:animEffect transition="out" filter="dissolve">
                                      <p:cBhvr>
                                        <p:cTn id="11" dur="1000"/>
                                        <p:tgtEl>
                                          <p:spTgt spid="15403"/>
                                        </p:tgtEl>
                                      </p:cBhvr>
                                    </p:animEffect>
                                    <p:set>
                                      <p:cBhvr>
                                        <p:cTn id="12" dur="1" fill="hold">
                                          <p:stCondLst>
                                            <p:cond delay="999"/>
                                          </p:stCondLst>
                                        </p:cTn>
                                        <p:tgtEl>
                                          <p:spTgt spid="15403"/>
                                        </p:tgtEl>
                                        <p:attrNameLst>
                                          <p:attrName>style.visibility</p:attrName>
                                        </p:attrNameLst>
                                      </p:cBhvr>
                                      <p:to>
                                        <p:strVal val="hidden"/>
                                      </p:to>
                                    </p:set>
                                  </p:childTnLst>
                                </p:cTn>
                              </p:par>
                              <p:par>
                                <p:cTn id="13" presetID="9" presetClass="exit" presetSubtype="0" fill="hold" grpId="0" nodeType="withEffect">
                                  <p:stCondLst>
                                    <p:cond delay="0"/>
                                  </p:stCondLst>
                                  <p:childTnLst>
                                    <p:animEffect transition="out" filter="dissolve">
                                      <p:cBhvr>
                                        <p:cTn id="14" dur="1000"/>
                                        <p:tgtEl>
                                          <p:spTgt spid="15386"/>
                                        </p:tgtEl>
                                      </p:cBhvr>
                                    </p:animEffect>
                                    <p:set>
                                      <p:cBhvr>
                                        <p:cTn id="15" dur="1" fill="hold">
                                          <p:stCondLst>
                                            <p:cond delay="999"/>
                                          </p:stCondLst>
                                        </p:cTn>
                                        <p:tgtEl>
                                          <p:spTgt spid="15386"/>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1000"/>
                                        <p:tgtEl>
                                          <p:spTgt spid="15380"/>
                                        </p:tgtEl>
                                      </p:cBhvr>
                                    </p:animEffect>
                                    <p:set>
                                      <p:cBhvr>
                                        <p:cTn id="18" dur="1" fill="hold">
                                          <p:stCondLst>
                                            <p:cond delay="999"/>
                                          </p:stCondLst>
                                        </p:cTn>
                                        <p:tgtEl>
                                          <p:spTgt spid="15380"/>
                                        </p:tgtEl>
                                        <p:attrNameLst>
                                          <p:attrName>style.visibility</p:attrName>
                                        </p:attrNameLst>
                                      </p:cBhvr>
                                      <p:to>
                                        <p:strVal val="hidden"/>
                                      </p:to>
                                    </p:set>
                                  </p:childTnLst>
                                </p:cTn>
                              </p:par>
                              <p:par>
                                <p:cTn id="19" presetID="9" presetClass="exit" presetSubtype="0" fill="hold" grpId="0" nodeType="withEffect">
                                  <p:stCondLst>
                                    <p:cond delay="0"/>
                                  </p:stCondLst>
                                  <p:childTnLst>
                                    <p:animEffect transition="out" filter="dissolve">
                                      <p:cBhvr>
                                        <p:cTn id="20" dur="1000"/>
                                        <p:tgtEl>
                                          <p:spTgt spid="15388"/>
                                        </p:tgtEl>
                                      </p:cBhvr>
                                    </p:animEffect>
                                    <p:set>
                                      <p:cBhvr>
                                        <p:cTn id="21" dur="1" fill="hold">
                                          <p:stCondLst>
                                            <p:cond delay="999"/>
                                          </p:stCondLst>
                                        </p:cTn>
                                        <p:tgtEl>
                                          <p:spTgt spid="15388"/>
                                        </p:tgtEl>
                                        <p:attrNameLst>
                                          <p:attrName>style.visibility</p:attrName>
                                        </p:attrNameLst>
                                      </p:cBhvr>
                                      <p:to>
                                        <p:strVal val="hidden"/>
                                      </p:to>
                                    </p:set>
                                  </p:childTnLst>
                                </p:cTn>
                              </p:par>
                              <p:par>
                                <p:cTn id="22" presetID="9" presetClass="exit" presetSubtype="0" fill="hold" grpId="0" nodeType="withEffect">
                                  <p:stCondLst>
                                    <p:cond delay="0"/>
                                  </p:stCondLst>
                                  <p:childTnLst>
                                    <p:animEffect transition="out" filter="dissolve">
                                      <p:cBhvr>
                                        <p:cTn id="23" dur="1000"/>
                                        <p:tgtEl>
                                          <p:spTgt spid="15376"/>
                                        </p:tgtEl>
                                      </p:cBhvr>
                                    </p:animEffect>
                                    <p:set>
                                      <p:cBhvr>
                                        <p:cTn id="24" dur="1" fill="hold">
                                          <p:stCondLst>
                                            <p:cond delay="999"/>
                                          </p:stCondLst>
                                        </p:cTn>
                                        <p:tgtEl>
                                          <p:spTgt spid="15376"/>
                                        </p:tgtEl>
                                        <p:attrNameLst>
                                          <p:attrName>style.visibility</p:attrName>
                                        </p:attrNameLst>
                                      </p:cBhvr>
                                      <p:to>
                                        <p:strVal val="hidden"/>
                                      </p:to>
                                    </p:set>
                                  </p:childTnLst>
                                </p:cTn>
                              </p:par>
                              <p:par>
                                <p:cTn id="25" presetID="9" presetClass="exit" presetSubtype="0" fill="hold" grpId="0" nodeType="withEffect">
                                  <p:stCondLst>
                                    <p:cond delay="0"/>
                                  </p:stCondLst>
                                  <p:childTnLst>
                                    <p:animEffect transition="out" filter="dissolve">
                                      <p:cBhvr>
                                        <p:cTn id="26" dur="1000"/>
                                        <p:tgtEl>
                                          <p:spTgt spid="15378"/>
                                        </p:tgtEl>
                                      </p:cBhvr>
                                    </p:animEffect>
                                    <p:set>
                                      <p:cBhvr>
                                        <p:cTn id="27" dur="1" fill="hold">
                                          <p:stCondLst>
                                            <p:cond delay="999"/>
                                          </p:stCondLst>
                                        </p:cTn>
                                        <p:tgtEl>
                                          <p:spTgt spid="15378"/>
                                        </p:tgtEl>
                                        <p:attrNameLst>
                                          <p:attrName>style.visibility</p:attrName>
                                        </p:attrNameLst>
                                      </p:cBhvr>
                                      <p:to>
                                        <p:strVal val="hidden"/>
                                      </p:to>
                                    </p:set>
                                  </p:childTnLst>
                                </p:cTn>
                              </p:par>
                              <p:par>
                                <p:cTn id="28" presetID="9" presetClass="exit" presetSubtype="0" fill="hold" grpId="0" nodeType="withEffect">
                                  <p:stCondLst>
                                    <p:cond delay="0"/>
                                  </p:stCondLst>
                                  <p:childTnLst>
                                    <p:animEffect transition="out" filter="dissolve">
                                      <p:cBhvr>
                                        <p:cTn id="29" dur="1000"/>
                                        <p:tgtEl>
                                          <p:spTgt spid="15373"/>
                                        </p:tgtEl>
                                      </p:cBhvr>
                                    </p:animEffect>
                                    <p:set>
                                      <p:cBhvr>
                                        <p:cTn id="30" dur="1" fill="hold">
                                          <p:stCondLst>
                                            <p:cond delay="999"/>
                                          </p:stCondLst>
                                        </p:cTn>
                                        <p:tgtEl>
                                          <p:spTgt spid="15373"/>
                                        </p:tgtEl>
                                        <p:attrNameLst>
                                          <p:attrName>style.visibility</p:attrName>
                                        </p:attrNameLst>
                                      </p:cBhvr>
                                      <p:to>
                                        <p:strVal val="hidden"/>
                                      </p:to>
                                    </p:set>
                                  </p:childTnLst>
                                </p:cTn>
                              </p:par>
                              <p:par>
                                <p:cTn id="31" presetID="9" presetClass="exit" presetSubtype="0" fill="hold" grpId="0" nodeType="withEffect">
                                  <p:stCondLst>
                                    <p:cond delay="0"/>
                                  </p:stCondLst>
                                  <p:childTnLst>
                                    <p:animEffect transition="out" filter="dissolve">
                                      <p:cBhvr>
                                        <p:cTn id="32" dur="1000"/>
                                        <p:tgtEl>
                                          <p:spTgt spid="15368"/>
                                        </p:tgtEl>
                                      </p:cBhvr>
                                    </p:animEffect>
                                    <p:set>
                                      <p:cBhvr>
                                        <p:cTn id="33" dur="1" fill="hold">
                                          <p:stCondLst>
                                            <p:cond delay="999"/>
                                          </p:stCondLst>
                                        </p:cTn>
                                        <p:tgtEl>
                                          <p:spTgt spid="15368"/>
                                        </p:tgtEl>
                                        <p:attrNameLst>
                                          <p:attrName>style.visibility</p:attrName>
                                        </p:attrNameLst>
                                      </p:cBhvr>
                                      <p:to>
                                        <p:strVal val="hidden"/>
                                      </p:to>
                                    </p:set>
                                  </p:childTnLst>
                                </p:cTn>
                              </p:par>
                              <p:par>
                                <p:cTn id="34" presetID="9" presetClass="exit" presetSubtype="0" fill="hold" grpId="0" nodeType="withEffect">
                                  <p:stCondLst>
                                    <p:cond delay="0"/>
                                  </p:stCondLst>
                                  <p:childTnLst>
                                    <p:animEffect transition="out" filter="dissolve">
                                      <p:cBhvr>
                                        <p:cTn id="35" dur="1000"/>
                                        <p:tgtEl>
                                          <p:spTgt spid="15385"/>
                                        </p:tgtEl>
                                      </p:cBhvr>
                                    </p:animEffect>
                                    <p:set>
                                      <p:cBhvr>
                                        <p:cTn id="36" dur="1" fill="hold">
                                          <p:stCondLst>
                                            <p:cond delay="999"/>
                                          </p:stCondLst>
                                        </p:cTn>
                                        <p:tgtEl>
                                          <p:spTgt spid="15385"/>
                                        </p:tgtEl>
                                        <p:attrNameLst>
                                          <p:attrName>style.visibility</p:attrName>
                                        </p:attrNameLst>
                                      </p:cBhvr>
                                      <p:to>
                                        <p:strVal val="hidden"/>
                                      </p:to>
                                    </p:set>
                                  </p:childTnLst>
                                </p:cTn>
                              </p:par>
                              <p:par>
                                <p:cTn id="37" presetID="9" presetClass="exit" presetSubtype="0" fill="hold" grpId="0" nodeType="withEffect">
                                  <p:stCondLst>
                                    <p:cond delay="0"/>
                                  </p:stCondLst>
                                  <p:childTnLst>
                                    <p:animEffect transition="out" filter="dissolve">
                                      <p:cBhvr>
                                        <p:cTn id="38" dur="1000"/>
                                        <p:tgtEl>
                                          <p:spTgt spid="15372"/>
                                        </p:tgtEl>
                                      </p:cBhvr>
                                    </p:animEffect>
                                    <p:set>
                                      <p:cBhvr>
                                        <p:cTn id="39" dur="1" fill="hold">
                                          <p:stCondLst>
                                            <p:cond delay="999"/>
                                          </p:stCondLst>
                                        </p:cTn>
                                        <p:tgtEl>
                                          <p:spTgt spid="15372"/>
                                        </p:tgtEl>
                                        <p:attrNameLst>
                                          <p:attrName>style.visibility</p:attrName>
                                        </p:attrNameLst>
                                      </p:cBhvr>
                                      <p:to>
                                        <p:strVal val="hidden"/>
                                      </p:to>
                                    </p:set>
                                  </p:childTnLst>
                                </p:cTn>
                              </p:par>
                              <p:par>
                                <p:cTn id="40" presetID="9" presetClass="exit" presetSubtype="0" fill="hold" grpId="0" nodeType="withEffect">
                                  <p:stCondLst>
                                    <p:cond delay="0"/>
                                  </p:stCondLst>
                                  <p:childTnLst>
                                    <p:animEffect transition="out" filter="dissolve">
                                      <p:cBhvr>
                                        <p:cTn id="41" dur="1000"/>
                                        <p:tgtEl>
                                          <p:spTgt spid="15382"/>
                                        </p:tgtEl>
                                      </p:cBhvr>
                                    </p:animEffect>
                                    <p:set>
                                      <p:cBhvr>
                                        <p:cTn id="42" dur="1" fill="hold">
                                          <p:stCondLst>
                                            <p:cond delay="999"/>
                                          </p:stCondLst>
                                        </p:cTn>
                                        <p:tgtEl>
                                          <p:spTgt spid="15382"/>
                                        </p:tgtEl>
                                        <p:attrNameLst>
                                          <p:attrName>style.visibility</p:attrName>
                                        </p:attrNameLst>
                                      </p:cBhvr>
                                      <p:to>
                                        <p:strVal val="hidden"/>
                                      </p:to>
                                    </p:set>
                                  </p:childTnLst>
                                </p:cTn>
                              </p:par>
                              <p:par>
                                <p:cTn id="43" presetID="9" presetClass="exit" presetSubtype="0" fill="hold" grpId="0" nodeType="withEffect">
                                  <p:stCondLst>
                                    <p:cond delay="0"/>
                                  </p:stCondLst>
                                  <p:childTnLst>
                                    <p:animEffect transition="out" filter="dissolve">
                                      <p:cBhvr>
                                        <p:cTn id="44" dur="1000"/>
                                        <p:tgtEl>
                                          <p:spTgt spid="15391"/>
                                        </p:tgtEl>
                                      </p:cBhvr>
                                    </p:animEffect>
                                    <p:set>
                                      <p:cBhvr>
                                        <p:cTn id="45" dur="1" fill="hold">
                                          <p:stCondLst>
                                            <p:cond delay="999"/>
                                          </p:stCondLst>
                                        </p:cTn>
                                        <p:tgtEl>
                                          <p:spTgt spid="15391"/>
                                        </p:tgtEl>
                                        <p:attrNameLst>
                                          <p:attrName>style.visibility</p:attrName>
                                        </p:attrNameLst>
                                      </p:cBhvr>
                                      <p:to>
                                        <p:strVal val="hidden"/>
                                      </p:to>
                                    </p:set>
                                  </p:childTnLst>
                                </p:cTn>
                              </p:par>
                              <p:par>
                                <p:cTn id="46" presetID="9" presetClass="exit" presetSubtype="0" fill="hold" grpId="0" nodeType="withEffect">
                                  <p:stCondLst>
                                    <p:cond delay="0"/>
                                  </p:stCondLst>
                                  <p:childTnLst>
                                    <p:animEffect transition="out" filter="dissolve">
                                      <p:cBhvr>
                                        <p:cTn id="47" dur="1000"/>
                                        <p:tgtEl>
                                          <p:spTgt spid="15370"/>
                                        </p:tgtEl>
                                      </p:cBhvr>
                                    </p:animEffect>
                                    <p:set>
                                      <p:cBhvr>
                                        <p:cTn id="48" dur="1" fill="hold">
                                          <p:stCondLst>
                                            <p:cond delay="999"/>
                                          </p:stCondLst>
                                        </p:cTn>
                                        <p:tgtEl>
                                          <p:spTgt spid="15370"/>
                                        </p:tgtEl>
                                        <p:attrNameLst>
                                          <p:attrName>style.visibility</p:attrName>
                                        </p:attrNameLst>
                                      </p:cBhvr>
                                      <p:to>
                                        <p:strVal val="hidden"/>
                                      </p:to>
                                    </p:set>
                                  </p:childTnLst>
                                </p:cTn>
                              </p:par>
                              <p:par>
                                <p:cTn id="49" presetID="9" presetClass="exit" presetSubtype="0" fill="hold" grpId="0" nodeType="withEffect">
                                  <p:stCondLst>
                                    <p:cond delay="0"/>
                                  </p:stCondLst>
                                  <p:childTnLst>
                                    <p:animEffect transition="out" filter="dissolve">
                                      <p:cBhvr>
                                        <p:cTn id="50" dur="1000"/>
                                        <p:tgtEl>
                                          <p:spTgt spid="15367"/>
                                        </p:tgtEl>
                                      </p:cBhvr>
                                    </p:animEffect>
                                    <p:set>
                                      <p:cBhvr>
                                        <p:cTn id="51" dur="1" fill="hold">
                                          <p:stCondLst>
                                            <p:cond delay="999"/>
                                          </p:stCondLst>
                                        </p:cTn>
                                        <p:tgtEl>
                                          <p:spTgt spid="15367"/>
                                        </p:tgtEl>
                                        <p:attrNameLst>
                                          <p:attrName>style.visibility</p:attrName>
                                        </p:attrNameLst>
                                      </p:cBhvr>
                                      <p:to>
                                        <p:strVal val="hidden"/>
                                      </p:to>
                                    </p:set>
                                  </p:childTnLst>
                                </p:cTn>
                              </p:par>
                              <p:par>
                                <p:cTn id="52" presetID="9" presetClass="exit" presetSubtype="0" fill="hold" grpId="0" nodeType="withEffect">
                                  <p:stCondLst>
                                    <p:cond delay="0"/>
                                  </p:stCondLst>
                                  <p:childTnLst>
                                    <p:animEffect transition="out" filter="dissolve">
                                      <p:cBhvr>
                                        <p:cTn id="53" dur="1000"/>
                                        <p:tgtEl>
                                          <p:spTgt spid="15383"/>
                                        </p:tgtEl>
                                      </p:cBhvr>
                                    </p:animEffect>
                                    <p:set>
                                      <p:cBhvr>
                                        <p:cTn id="54" dur="1" fill="hold">
                                          <p:stCondLst>
                                            <p:cond delay="999"/>
                                          </p:stCondLst>
                                        </p:cTn>
                                        <p:tgtEl>
                                          <p:spTgt spid="15383"/>
                                        </p:tgtEl>
                                        <p:attrNameLst>
                                          <p:attrName>style.visibility</p:attrName>
                                        </p:attrNameLst>
                                      </p:cBhvr>
                                      <p:to>
                                        <p:strVal val="hidden"/>
                                      </p:to>
                                    </p:set>
                                  </p:childTnLst>
                                </p:cTn>
                              </p:par>
                              <p:par>
                                <p:cTn id="55" presetID="9" presetClass="exit" presetSubtype="0" fill="hold" grpId="0" nodeType="withEffect">
                                  <p:stCondLst>
                                    <p:cond delay="0"/>
                                  </p:stCondLst>
                                  <p:childTnLst>
                                    <p:animEffect transition="out" filter="dissolve">
                                      <p:cBhvr>
                                        <p:cTn id="56" dur="1000"/>
                                        <p:tgtEl>
                                          <p:spTgt spid="15379"/>
                                        </p:tgtEl>
                                      </p:cBhvr>
                                    </p:animEffect>
                                    <p:set>
                                      <p:cBhvr>
                                        <p:cTn id="57" dur="1" fill="hold">
                                          <p:stCondLst>
                                            <p:cond delay="999"/>
                                          </p:stCondLst>
                                        </p:cTn>
                                        <p:tgtEl>
                                          <p:spTgt spid="15379"/>
                                        </p:tgtEl>
                                        <p:attrNameLst>
                                          <p:attrName>style.visibility</p:attrName>
                                        </p:attrNameLst>
                                      </p:cBhvr>
                                      <p:to>
                                        <p:strVal val="hidden"/>
                                      </p:to>
                                    </p:set>
                                  </p:childTnLst>
                                </p:cTn>
                              </p:par>
                              <p:par>
                                <p:cTn id="58" presetID="9" presetClass="exit" presetSubtype="0" fill="hold" grpId="0" nodeType="withEffect">
                                  <p:stCondLst>
                                    <p:cond delay="0"/>
                                  </p:stCondLst>
                                  <p:childTnLst>
                                    <p:animEffect transition="out" filter="dissolve">
                                      <p:cBhvr>
                                        <p:cTn id="59" dur="1000"/>
                                        <p:tgtEl>
                                          <p:spTgt spid="15375"/>
                                        </p:tgtEl>
                                      </p:cBhvr>
                                    </p:animEffect>
                                    <p:set>
                                      <p:cBhvr>
                                        <p:cTn id="60" dur="1" fill="hold">
                                          <p:stCondLst>
                                            <p:cond delay="999"/>
                                          </p:stCondLst>
                                        </p:cTn>
                                        <p:tgtEl>
                                          <p:spTgt spid="15375"/>
                                        </p:tgtEl>
                                        <p:attrNameLst>
                                          <p:attrName>style.visibility</p:attrName>
                                        </p:attrNameLst>
                                      </p:cBhvr>
                                      <p:to>
                                        <p:strVal val="hidden"/>
                                      </p:to>
                                    </p:set>
                                  </p:childTnLst>
                                </p:cTn>
                              </p:par>
                              <p:par>
                                <p:cTn id="61" presetID="9" presetClass="exit" presetSubtype="0" fill="hold" grpId="0" nodeType="withEffect">
                                  <p:stCondLst>
                                    <p:cond delay="0"/>
                                  </p:stCondLst>
                                  <p:childTnLst>
                                    <p:animEffect transition="out" filter="dissolve">
                                      <p:cBhvr>
                                        <p:cTn id="62" dur="1000"/>
                                        <p:tgtEl>
                                          <p:spTgt spid="15390"/>
                                        </p:tgtEl>
                                      </p:cBhvr>
                                    </p:animEffect>
                                    <p:set>
                                      <p:cBhvr>
                                        <p:cTn id="63" dur="1" fill="hold">
                                          <p:stCondLst>
                                            <p:cond delay="999"/>
                                          </p:stCondLst>
                                        </p:cTn>
                                        <p:tgtEl>
                                          <p:spTgt spid="15390"/>
                                        </p:tgtEl>
                                        <p:attrNameLst>
                                          <p:attrName>style.visibility</p:attrName>
                                        </p:attrNameLst>
                                      </p:cBhvr>
                                      <p:to>
                                        <p:strVal val="hidden"/>
                                      </p:to>
                                    </p:set>
                                  </p:childTnLst>
                                </p:cTn>
                              </p:par>
                              <p:par>
                                <p:cTn id="64" presetID="9" presetClass="exit" presetSubtype="0" fill="hold" grpId="0" nodeType="withEffect">
                                  <p:stCondLst>
                                    <p:cond delay="0"/>
                                  </p:stCondLst>
                                  <p:childTnLst>
                                    <p:animEffect transition="out" filter="dissolve">
                                      <p:cBhvr>
                                        <p:cTn id="65" dur="1000"/>
                                        <p:tgtEl>
                                          <p:spTgt spid="15389"/>
                                        </p:tgtEl>
                                      </p:cBhvr>
                                    </p:animEffect>
                                    <p:set>
                                      <p:cBhvr>
                                        <p:cTn id="66" dur="1" fill="hold">
                                          <p:stCondLst>
                                            <p:cond delay="999"/>
                                          </p:stCondLst>
                                        </p:cTn>
                                        <p:tgtEl>
                                          <p:spTgt spid="153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p:bldP spid="15368" grpId="0" animBg="1"/>
      <p:bldP spid="15370" grpId="0" animBg="1"/>
      <p:bldP spid="15372" grpId="0" animBg="1"/>
      <p:bldP spid="15373" grpId="0" animBg="1"/>
      <p:bldP spid="15375" grpId="0" animBg="1"/>
      <p:bldP spid="15376" grpId="0" animBg="1"/>
      <p:bldP spid="15378" grpId="0" animBg="1"/>
      <p:bldP spid="15379" grpId="0" animBg="1"/>
      <p:bldP spid="15380" grpId="0" animBg="1"/>
      <p:bldP spid="15382" grpId="0" animBg="1"/>
      <p:bldP spid="15383" grpId="0" animBg="1"/>
      <p:bldP spid="15385" grpId="0" animBg="1"/>
      <p:bldP spid="15386" grpId="0" animBg="1"/>
      <p:bldP spid="15388" grpId="0" animBg="1"/>
      <p:bldP spid="15389" grpId="0" animBg="1"/>
      <p:bldP spid="15390" grpId="0" animBg="1"/>
      <p:bldP spid="15391" grpId="0" animBg="1"/>
      <p:bldP spid="15403" grpId="0" animBg="1"/>
      <p:bldP spid="1544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US" b="1" dirty="0" smtClean="0">
                <a:latin typeface="Comic Sans MS" pitchFamily="66" charset="0"/>
                <a:cs typeface="Times New Roman" pitchFamily="18" charset="0"/>
              </a:rPr>
              <a:t>Composition OF FIXER</a:t>
            </a:r>
            <a:endParaRPr lang="en-US" b="1" dirty="0" smtClean="0">
              <a:solidFill>
                <a:srgbClr val="FFFF00"/>
              </a:solidFill>
              <a:latin typeface="Comic Sans MS" pitchFamily="66" charset="0"/>
              <a:cs typeface="Times New Roman" pitchFamily="18" charset="0"/>
            </a:endParaRPr>
          </a:p>
        </p:txBody>
      </p:sp>
      <p:sp>
        <p:nvSpPr>
          <p:cNvPr id="3" name="Content Placeholder 2"/>
          <p:cNvSpPr>
            <a:spLocks noGrp="1"/>
          </p:cNvSpPr>
          <p:nvPr>
            <p:ph idx="1"/>
          </p:nvPr>
        </p:nvSpPr>
        <p:spPr/>
        <p:txBody>
          <a:bodyPr/>
          <a:lstStyle/>
          <a:p>
            <a:pPr>
              <a:lnSpc>
                <a:spcPct val="80000"/>
              </a:lnSpc>
            </a:pPr>
            <a:r>
              <a:rPr lang="en-US" dirty="0" smtClean="0">
                <a:latin typeface="Comic Sans MS" pitchFamily="66" charset="0"/>
                <a:cs typeface="Times New Roman" pitchFamily="18" charset="0"/>
              </a:rPr>
              <a:t>Composition-4components</a:t>
            </a:r>
          </a:p>
          <a:p>
            <a:pPr>
              <a:lnSpc>
                <a:spcPct val="80000"/>
              </a:lnSpc>
            </a:pPr>
            <a:r>
              <a:rPr lang="en-US" dirty="0" smtClean="0">
                <a:latin typeface="Comic Sans MS" pitchFamily="66" charset="0"/>
                <a:cs typeface="Times New Roman" pitchFamily="18" charset="0"/>
              </a:rPr>
              <a:t>1.clearing agent.</a:t>
            </a:r>
          </a:p>
          <a:p>
            <a:pPr>
              <a:lnSpc>
                <a:spcPct val="80000"/>
              </a:lnSpc>
            </a:pPr>
            <a:r>
              <a:rPr lang="en-US" dirty="0" smtClean="0">
                <a:latin typeface="Comic Sans MS" pitchFamily="66" charset="0"/>
                <a:cs typeface="Times New Roman" pitchFamily="18" charset="0"/>
              </a:rPr>
              <a:t>2.acidifer.</a:t>
            </a:r>
          </a:p>
          <a:p>
            <a:pPr>
              <a:lnSpc>
                <a:spcPct val="80000"/>
              </a:lnSpc>
            </a:pPr>
            <a:r>
              <a:rPr lang="en-US" dirty="0" smtClean="0">
                <a:latin typeface="Comic Sans MS" pitchFamily="66" charset="0"/>
                <a:cs typeface="Times New Roman" pitchFamily="18" charset="0"/>
              </a:rPr>
              <a:t>3.preservative.</a:t>
            </a:r>
          </a:p>
          <a:p>
            <a:pPr>
              <a:lnSpc>
                <a:spcPct val="80000"/>
              </a:lnSpc>
            </a:pPr>
            <a:r>
              <a:rPr lang="en-US" dirty="0" smtClean="0">
                <a:latin typeface="Comic Sans MS" pitchFamily="66" charset="0"/>
                <a:cs typeface="Times New Roman" pitchFamily="18" charset="0"/>
              </a:rPr>
              <a:t>4.hardner</a:t>
            </a:r>
          </a:p>
          <a:p>
            <a:endParaRPr lang="en-IN" dirty="0">
              <a:latin typeface="Comic Sans MS" pitchFamily="66" charset="0"/>
              <a:cs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atin typeface="Comic Sans MS" pitchFamily="66" charset="0"/>
                <a:cs typeface="Times New Roman" pitchFamily="18" charset="0"/>
              </a:rPr>
              <a:t>CLEARING AGENT </a:t>
            </a:r>
          </a:p>
        </p:txBody>
      </p:sp>
      <p:sp>
        <p:nvSpPr>
          <p:cNvPr id="22531" name="Rectangle 3"/>
          <p:cNvSpPr>
            <a:spLocks noGrp="1" noChangeArrowheads="1"/>
          </p:cNvSpPr>
          <p:nvPr>
            <p:ph idx="1"/>
          </p:nvPr>
        </p:nvSpPr>
        <p:spPr>
          <a:xfrm>
            <a:off x="1752600" y="1524000"/>
            <a:ext cx="7239000" cy="4953000"/>
          </a:xfrm>
        </p:spPr>
        <p:txBody>
          <a:bodyPr>
            <a:normAutofit fontScale="85000" lnSpcReduction="20000"/>
          </a:bodyPr>
          <a:lstStyle/>
          <a:p>
            <a:pPr>
              <a:lnSpc>
                <a:spcPct val="130000"/>
              </a:lnSpc>
            </a:pPr>
            <a:r>
              <a:rPr lang="en-US" dirty="0">
                <a:latin typeface="Comic Sans MS" pitchFamily="66" charset="0"/>
                <a:cs typeface="Times New Roman" pitchFamily="18" charset="0"/>
              </a:rPr>
              <a:t>Fixing agent </a:t>
            </a:r>
          </a:p>
          <a:p>
            <a:pPr algn="l">
              <a:lnSpc>
                <a:spcPct val="130000"/>
              </a:lnSpc>
            </a:pPr>
            <a:r>
              <a:rPr lang="en-US" dirty="0">
                <a:solidFill>
                  <a:schemeClr val="bg1"/>
                </a:solidFill>
                <a:latin typeface="Comic Sans MS" pitchFamily="66" charset="0"/>
                <a:cs typeface="Times New Roman" pitchFamily="18" charset="0"/>
              </a:rPr>
              <a:t>Aqueous solution of </a:t>
            </a:r>
            <a:r>
              <a:rPr lang="en-US" dirty="0">
                <a:solidFill>
                  <a:srgbClr val="002060"/>
                </a:solidFill>
                <a:latin typeface="Comic Sans MS" pitchFamily="66" charset="0"/>
                <a:cs typeface="Times New Roman" pitchFamily="18" charset="0"/>
              </a:rPr>
              <a:t>SODIUM THIOSULPHATE or AMMONIUM THIO SULPHATE </a:t>
            </a:r>
          </a:p>
          <a:p>
            <a:pPr>
              <a:lnSpc>
                <a:spcPct val="130000"/>
              </a:lnSpc>
            </a:pPr>
            <a:r>
              <a:rPr lang="en-US" dirty="0">
                <a:solidFill>
                  <a:schemeClr val="bg1"/>
                </a:solidFill>
                <a:latin typeface="Comic Sans MS" pitchFamily="66" charset="0"/>
                <a:cs typeface="Times New Roman" pitchFamily="18" charset="0"/>
              </a:rPr>
              <a:t>Function is to remove the unexposed and underdeveloped silver halide crystals from the film emulsion </a:t>
            </a:r>
          </a:p>
          <a:p>
            <a:pPr>
              <a:lnSpc>
                <a:spcPct val="130000"/>
              </a:lnSpc>
            </a:pPr>
            <a:r>
              <a:rPr lang="en-US" dirty="0">
                <a:solidFill>
                  <a:schemeClr val="bg1"/>
                </a:solidFill>
                <a:latin typeface="Comic Sans MS" pitchFamily="66" charset="0"/>
                <a:cs typeface="Times New Roman" pitchFamily="18" charset="0"/>
              </a:rPr>
              <a:t>The chemicals clears the film so that the black image produced by the developer become readily distinguished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b="0">
                <a:latin typeface="Comic Sans MS" pitchFamily="66" charset="0"/>
                <a:cs typeface="Times New Roman" pitchFamily="18" charset="0"/>
              </a:rPr>
              <a:t>ACIDIFIER</a:t>
            </a:r>
            <a:r>
              <a:rPr lang="en-US">
                <a:latin typeface="Comic Sans MS" pitchFamily="66" charset="0"/>
                <a:cs typeface="Times New Roman" pitchFamily="18" charset="0"/>
              </a:rPr>
              <a:t> </a:t>
            </a:r>
          </a:p>
        </p:txBody>
      </p:sp>
      <p:sp>
        <p:nvSpPr>
          <p:cNvPr id="23555" name="Rectangle 3"/>
          <p:cNvSpPr>
            <a:spLocks noGrp="1" noChangeArrowheads="1"/>
          </p:cNvSpPr>
          <p:nvPr>
            <p:ph idx="1"/>
          </p:nvPr>
        </p:nvSpPr>
        <p:spPr/>
        <p:txBody>
          <a:bodyPr>
            <a:normAutofit fontScale="92500" lnSpcReduction="20000"/>
          </a:bodyPr>
          <a:lstStyle/>
          <a:p>
            <a:pPr>
              <a:lnSpc>
                <a:spcPct val="200000"/>
              </a:lnSpc>
              <a:buFont typeface="Wingdings" pitchFamily="2" charset="2"/>
              <a:buNone/>
            </a:pPr>
            <a:r>
              <a:rPr lang="en-US" dirty="0">
                <a:solidFill>
                  <a:schemeClr val="accent2">
                    <a:lumMod val="75000"/>
                  </a:schemeClr>
                </a:solidFill>
                <a:latin typeface="Comic Sans MS" pitchFamily="66" charset="0"/>
                <a:cs typeface="Times New Roman" pitchFamily="18" charset="0"/>
              </a:rPr>
              <a:t>ACETIC ACID OR SULPHURIC ACID </a:t>
            </a:r>
          </a:p>
          <a:p>
            <a:pPr>
              <a:lnSpc>
                <a:spcPct val="200000"/>
              </a:lnSpc>
            </a:pPr>
            <a:r>
              <a:rPr lang="en-US" dirty="0">
                <a:solidFill>
                  <a:schemeClr val="bg1"/>
                </a:solidFill>
                <a:latin typeface="Comic Sans MS" pitchFamily="66" charset="0"/>
                <a:cs typeface="Times New Roman" pitchFamily="18" charset="0"/>
              </a:rPr>
              <a:t>The purpose is to neutralizes the alkaline developers </a:t>
            </a:r>
          </a:p>
          <a:p>
            <a:pPr>
              <a:lnSpc>
                <a:spcPct val="200000"/>
              </a:lnSpc>
            </a:pPr>
            <a:r>
              <a:rPr lang="en-US" dirty="0">
                <a:solidFill>
                  <a:schemeClr val="bg1"/>
                </a:solidFill>
                <a:latin typeface="Comic Sans MS" pitchFamily="66" charset="0"/>
                <a:cs typeface="Times New Roman" pitchFamily="18" charset="0"/>
              </a:rPr>
              <a:t>Also produces  necessary acidic environment for fixing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atin typeface="Comic Sans MS" pitchFamily="66" charset="0"/>
                <a:cs typeface="Times New Roman" pitchFamily="18" charset="0"/>
              </a:rPr>
              <a:t>PRESERVATIVE </a:t>
            </a:r>
          </a:p>
        </p:txBody>
      </p:sp>
      <p:sp>
        <p:nvSpPr>
          <p:cNvPr id="24579" name="Rectangle 3"/>
          <p:cNvSpPr>
            <a:spLocks noGrp="1" noChangeArrowheads="1"/>
          </p:cNvSpPr>
          <p:nvPr>
            <p:ph idx="1"/>
          </p:nvPr>
        </p:nvSpPr>
        <p:spPr/>
        <p:txBody>
          <a:bodyPr>
            <a:normAutofit lnSpcReduction="10000"/>
          </a:bodyPr>
          <a:lstStyle/>
          <a:p>
            <a:pPr>
              <a:lnSpc>
                <a:spcPct val="260000"/>
              </a:lnSpc>
            </a:pPr>
            <a:r>
              <a:rPr lang="en-US" dirty="0">
                <a:solidFill>
                  <a:srgbClr val="7030A0"/>
                </a:solidFill>
                <a:latin typeface="Comic Sans MS" pitchFamily="66" charset="0"/>
                <a:cs typeface="Times New Roman" pitchFamily="18" charset="0"/>
              </a:rPr>
              <a:t>SODIUM SULPHITE</a:t>
            </a:r>
          </a:p>
          <a:p>
            <a:pPr>
              <a:lnSpc>
                <a:spcPct val="260000"/>
              </a:lnSpc>
            </a:pPr>
            <a:r>
              <a:rPr lang="en-US" dirty="0">
                <a:solidFill>
                  <a:schemeClr val="bg1"/>
                </a:solidFill>
                <a:latin typeface="Comic Sans MS" pitchFamily="66" charset="0"/>
                <a:cs typeface="Times New Roman" pitchFamily="18" charset="0"/>
              </a:rPr>
              <a:t>To prevent chemical deterioration of the fixing agent </a:t>
            </a:r>
          </a:p>
          <a:p>
            <a:pPr>
              <a:buFont typeface="Wingdings" pitchFamily="2" charset="2"/>
              <a:buNone/>
            </a:pPr>
            <a:r>
              <a:rPr lang="en-US" dirty="0">
                <a:latin typeface="Comic Sans MS" pitchFamily="66" charset="0"/>
                <a:cs typeface="Times New Roman" pitchFamily="18" charset="0"/>
              </a:rPr>
              <a: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Grp="1" noChangeAspect="1" noChangeArrowheads="1"/>
          </p:cNvPicPr>
          <p:nvPr>
            <p:ph idx="1"/>
          </p:nvPr>
        </p:nvPicPr>
        <p:blipFill>
          <a:blip r:embed="rId2" cstate="print"/>
          <a:srcRect/>
          <a:stretch>
            <a:fillRect/>
          </a:stretch>
        </p:blipFill>
        <p:spPr>
          <a:xfrm>
            <a:off x="4427984" y="1628800"/>
            <a:ext cx="4086796" cy="2000000"/>
          </a:xfrm>
        </p:spPr>
      </p:pic>
      <p:sp>
        <p:nvSpPr>
          <p:cNvPr id="5" name="Rectangle 4"/>
          <p:cNvSpPr/>
          <p:nvPr/>
        </p:nvSpPr>
        <p:spPr>
          <a:xfrm>
            <a:off x="467544" y="1412776"/>
            <a:ext cx="3384376" cy="4524315"/>
          </a:xfrm>
          <a:prstGeom prst="rect">
            <a:avLst/>
          </a:prstGeom>
        </p:spPr>
        <p:txBody>
          <a:bodyPr wrap="square">
            <a:spAutoFit/>
          </a:bodyPr>
          <a:lstStyle/>
          <a:p>
            <a:pPr marL="609600" indent="-609600">
              <a:buClr>
                <a:schemeClr val="tx1"/>
              </a:buClr>
              <a:buFontTx/>
              <a:buAutoNum type="arabicPeriod"/>
            </a:pPr>
            <a:r>
              <a:rPr lang="en-US" sz="3200" dirty="0" smtClean="0"/>
              <a:t>Base</a:t>
            </a:r>
          </a:p>
          <a:p>
            <a:pPr marL="609600" indent="-609600">
              <a:buClr>
                <a:schemeClr val="tx1"/>
              </a:buClr>
            </a:pPr>
            <a:r>
              <a:rPr lang="en-US" sz="3200" dirty="0" smtClean="0"/>
              <a:t>0.2mm thick</a:t>
            </a:r>
          </a:p>
          <a:p>
            <a:pPr marL="609600" indent="-609600">
              <a:buClr>
                <a:schemeClr val="tx1"/>
              </a:buClr>
            </a:pPr>
            <a:r>
              <a:rPr lang="en-US" sz="3200" dirty="0" smtClean="0"/>
              <a:t>Polyester Polyethylene </a:t>
            </a:r>
            <a:r>
              <a:rPr lang="en-US" sz="3200" dirty="0" err="1" smtClean="0"/>
              <a:t>Teraphthalate</a:t>
            </a:r>
            <a:r>
              <a:rPr lang="en-US" sz="3200" dirty="0" smtClean="0"/>
              <a:t> </a:t>
            </a:r>
          </a:p>
          <a:p>
            <a:pPr marL="609600" indent="-609600">
              <a:buClr>
                <a:schemeClr val="tx1"/>
              </a:buClr>
              <a:buFontTx/>
              <a:buAutoNum type="arabicPeriod" startAt="2"/>
            </a:pPr>
            <a:r>
              <a:rPr lang="en-US" sz="3200" dirty="0" smtClean="0"/>
              <a:t>Emulsion</a:t>
            </a:r>
          </a:p>
          <a:p>
            <a:pPr marL="609600" indent="-609600">
              <a:buClr>
                <a:schemeClr val="tx1"/>
              </a:buClr>
            </a:pPr>
            <a:r>
              <a:rPr lang="en-US" sz="3200" dirty="0" smtClean="0"/>
              <a:t>Silver Halide Grains</a:t>
            </a:r>
          </a:p>
          <a:p>
            <a:pPr marL="609600" indent="-609600">
              <a:buClr>
                <a:schemeClr val="tx1"/>
              </a:buClr>
            </a:pPr>
            <a:r>
              <a:rPr lang="en-US" sz="3200" dirty="0" smtClean="0"/>
              <a:t>Vehicle Matrix.</a:t>
            </a:r>
            <a:endParaRPr lang="en-US" sz="32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atin typeface="Comic Sans MS" pitchFamily="66" charset="0"/>
                <a:cs typeface="Times New Roman" pitchFamily="18" charset="0"/>
              </a:rPr>
              <a:t>HARDENING AGENT </a:t>
            </a:r>
          </a:p>
        </p:txBody>
      </p:sp>
      <p:sp>
        <p:nvSpPr>
          <p:cNvPr id="25603" name="Rectangle 3"/>
          <p:cNvSpPr>
            <a:spLocks noGrp="1" noChangeArrowheads="1"/>
          </p:cNvSpPr>
          <p:nvPr>
            <p:ph idx="1"/>
          </p:nvPr>
        </p:nvSpPr>
        <p:spPr>
          <a:xfrm>
            <a:off x="467544" y="1524000"/>
            <a:ext cx="8147819" cy="4785320"/>
          </a:xfrm>
        </p:spPr>
        <p:txBody>
          <a:bodyPr>
            <a:normAutofit fontScale="92500"/>
          </a:bodyPr>
          <a:lstStyle/>
          <a:p>
            <a:pPr>
              <a:lnSpc>
                <a:spcPct val="200000"/>
              </a:lnSpc>
            </a:pPr>
            <a:r>
              <a:rPr lang="en-US" sz="2800" dirty="0">
                <a:solidFill>
                  <a:schemeClr val="bg1"/>
                </a:solidFill>
                <a:latin typeface="Comic Sans MS" pitchFamily="66" charset="0"/>
                <a:cs typeface="Times New Roman" pitchFamily="18" charset="0"/>
              </a:rPr>
              <a:t>POTASSIUM ALUM</a:t>
            </a:r>
          </a:p>
          <a:p>
            <a:pPr>
              <a:lnSpc>
                <a:spcPct val="200000"/>
              </a:lnSpc>
            </a:pPr>
            <a:r>
              <a:rPr lang="en-US" dirty="0">
                <a:solidFill>
                  <a:schemeClr val="bg1"/>
                </a:solidFill>
                <a:latin typeface="Comic Sans MS" pitchFamily="66" charset="0"/>
                <a:cs typeface="Times New Roman" pitchFamily="18" charset="0"/>
              </a:rPr>
              <a:t>To harden and shrink  the gelatin in the film emulsion after it has been softened by the accelerator in developer solution </a:t>
            </a:r>
          </a:p>
          <a:p>
            <a:pPr>
              <a:lnSpc>
                <a:spcPct val="200000"/>
              </a:lnSpc>
            </a:pPr>
            <a:r>
              <a:rPr lang="en-US" dirty="0">
                <a:solidFill>
                  <a:schemeClr val="bg1"/>
                </a:solidFill>
                <a:latin typeface="Comic Sans MS" pitchFamily="66" charset="0"/>
                <a:cs typeface="Times New Roman" pitchFamily="18" charset="0"/>
              </a:rPr>
              <a:t>Shortens the drying time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4" descr="N:\Picture1.jpg"/>
          <p:cNvPicPr>
            <a:picLocks noGrp="1" noChangeAspect="1" noChangeArrowheads="1"/>
          </p:cNvPicPr>
          <p:nvPr>
            <p:ph idx="1"/>
          </p:nvPr>
        </p:nvPicPr>
        <p:blipFill>
          <a:blip r:embed="rId2" cstate="print">
            <a:extLst>
              <a:ext uri="{BEBA8EAE-BF5A-486C-A8C5-ECC9F3942E4B}">
                <a14:imgProps xmlns="" xmlns:a14="http://schemas.microsoft.com/office/drawing/2010/main">
                  <a14:imgLayer r:embed="rId3">
                    <a14:imgEffect>
                      <a14:brightnessContrast bright="20000"/>
                    </a14:imgEffect>
                  </a14:imgLayer>
                </a14:imgProps>
              </a:ext>
              <a:ext uri="{28A0092B-C50C-407E-A947-70E740481C1C}">
                <a14:useLocalDpi xmlns="" xmlns:a14="http://schemas.microsoft.com/office/drawing/2010/main" val="0"/>
              </a:ext>
            </a:extLst>
          </a:blip>
          <a:srcRect/>
          <a:stretch>
            <a:fillRect/>
          </a:stretch>
        </p:blipFill>
        <p:spPr>
          <a:xfrm>
            <a:off x="609600" y="669925"/>
            <a:ext cx="7694613" cy="3429000"/>
          </a:xfrm>
          <a:noFill/>
        </p:spPr>
      </p:pic>
      <p:sp>
        <p:nvSpPr>
          <p:cNvPr id="10242" name="TextBox 4"/>
          <p:cNvSpPr txBox="1">
            <a:spLocks noChangeArrowheads="1"/>
          </p:cNvSpPr>
          <p:nvPr/>
        </p:nvSpPr>
        <p:spPr bwMode="auto">
          <a:xfrm>
            <a:off x="228600" y="4267200"/>
            <a:ext cx="8458200" cy="2586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solidFill>
                  <a:srgbClr val="FFC000"/>
                </a:solidFill>
              </a:rPr>
              <a:t>A</a:t>
            </a:r>
            <a:r>
              <a:rPr lang="en-US" sz="1800" i="1" dirty="0"/>
              <a:t>- </a:t>
            </a:r>
            <a:r>
              <a:rPr lang="en-US" sz="1800" dirty="0"/>
              <a:t>Before exposure, many silver bromide crystals are present in the emulsion.</a:t>
            </a:r>
          </a:p>
          <a:p>
            <a:r>
              <a:rPr lang="en-US" sz="1800" dirty="0"/>
              <a:t> </a:t>
            </a:r>
          </a:p>
          <a:p>
            <a:r>
              <a:rPr lang="en-US" sz="1800">
                <a:solidFill>
                  <a:srgbClr val="FFC000"/>
                </a:solidFill>
              </a:rPr>
              <a:t>B</a:t>
            </a:r>
            <a:r>
              <a:rPr lang="en-US" sz="1800"/>
              <a:t>- After exposure, the exposed crystals containing neutral silver atoms at latent image sites constitute the latent image (shaded areas in the crystals). </a:t>
            </a:r>
          </a:p>
          <a:p>
            <a:endParaRPr lang="en-US" sz="1800" dirty="0"/>
          </a:p>
          <a:p>
            <a:r>
              <a:rPr lang="en-US" sz="1800" dirty="0">
                <a:solidFill>
                  <a:srgbClr val="FFC000"/>
                </a:solidFill>
              </a:rPr>
              <a:t>C</a:t>
            </a:r>
            <a:r>
              <a:rPr lang="en-US" sz="1800" dirty="0"/>
              <a:t>- The developer converts the exposed crystals containing neutral silver ions </a:t>
            </a:r>
          </a:p>
          <a:p>
            <a:endParaRPr lang="en-US" sz="1800" dirty="0"/>
          </a:p>
          <a:p>
            <a:r>
              <a:rPr lang="en-US" sz="1800" dirty="0">
                <a:solidFill>
                  <a:srgbClr val="FFC000"/>
                </a:solidFill>
              </a:rPr>
              <a:t>D</a:t>
            </a:r>
            <a:r>
              <a:rPr lang="en-US" sz="1800" dirty="0"/>
              <a:t>- unexposed, undeveloped silver bromide crystals are removed leaving only the solid silver grains</a:t>
            </a:r>
          </a:p>
        </p:txBody>
      </p:sp>
      <p:sp>
        <p:nvSpPr>
          <p:cNvPr id="10243" name="TextBox 5"/>
          <p:cNvSpPr txBox="1">
            <a:spLocks noChangeArrowheads="1"/>
          </p:cNvSpPr>
          <p:nvPr/>
        </p:nvSpPr>
        <p:spPr bwMode="auto">
          <a:xfrm>
            <a:off x="1524000" y="152400"/>
            <a:ext cx="60198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t>EMULSION CHANGES DURING FILM PROCESSING</a:t>
            </a:r>
          </a:p>
        </p:txBody>
      </p:sp>
    </p:spTree>
    <p:extLst>
      <p:ext uri="{BB962C8B-B14F-4D97-AF65-F5344CB8AC3E}">
        <p14:creationId xmlns="" xmlns:p14="http://schemas.microsoft.com/office/powerpoint/2010/main" val="4999848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4" name="Content Placeholder 3" descr="images.jpeg"/>
          <p:cNvPicPr>
            <a:picLocks noGrp="1" noChangeAspect="1"/>
          </p:cNvPicPr>
          <p:nvPr>
            <p:ph idx="1"/>
          </p:nvPr>
        </p:nvPicPr>
        <p:blipFill rotWithShape="1">
          <a:blip r:embed="rId2" cstate="print">
            <a:extLst>
              <a:ext uri="{28A0092B-C50C-407E-A947-70E740481C1C}">
                <a14:useLocalDpi xmlns="" xmlns:a14="http://schemas.microsoft.com/office/drawing/2010/main" val="0"/>
              </a:ext>
            </a:extLst>
          </a:blip>
          <a:srcRect t="-546" b="93"/>
          <a:stretch/>
        </p:blipFill>
        <p:spPr>
          <a:xfrm>
            <a:off x="0" y="-568193"/>
            <a:ext cx="9144000" cy="7426193"/>
          </a:xfrm>
        </p:spPr>
      </p:pic>
      <p:sp>
        <p:nvSpPr>
          <p:cNvPr id="6" name="TextBox 5"/>
          <p:cNvSpPr txBox="1"/>
          <p:nvPr/>
        </p:nvSpPr>
        <p:spPr>
          <a:xfrm>
            <a:off x="5179789" y="2774116"/>
            <a:ext cx="3507011" cy="707886"/>
          </a:xfrm>
          <a:prstGeom prst="rect">
            <a:avLst/>
          </a:prstGeom>
          <a:noFill/>
        </p:spPr>
        <p:txBody>
          <a:bodyPr wrap="square" rtlCol="0">
            <a:spAutoFit/>
          </a:bodyPr>
          <a:lstStyle/>
          <a:p>
            <a:r>
              <a:rPr lang="en-US" sz="4000" dirty="0" smtClean="0">
                <a:solidFill>
                  <a:srgbClr val="FF0080"/>
                </a:solidFill>
              </a:rPr>
              <a:t>DARK ROOM</a:t>
            </a:r>
            <a:endParaRPr lang="en-US" sz="4000" dirty="0">
              <a:solidFill>
                <a:srgbClr val="FF0080"/>
              </a:solidFill>
            </a:endParaRPr>
          </a:p>
        </p:txBody>
      </p:sp>
      <p:pic>
        <p:nvPicPr>
          <p:cNvPr id="5" name="Picture 5" descr="darkroo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01341" y="4210053"/>
            <a:ext cx="4071938" cy="2414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761797787"/>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z="3900" u="sng" dirty="0" smtClean="0">
                <a:solidFill>
                  <a:srgbClr val="00B0F0"/>
                </a:solidFill>
                <a:latin typeface="Comic Sans MS" pitchFamily="66" charset="0"/>
                <a:cs typeface="Times New Roman" pitchFamily="18" charset="0"/>
              </a:rPr>
              <a:t>DARK ROOM EQUIPMENTS</a:t>
            </a:r>
            <a:r>
              <a:rPr lang="en-US" sz="3900" dirty="0" smtClean="0">
                <a:solidFill>
                  <a:srgbClr val="00B0F0"/>
                </a:solidFill>
                <a:latin typeface="Comic Sans MS" pitchFamily="66" charset="0"/>
                <a:cs typeface="Times New Roman" pitchFamily="18" charset="0"/>
              </a:rPr>
              <a:t> </a:t>
            </a:r>
            <a:endParaRPr lang="en-US" sz="3900" dirty="0">
              <a:solidFill>
                <a:srgbClr val="00B0F0"/>
              </a:solidFill>
              <a:latin typeface="Comic Sans MS" pitchFamily="66" charset="0"/>
              <a:cs typeface="Times New Roman" pitchFamily="18" charset="0"/>
            </a:endParaRPr>
          </a:p>
        </p:txBody>
      </p:sp>
      <p:sp>
        <p:nvSpPr>
          <p:cNvPr id="27651" name="Rectangle 3"/>
          <p:cNvSpPr>
            <a:spLocks noGrp="1" noChangeArrowheads="1"/>
          </p:cNvSpPr>
          <p:nvPr>
            <p:ph idx="1"/>
          </p:nvPr>
        </p:nvSpPr>
        <p:spPr/>
        <p:txBody>
          <a:bodyPr>
            <a:normAutofit fontScale="92500"/>
          </a:bodyPr>
          <a:lstStyle/>
          <a:p>
            <a:pPr>
              <a:lnSpc>
                <a:spcPct val="230000"/>
              </a:lnSpc>
            </a:pPr>
            <a:r>
              <a:rPr lang="en-US" dirty="0">
                <a:solidFill>
                  <a:schemeClr val="bg1"/>
                </a:solidFill>
                <a:latin typeface="Comic Sans MS" pitchFamily="66" charset="0"/>
                <a:cs typeface="Times New Roman" pitchFamily="18" charset="0"/>
              </a:rPr>
              <a:t>Primary function is to provide a completely darkened environments, where x-ray film can handled and processed to produces diagnostic radiograph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atin typeface="Comic Sans MS" pitchFamily="66" charset="0"/>
                <a:cs typeface="Times New Roman" pitchFamily="18" charset="0"/>
              </a:rPr>
              <a:t>REQUIREMENTS </a:t>
            </a:r>
          </a:p>
        </p:txBody>
      </p:sp>
      <p:sp>
        <p:nvSpPr>
          <p:cNvPr id="28675" name="Rectangle 3"/>
          <p:cNvSpPr>
            <a:spLocks noGrp="1" noChangeArrowheads="1"/>
          </p:cNvSpPr>
          <p:nvPr>
            <p:ph idx="1"/>
          </p:nvPr>
        </p:nvSpPr>
        <p:spPr>
          <a:xfrm>
            <a:off x="251520" y="1295400"/>
            <a:ext cx="8740080" cy="5157936"/>
          </a:xfrm>
        </p:spPr>
        <p:txBody>
          <a:bodyPr>
            <a:normAutofit fontScale="92500" lnSpcReduction="20000"/>
          </a:bodyPr>
          <a:lstStyle/>
          <a:p>
            <a:pPr>
              <a:lnSpc>
                <a:spcPct val="130000"/>
              </a:lnSpc>
            </a:pPr>
            <a:r>
              <a:rPr lang="en-US" dirty="0">
                <a:solidFill>
                  <a:schemeClr val="bg1"/>
                </a:solidFill>
                <a:latin typeface="Comic Sans MS" pitchFamily="66" charset="0"/>
                <a:cs typeface="Times New Roman" pitchFamily="18" charset="0"/>
              </a:rPr>
              <a:t>Conveniently located </a:t>
            </a:r>
            <a:r>
              <a:rPr lang="en-US" dirty="0" smtClean="0">
                <a:solidFill>
                  <a:schemeClr val="bg1"/>
                </a:solidFill>
                <a:latin typeface="Comic Sans MS" pitchFamily="66" charset="0"/>
                <a:cs typeface="Times New Roman" pitchFamily="18" charset="0"/>
              </a:rPr>
              <a:t>Of </a:t>
            </a:r>
            <a:r>
              <a:rPr lang="en-US" dirty="0">
                <a:solidFill>
                  <a:schemeClr val="bg1"/>
                </a:solidFill>
                <a:latin typeface="Comic Sans MS" pitchFamily="66" charset="0"/>
                <a:cs typeface="Times New Roman" pitchFamily="18" charset="0"/>
              </a:rPr>
              <a:t>adequate size (16-20 sq feet)</a:t>
            </a:r>
          </a:p>
          <a:p>
            <a:pPr>
              <a:lnSpc>
                <a:spcPct val="130000"/>
              </a:lnSpc>
            </a:pPr>
            <a:r>
              <a:rPr lang="en-US" dirty="0">
                <a:solidFill>
                  <a:schemeClr val="bg1"/>
                </a:solidFill>
                <a:latin typeface="Comic Sans MS" pitchFamily="66" charset="0"/>
                <a:cs typeface="Times New Roman" pitchFamily="18" charset="0"/>
              </a:rPr>
              <a:t>Equipped with correct lighting arranged with ample work </a:t>
            </a:r>
            <a:r>
              <a:rPr lang="en-US" dirty="0" smtClean="0">
                <a:solidFill>
                  <a:schemeClr val="bg1"/>
                </a:solidFill>
                <a:latin typeface="Comic Sans MS" pitchFamily="66" charset="0"/>
                <a:cs typeface="Times New Roman" pitchFamily="18" charset="0"/>
              </a:rPr>
              <a:t>space </a:t>
            </a:r>
            <a:r>
              <a:rPr lang="en-US" dirty="0">
                <a:solidFill>
                  <a:schemeClr val="bg1"/>
                </a:solidFill>
                <a:latin typeface="Comic Sans MS" pitchFamily="66" charset="0"/>
                <a:cs typeface="Times New Roman" pitchFamily="18" charset="0"/>
              </a:rPr>
              <a:t>and storage </a:t>
            </a:r>
          </a:p>
          <a:p>
            <a:pPr>
              <a:lnSpc>
                <a:spcPct val="130000"/>
              </a:lnSpc>
            </a:pPr>
            <a:r>
              <a:rPr lang="en-US" dirty="0">
                <a:solidFill>
                  <a:schemeClr val="bg1"/>
                </a:solidFill>
                <a:latin typeface="Comic Sans MS" pitchFamily="66" charset="0"/>
                <a:cs typeface="Times New Roman" pitchFamily="18" charset="0"/>
              </a:rPr>
              <a:t>Temperature and humidity controlled </a:t>
            </a:r>
          </a:p>
          <a:p>
            <a:pPr>
              <a:lnSpc>
                <a:spcPct val="130000"/>
              </a:lnSpc>
            </a:pPr>
            <a:r>
              <a:rPr lang="en-US" dirty="0">
                <a:solidFill>
                  <a:schemeClr val="bg1"/>
                </a:solidFill>
                <a:latin typeface="Comic Sans MS" pitchFamily="66" charset="0"/>
                <a:cs typeface="Times New Roman" pitchFamily="18" charset="0"/>
              </a:rPr>
              <a:t>Room should be well ventilated </a:t>
            </a:r>
          </a:p>
          <a:p>
            <a:pPr>
              <a:lnSpc>
                <a:spcPct val="130000"/>
              </a:lnSpc>
            </a:pPr>
            <a:r>
              <a:rPr lang="en-US" dirty="0">
                <a:solidFill>
                  <a:schemeClr val="bg1"/>
                </a:solidFill>
                <a:latin typeface="Comic Sans MS" pitchFamily="66" charset="0"/>
                <a:cs typeface="Times New Roman" pitchFamily="18" charset="0"/>
              </a:rPr>
              <a:t>Light proof</a:t>
            </a:r>
          </a:p>
          <a:p>
            <a:pPr>
              <a:lnSpc>
                <a:spcPct val="130000"/>
              </a:lnSpc>
            </a:pPr>
            <a:r>
              <a:rPr lang="en-US" dirty="0">
                <a:solidFill>
                  <a:schemeClr val="bg1"/>
                </a:solidFill>
                <a:latin typeface="Comic Sans MS" pitchFamily="66" charset="0"/>
                <a:cs typeface="Times New Roman" pitchFamily="18" charset="0"/>
              </a:rPr>
              <a:t>Door should have locks to prevent accidental opening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atin typeface="Comic Sans MS" pitchFamily="66" charset="0"/>
                <a:cs typeface="Times New Roman" pitchFamily="18" charset="0"/>
              </a:rPr>
              <a:t>LOCATION SIZE </a:t>
            </a:r>
          </a:p>
        </p:txBody>
      </p:sp>
      <p:sp>
        <p:nvSpPr>
          <p:cNvPr id="29699" name="Rectangle 3"/>
          <p:cNvSpPr>
            <a:spLocks noGrp="1" noChangeArrowheads="1"/>
          </p:cNvSpPr>
          <p:nvPr>
            <p:ph idx="1"/>
          </p:nvPr>
        </p:nvSpPr>
        <p:spPr>
          <a:xfrm>
            <a:off x="179512" y="1219200"/>
            <a:ext cx="8812088" cy="5306144"/>
          </a:xfrm>
        </p:spPr>
        <p:txBody>
          <a:bodyPr>
            <a:normAutofit fontScale="92500"/>
          </a:bodyPr>
          <a:lstStyle/>
          <a:p>
            <a:pPr>
              <a:lnSpc>
                <a:spcPct val="200000"/>
              </a:lnSpc>
            </a:pPr>
            <a:r>
              <a:rPr lang="en-US" dirty="0">
                <a:solidFill>
                  <a:schemeClr val="bg1"/>
                </a:solidFill>
                <a:latin typeface="Comic Sans MS" pitchFamily="66" charset="0"/>
                <a:cs typeface="Times New Roman" pitchFamily="18" charset="0"/>
              </a:rPr>
              <a:t>Location must be convenient and near to the area where x-ray units are installed</a:t>
            </a:r>
          </a:p>
          <a:p>
            <a:pPr>
              <a:lnSpc>
                <a:spcPct val="200000"/>
              </a:lnSpc>
            </a:pPr>
            <a:r>
              <a:rPr lang="en-US" dirty="0">
                <a:solidFill>
                  <a:schemeClr val="bg1"/>
                </a:solidFill>
                <a:latin typeface="Comic Sans MS" pitchFamily="66" charset="0"/>
                <a:cs typeface="Times New Roman" pitchFamily="18" charset="0"/>
              </a:rPr>
              <a:t>Large enough to accommodate film processing equipments and to allow ample working space </a:t>
            </a:r>
          </a:p>
          <a:p>
            <a:pPr>
              <a:lnSpc>
                <a:spcPct val="200000"/>
              </a:lnSpc>
            </a:pPr>
            <a:r>
              <a:rPr lang="en-US" dirty="0">
                <a:solidFill>
                  <a:schemeClr val="bg1"/>
                </a:solidFill>
                <a:latin typeface="Comic Sans MS" pitchFamily="66" charset="0"/>
                <a:cs typeface="Times New Roman" pitchFamily="18" charset="0"/>
              </a:rPr>
              <a:t>Measured at least 16-20 square feet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a:solidFill>
                  <a:srgbClr val="00B0F0"/>
                </a:solidFill>
                <a:latin typeface="Comic Sans MS" pitchFamily="66" charset="0"/>
                <a:cs typeface="Times New Roman" pitchFamily="18" charset="0"/>
              </a:rPr>
              <a:t>LIGHTING </a:t>
            </a:r>
          </a:p>
        </p:txBody>
      </p:sp>
      <p:sp>
        <p:nvSpPr>
          <p:cNvPr id="30723" name="Rectangle 3"/>
          <p:cNvSpPr>
            <a:spLocks noGrp="1" noChangeArrowheads="1"/>
          </p:cNvSpPr>
          <p:nvPr>
            <p:ph idx="1"/>
          </p:nvPr>
        </p:nvSpPr>
        <p:spPr>
          <a:xfrm>
            <a:off x="395536" y="1340768"/>
            <a:ext cx="8596064" cy="5212432"/>
          </a:xfrm>
        </p:spPr>
        <p:txBody>
          <a:bodyPr>
            <a:normAutofit fontScale="92500" lnSpcReduction="10000"/>
          </a:bodyPr>
          <a:lstStyle/>
          <a:p>
            <a:pPr>
              <a:lnSpc>
                <a:spcPct val="140000"/>
              </a:lnSpc>
            </a:pPr>
            <a:r>
              <a:rPr lang="en-US" dirty="0">
                <a:solidFill>
                  <a:schemeClr val="bg1"/>
                </a:solidFill>
                <a:latin typeface="Comic Sans MS" pitchFamily="66" charset="0"/>
                <a:cs typeface="Times New Roman" pitchFamily="18" charset="0"/>
              </a:rPr>
              <a:t>Room must be completely dark and must exclude all visible white light</a:t>
            </a:r>
            <a:r>
              <a:rPr lang="en-US" dirty="0">
                <a:latin typeface="Comic Sans MS" pitchFamily="66" charset="0"/>
                <a:cs typeface="Times New Roman" pitchFamily="18" charset="0"/>
              </a:rPr>
              <a:t> </a:t>
            </a:r>
          </a:p>
          <a:p>
            <a:pPr>
              <a:lnSpc>
                <a:spcPct val="140000"/>
              </a:lnSpc>
            </a:pPr>
            <a:r>
              <a:rPr lang="en-US" dirty="0">
                <a:solidFill>
                  <a:srgbClr val="FF0000"/>
                </a:solidFill>
                <a:latin typeface="Comic Sans MS" pitchFamily="66" charset="0"/>
                <a:cs typeface="Times New Roman" pitchFamily="18" charset="0"/>
              </a:rPr>
              <a:t>LIGHT TIGHT  </a:t>
            </a:r>
            <a:r>
              <a:rPr lang="en-US" dirty="0">
                <a:latin typeface="Comic Sans MS" pitchFamily="66" charset="0"/>
                <a:cs typeface="Times New Roman" pitchFamily="18" charset="0"/>
              </a:rPr>
              <a:t>– completely dark room</a:t>
            </a:r>
          </a:p>
          <a:p>
            <a:pPr>
              <a:lnSpc>
                <a:spcPct val="140000"/>
              </a:lnSpc>
            </a:pPr>
            <a:r>
              <a:rPr lang="en-US" dirty="0">
                <a:solidFill>
                  <a:srgbClr val="FF0000"/>
                </a:solidFill>
                <a:latin typeface="Comic Sans MS" pitchFamily="66" charset="0"/>
                <a:cs typeface="Times New Roman" pitchFamily="18" charset="0"/>
              </a:rPr>
              <a:t>LIGHT LEAKS </a:t>
            </a:r>
            <a:r>
              <a:rPr lang="en-US" dirty="0">
                <a:latin typeface="Comic Sans MS" pitchFamily="66" charset="0"/>
                <a:cs typeface="Times New Roman" pitchFamily="18" charset="0"/>
              </a:rPr>
              <a:t>–light leaks into dark room </a:t>
            </a:r>
          </a:p>
          <a:p>
            <a:pPr lvl="1">
              <a:lnSpc>
                <a:spcPct val="140000"/>
              </a:lnSpc>
              <a:buFontTx/>
              <a:buNone/>
            </a:pPr>
            <a:r>
              <a:rPr lang="en-US" dirty="0">
                <a:latin typeface="Comic Sans MS" pitchFamily="66" charset="0"/>
                <a:cs typeface="Times New Roman" pitchFamily="18" charset="0"/>
              </a:rPr>
              <a:t>			        - May cause film fog </a:t>
            </a:r>
          </a:p>
          <a:p>
            <a:pPr>
              <a:lnSpc>
                <a:spcPct val="140000"/>
              </a:lnSpc>
            </a:pPr>
            <a:r>
              <a:rPr lang="en-US" dirty="0">
                <a:latin typeface="Comic Sans MS" pitchFamily="66" charset="0"/>
                <a:cs typeface="Times New Roman" pitchFamily="18" charset="0"/>
              </a:rPr>
              <a:t>Tow types of lighting </a:t>
            </a:r>
          </a:p>
          <a:p>
            <a:pPr lvl="1">
              <a:lnSpc>
                <a:spcPct val="140000"/>
              </a:lnSpc>
            </a:pPr>
            <a:r>
              <a:rPr lang="en-US" dirty="0">
                <a:latin typeface="Comic Sans MS" pitchFamily="66" charset="0"/>
                <a:cs typeface="Times New Roman" pitchFamily="18" charset="0"/>
              </a:rPr>
              <a:t>Room lighting </a:t>
            </a:r>
          </a:p>
          <a:p>
            <a:pPr lvl="1">
              <a:lnSpc>
                <a:spcPct val="140000"/>
              </a:lnSpc>
            </a:pPr>
            <a:r>
              <a:rPr lang="en-US" dirty="0">
                <a:latin typeface="Comic Sans MS" pitchFamily="66" charset="0"/>
                <a:cs typeface="Times New Roman" pitchFamily="18" charset="0"/>
              </a:rPr>
              <a:t>Safe lighting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a:solidFill>
                  <a:srgbClr val="00B0F0"/>
                </a:solidFill>
                <a:latin typeface="Comic Sans MS" pitchFamily="66" charset="0"/>
                <a:cs typeface="Times New Roman" pitchFamily="18" charset="0"/>
              </a:rPr>
              <a:t>ROOM LIGHTING </a:t>
            </a:r>
          </a:p>
        </p:txBody>
      </p:sp>
      <p:sp>
        <p:nvSpPr>
          <p:cNvPr id="31747" name="Rectangle 3"/>
          <p:cNvSpPr>
            <a:spLocks noGrp="1" noChangeArrowheads="1"/>
          </p:cNvSpPr>
          <p:nvPr>
            <p:ph idx="1"/>
          </p:nvPr>
        </p:nvSpPr>
        <p:spPr>
          <a:xfrm>
            <a:off x="179512" y="1268760"/>
            <a:ext cx="8812088" cy="5055840"/>
          </a:xfrm>
        </p:spPr>
        <p:txBody>
          <a:bodyPr>
            <a:normAutofit fontScale="92500" lnSpcReduction="20000"/>
          </a:bodyPr>
          <a:lstStyle/>
          <a:p>
            <a:pPr>
              <a:lnSpc>
                <a:spcPct val="230000"/>
              </a:lnSpc>
            </a:pPr>
            <a:r>
              <a:rPr lang="en-US" dirty="0">
                <a:solidFill>
                  <a:schemeClr val="bg1"/>
                </a:solidFill>
                <a:latin typeface="Comic Sans MS" pitchFamily="66" charset="0"/>
                <a:cs typeface="Times New Roman" pitchFamily="18" charset="0"/>
              </a:rPr>
              <a:t>Incandescent room lighting is required for procedure not associated with the act of processing film.</a:t>
            </a:r>
          </a:p>
          <a:p>
            <a:pPr>
              <a:lnSpc>
                <a:spcPct val="230000"/>
              </a:lnSpc>
            </a:pPr>
            <a:r>
              <a:rPr lang="en-US" dirty="0">
                <a:solidFill>
                  <a:schemeClr val="bg1"/>
                </a:solidFill>
                <a:latin typeface="Comic Sans MS" pitchFamily="66" charset="0"/>
                <a:cs typeface="Times New Roman" pitchFamily="18" charset="0"/>
              </a:rPr>
              <a:t>Required for other tasks like cleaning, stocking materials mixing chemicals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dirty="0">
                <a:solidFill>
                  <a:srgbClr val="00B0F0"/>
                </a:solidFill>
                <a:latin typeface="Comic Sans MS" pitchFamily="66" charset="0"/>
                <a:cs typeface="Times New Roman" pitchFamily="18" charset="0"/>
              </a:rPr>
              <a:t>SAFELIGHTING</a:t>
            </a:r>
          </a:p>
        </p:txBody>
      </p:sp>
      <p:sp>
        <p:nvSpPr>
          <p:cNvPr id="32771" name="Rectangle 3"/>
          <p:cNvSpPr>
            <a:spLocks noGrp="1" noChangeArrowheads="1"/>
          </p:cNvSpPr>
          <p:nvPr>
            <p:ph idx="1"/>
          </p:nvPr>
        </p:nvSpPr>
        <p:spPr>
          <a:xfrm>
            <a:off x="395536" y="1340768"/>
            <a:ext cx="7992888" cy="5256584"/>
          </a:xfrm>
        </p:spPr>
        <p:txBody>
          <a:bodyPr>
            <a:normAutofit/>
          </a:bodyPr>
          <a:lstStyle/>
          <a:p>
            <a:pPr>
              <a:lnSpc>
                <a:spcPct val="110000"/>
              </a:lnSpc>
            </a:pPr>
            <a:r>
              <a:rPr lang="en-US" dirty="0">
                <a:solidFill>
                  <a:schemeClr val="bg1"/>
                </a:solidFill>
                <a:latin typeface="Comic Sans MS" pitchFamily="66" charset="0"/>
                <a:cs typeface="Times New Roman" pitchFamily="18" charset="0"/>
              </a:rPr>
              <a:t>Special type of light that is used to provide illumination in the dark room during processing </a:t>
            </a:r>
          </a:p>
          <a:p>
            <a:pPr>
              <a:lnSpc>
                <a:spcPct val="110000"/>
              </a:lnSpc>
            </a:pPr>
            <a:r>
              <a:rPr lang="en-US" dirty="0">
                <a:solidFill>
                  <a:schemeClr val="bg1"/>
                </a:solidFill>
                <a:latin typeface="Comic Sans MS" pitchFamily="66" charset="0"/>
                <a:cs typeface="Times New Roman" pitchFamily="18" charset="0"/>
              </a:rPr>
              <a:t>Low intensity light composed of long wave lengths in the </a:t>
            </a:r>
            <a:r>
              <a:rPr lang="en-US" dirty="0">
                <a:solidFill>
                  <a:srgbClr val="FFC000"/>
                </a:solidFill>
                <a:latin typeface="Comic Sans MS" pitchFamily="66" charset="0"/>
                <a:cs typeface="Times New Roman" pitchFamily="18" charset="0"/>
              </a:rPr>
              <a:t>red –orange </a:t>
            </a:r>
            <a:r>
              <a:rPr lang="en-US" dirty="0">
                <a:solidFill>
                  <a:schemeClr val="bg1"/>
                </a:solidFill>
                <a:latin typeface="Comic Sans MS" pitchFamily="66" charset="0"/>
                <a:cs typeface="Times New Roman" pitchFamily="18" charset="0"/>
              </a:rPr>
              <a:t>portion of visible light spectrum </a:t>
            </a:r>
          </a:p>
          <a:p>
            <a:pPr>
              <a:lnSpc>
                <a:spcPct val="110000"/>
              </a:lnSpc>
            </a:pPr>
            <a:r>
              <a:rPr lang="en-US" dirty="0">
                <a:solidFill>
                  <a:schemeClr val="bg1"/>
                </a:solidFill>
                <a:latin typeface="Comic Sans MS" pitchFamily="66" charset="0"/>
                <a:cs typeface="Times New Roman" pitchFamily="18" charset="0"/>
              </a:rPr>
              <a:t>Dose not rapidly affect on open film ,but permits one to see well enough to work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48680"/>
            <a:ext cx="8686800" cy="5531445"/>
          </a:xfrm>
        </p:spPr>
        <p:txBody>
          <a:bodyPr/>
          <a:lstStyle/>
          <a:p>
            <a:pPr>
              <a:lnSpc>
                <a:spcPct val="110000"/>
              </a:lnSpc>
            </a:pPr>
            <a:r>
              <a:rPr lang="en-US" dirty="0" smtClean="0">
                <a:solidFill>
                  <a:schemeClr val="bg1"/>
                </a:solidFill>
                <a:latin typeface="Comic Sans MS" pitchFamily="66" charset="0"/>
                <a:cs typeface="Times New Roman" pitchFamily="18" charset="0"/>
              </a:rPr>
              <a:t>Typically consist of a lamp equipped with a low voltage  and a safe light filters </a:t>
            </a:r>
          </a:p>
          <a:p>
            <a:pPr>
              <a:lnSpc>
                <a:spcPct val="110000"/>
              </a:lnSpc>
            </a:pPr>
            <a:r>
              <a:rPr lang="en-US" dirty="0" smtClean="0">
                <a:solidFill>
                  <a:schemeClr val="bg1"/>
                </a:solidFill>
                <a:latin typeface="Comic Sans MS" pitchFamily="66" charset="0"/>
                <a:cs typeface="Times New Roman" pitchFamily="18" charset="0"/>
              </a:rPr>
              <a:t>Safe light filter removes short wavelength in </a:t>
            </a:r>
            <a:r>
              <a:rPr lang="en-US" dirty="0" smtClean="0">
                <a:solidFill>
                  <a:srgbClr val="FFFF00"/>
                </a:solidFill>
                <a:latin typeface="Comic Sans MS" pitchFamily="66" charset="0"/>
                <a:cs typeface="Times New Roman" pitchFamily="18" charset="0"/>
              </a:rPr>
              <a:t>blue green </a:t>
            </a:r>
            <a:r>
              <a:rPr lang="en-US" dirty="0" smtClean="0">
                <a:solidFill>
                  <a:schemeClr val="bg1"/>
                </a:solidFill>
                <a:latin typeface="Comic Sans MS" pitchFamily="66" charset="0"/>
                <a:cs typeface="Times New Roman" pitchFamily="18" charset="0"/>
              </a:rPr>
              <a:t>portion of visible light spectrum that are responsible for exposure or damaging the film .</a:t>
            </a:r>
            <a:endParaRPr lang="en-US" dirty="0">
              <a:solidFill>
                <a:schemeClr val="bg1"/>
              </a:solidFill>
              <a:latin typeface="Comic Sans MS" pitchFamily="66" charset="0"/>
              <a:cs typeface="Times New Roman" pitchFamily="18" charset="0"/>
            </a:endParaRPr>
          </a:p>
        </p:txBody>
      </p:sp>
      <p:sp>
        <p:nvSpPr>
          <p:cNvPr id="4" name="Oval 4"/>
          <p:cNvSpPr>
            <a:spLocks noChangeArrowheads="1"/>
          </p:cNvSpPr>
          <p:nvPr/>
        </p:nvSpPr>
        <p:spPr bwMode="auto">
          <a:xfrm>
            <a:off x="3275856" y="4149080"/>
            <a:ext cx="1055688" cy="1019175"/>
          </a:xfrm>
          <a:prstGeom prst="ellipse">
            <a:avLst/>
          </a:prstGeom>
          <a:solidFill>
            <a:srgbClr val="FF0000"/>
          </a:solidFill>
          <a:ln w="112713">
            <a:solidFill>
              <a:srgbClr val="AAAAAA"/>
            </a:solidFill>
            <a:round/>
            <a:headEnd/>
            <a:tailEnd/>
          </a:ln>
        </p:spPr>
        <p:txBody>
          <a:bodyPr/>
          <a:lstStyle/>
          <a:p>
            <a:endParaRPr lang="en-IN"/>
          </a:p>
        </p:txBody>
      </p:sp>
      <p:sp>
        <p:nvSpPr>
          <p:cNvPr id="5" name="Rectangle 4"/>
          <p:cNvSpPr/>
          <p:nvPr/>
        </p:nvSpPr>
        <p:spPr>
          <a:xfrm>
            <a:off x="3419872" y="5157192"/>
            <a:ext cx="785793" cy="646331"/>
          </a:xfrm>
          <a:prstGeom prst="rect">
            <a:avLst/>
          </a:prstGeom>
        </p:spPr>
        <p:txBody>
          <a:bodyPr wrap="square">
            <a:spAutoFit/>
          </a:bodyPr>
          <a:lstStyle/>
          <a:p>
            <a:pPr eaLnBrk="0" hangingPunct="0"/>
            <a:r>
              <a:rPr lang="en-US" b="1" dirty="0" smtClean="0"/>
              <a:t>GBX-2</a:t>
            </a:r>
            <a:endParaRPr lang="en-US" b="1" dirty="0"/>
          </a:p>
        </p:txBody>
      </p:sp>
      <p:sp>
        <p:nvSpPr>
          <p:cNvPr id="6" name="Rectangle 5"/>
          <p:cNvSpPr/>
          <p:nvPr/>
        </p:nvSpPr>
        <p:spPr>
          <a:xfrm>
            <a:off x="3203848" y="5805264"/>
            <a:ext cx="4572000" cy="646331"/>
          </a:xfrm>
          <a:prstGeom prst="rect">
            <a:avLst/>
          </a:prstGeom>
        </p:spPr>
        <p:txBody>
          <a:bodyPr>
            <a:spAutoFit/>
          </a:bodyPr>
          <a:lstStyle/>
          <a:p>
            <a:pPr eaLnBrk="0" hangingPunct="0"/>
            <a:r>
              <a:rPr lang="en-US" b="1" dirty="0" smtClean="0"/>
              <a:t>Intraoral,</a:t>
            </a:r>
          </a:p>
          <a:p>
            <a:pPr eaLnBrk="0" hangingPunct="0"/>
            <a:r>
              <a:rPr lang="en-US" b="1" dirty="0" err="1" smtClean="0"/>
              <a:t>extraoral</a:t>
            </a:r>
            <a:endParaRPr lang="en-US"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8229600" cy="5793507"/>
          </a:xfrm>
          <a:ln w="12700">
            <a:solidFill>
              <a:srgbClr val="00B0F0"/>
            </a:solidFill>
          </a:ln>
        </p:spPr>
        <p:txBody>
          <a:bodyPr/>
          <a:lstStyle/>
          <a:p>
            <a:endParaRPr lang="en-US" b="1" dirty="0" smtClean="0">
              <a:solidFill>
                <a:srgbClr val="FFFF00"/>
              </a:solidFill>
              <a:latin typeface="Comic Sans MS" pitchFamily="66" charset="0"/>
              <a:cs typeface="Times New Roman" pitchFamily="18" charset="0"/>
            </a:endParaRPr>
          </a:p>
          <a:p>
            <a:endParaRPr lang="en-US" b="1" dirty="0" smtClean="0">
              <a:solidFill>
                <a:srgbClr val="FFFF00"/>
              </a:solidFill>
              <a:latin typeface="Comic Sans MS" pitchFamily="66" charset="0"/>
              <a:cs typeface="Times New Roman" pitchFamily="18" charset="0"/>
            </a:endParaRPr>
          </a:p>
          <a:p>
            <a:pPr>
              <a:buNone/>
            </a:pPr>
            <a:r>
              <a:rPr lang="en-US" b="1" dirty="0" smtClean="0">
                <a:solidFill>
                  <a:srgbClr val="FFFF00"/>
                </a:solidFill>
                <a:latin typeface="Comic Sans MS" pitchFamily="66" charset="0"/>
                <a:cs typeface="Times New Roman" pitchFamily="18" charset="0"/>
              </a:rPr>
              <a:t>  </a:t>
            </a:r>
          </a:p>
          <a:p>
            <a:pPr>
              <a:buNone/>
            </a:pPr>
            <a:r>
              <a:rPr lang="en-US" b="1" dirty="0" smtClean="0">
                <a:solidFill>
                  <a:srgbClr val="FFFF00"/>
                </a:solidFill>
                <a:latin typeface="Comic Sans MS" pitchFamily="66" charset="0"/>
                <a:cs typeface="Times New Roman" pitchFamily="18" charset="0"/>
              </a:rPr>
              <a:t>  PROCESSING</a:t>
            </a:r>
            <a:r>
              <a:rPr lang="en-US" dirty="0" smtClean="0">
                <a:latin typeface="Comic Sans MS" pitchFamily="66" charset="0"/>
                <a:cs typeface="Times New Roman" pitchFamily="18" charset="0"/>
              </a:rPr>
              <a:t>;- </a:t>
            </a:r>
            <a:r>
              <a:rPr lang="en-US" dirty="0" smtClean="0">
                <a:solidFill>
                  <a:schemeClr val="bg1"/>
                </a:solidFill>
                <a:latin typeface="Comic Sans MS" pitchFamily="66" charset="0"/>
                <a:cs typeface="Times New Roman" pitchFamily="18" charset="0"/>
              </a:rPr>
              <a:t>is a collective term for series of operations which bring about chemical changes in an exposed film thus making the image visible &amp; permanent.</a:t>
            </a:r>
          </a:p>
          <a:p>
            <a:pPr>
              <a:buNone/>
            </a:pPr>
            <a:endParaRPr lang="en-IN" dirty="0">
              <a:solidFill>
                <a:schemeClr val="bg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ackground"/>
          <p:cNvPicPr>
            <a:picLocks noChangeAspect="1" noChangeArrowheads="1"/>
          </p:cNvPicPr>
          <p:nvPr/>
        </p:nvPicPr>
        <p:blipFill>
          <a:blip r:embed="rId2" cstate="print">
            <a:lum bright="6000"/>
          </a:blip>
          <a:srcRect/>
          <a:stretch>
            <a:fillRect/>
          </a:stretch>
        </p:blipFill>
        <p:spPr bwMode="auto">
          <a:xfrm>
            <a:off x="0" y="0"/>
            <a:ext cx="9144000" cy="6858000"/>
          </a:xfrm>
          <a:prstGeom prst="rect">
            <a:avLst/>
          </a:prstGeom>
          <a:noFill/>
          <a:ln w="9525">
            <a:noFill/>
            <a:miter lim="800000"/>
            <a:headEnd/>
            <a:tailEnd/>
          </a:ln>
        </p:spPr>
      </p:pic>
      <p:sp>
        <p:nvSpPr>
          <p:cNvPr id="7171" name="Freeform 3"/>
          <p:cNvSpPr>
            <a:spLocks/>
          </p:cNvSpPr>
          <p:nvPr/>
        </p:nvSpPr>
        <p:spPr bwMode="auto">
          <a:xfrm>
            <a:off x="982663" y="1593850"/>
            <a:ext cx="1095375" cy="1270000"/>
          </a:xfrm>
          <a:custGeom>
            <a:avLst/>
            <a:gdLst>
              <a:gd name="T0" fmla="*/ 46 w 690"/>
              <a:gd name="T1" fmla="*/ 800 h 800"/>
              <a:gd name="T2" fmla="*/ 648 w 690"/>
              <a:gd name="T3" fmla="*/ 800 h 800"/>
              <a:gd name="T4" fmla="*/ 679 w 690"/>
              <a:gd name="T5" fmla="*/ 471 h 800"/>
              <a:gd name="T6" fmla="*/ 690 w 690"/>
              <a:gd name="T7" fmla="*/ 357 h 800"/>
              <a:gd name="T8" fmla="*/ 682 w 690"/>
              <a:gd name="T9" fmla="*/ 247 h 800"/>
              <a:gd name="T10" fmla="*/ 646 w 690"/>
              <a:gd name="T11" fmla="*/ 161 h 800"/>
              <a:gd name="T12" fmla="*/ 597 w 690"/>
              <a:gd name="T13" fmla="*/ 91 h 800"/>
              <a:gd name="T14" fmla="*/ 545 w 690"/>
              <a:gd name="T15" fmla="*/ 28 h 800"/>
              <a:gd name="T16" fmla="*/ 474 w 690"/>
              <a:gd name="T17" fmla="*/ 0 h 800"/>
              <a:gd name="T18" fmla="*/ 232 w 690"/>
              <a:gd name="T19" fmla="*/ 0 h 800"/>
              <a:gd name="T20" fmla="*/ 146 w 690"/>
              <a:gd name="T21" fmla="*/ 28 h 800"/>
              <a:gd name="T22" fmla="*/ 75 w 690"/>
              <a:gd name="T23" fmla="*/ 80 h 800"/>
              <a:gd name="T24" fmla="*/ 45 w 690"/>
              <a:gd name="T25" fmla="*/ 154 h 800"/>
              <a:gd name="T26" fmla="*/ 21 w 690"/>
              <a:gd name="T27" fmla="*/ 237 h 800"/>
              <a:gd name="T28" fmla="*/ 0 w 690"/>
              <a:gd name="T29" fmla="*/ 351 h 800"/>
              <a:gd name="T30" fmla="*/ 8 w 690"/>
              <a:gd name="T31" fmla="*/ 464 h 800"/>
              <a:gd name="T32" fmla="*/ 46 w 690"/>
              <a:gd name="T33" fmla="*/ 800 h 8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0"/>
              <a:gd name="T52" fmla="*/ 0 h 800"/>
              <a:gd name="T53" fmla="*/ 690 w 690"/>
              <a:gd name="T54" fmla="*/ 800 h 8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0" h="800">
                <a:moveTo>
                  <a:pt x="46" y="800"/>
                </a:moveTo>
                <a:lnTo>
                  <a:pt x="648" y="800"/>
                </a:lnTo>
                <a:lnTo>
                  <a:pt x="679" y="471"/>
                </a:lnTo>
                <a:lnTo>
                  <a:pt x="690" y="357"/>
                </a:lnTo>
                <a:lnTo>
                  <a:pt x="682" y="247"/>
                </a:lnTo>
                <a:lnTo>
                  <a:pt x="646" y="161"/>
                </a:lnTo>
                <a:lnTo>
                  <a:pt x="597" y="91"/>
                </a:lnTo>
                <a:lnTo>
                  <a:pt x="545" y="28"/>
                </a:lnTo>
                <a:lnTo>
                  <a:pt x="474" y="0"/>
                </a:lnTo>
                <a:lnTo>
                  <a:pt x="232" y="0"/>
                </a:lnTo>
                <a:lnTo>
                  <a:pt x="146" y="28"/>
                </a:lnTo>
                <a:lnTo>
                  <a:pt x="75" y="80"/>
                </a:lnTo>
                <a:lnTo>
                  <a:pt x="45" y="154"/>
                </a:lnTo>
                <a:lnTo>
                  <a:pt x="21" y="237"/>
                </a:lnTo>
                <a:lnTo>
                  <a:pt x="0" y="351"/>
                </a:lnTo>
                <a:lnTo>
                  <a:pt x="8" y="464"/>
                </a:lnTo>
                <a:lnTo>
                  <a:pt x="46" y="800"/>
                </a:lnTo>
                <a:close/>
              </a:path>
            </a:pathLst>
          </a:custGeom>
          <a:solidFill>
            <a:srgbClr val="FFFFBF"/>
          </a:solidFill>
          <a:ln w="57150" cmpd="sng">
            <a:solidFill>
              <a:srgbClr val="DDDDDD"/>
            </a:solidFill>
            <a:prstDash val="solid"/>
            <a:round/>
            <a:headEnd/>
            <a:tailEnd/>
          </a:ln>
        </p:spPr>
        <p:txBody>
          <a:bodyPr/>
          <a:lstStyle/>
          <a:p>
            <a:endParaRPr lang="en-IN"/>
          </a:p>
        </p:txBody>
      </p:sp>
      <p:sp>
        <p:nvSpPr>
          <p:cNvPr id="7172" name="Rectangle 4"/>
          <p:cNvSpPr>
            <a:spLocks noChangeArrowheads="1"/>
          </p:cNvSpPr>
          <p:nvPr/>
        </p:nvSpPr>
        <p:spPr bwMode="auto">
          <a:xfrm>
            <a:off x="558800" y="5554663"/>
            <a:ext cx="1939925" cy="90487"/>
          </a:xfrm>
          <a:prstGeom prst="rect">
            <a:avLst/>
          </a:prstGeom>
          <a:solidFill>
            <a:srgbClr val="FFFFBF"/>
          </a:solidFill>
          <a:ln w="12700">
            <a:solidFill>
              <a:srgbClr val="000000"/>
            </a:solidFill>
            <a:miter lim="800000"/>
            <a:headEnd/>
            <a:tailEnd/>
          </a:ln>
        </p:spPr>
        <p:txBody>
          <a:bodyPr/>
          <a:lstStyle/>
          <a:p>
            <a:endParaRPr lang="en-IN"/>
          </a:p>
        </p:txBody>
      </p:sp>
      <p:sp>
        <p:nvSpPr>
          <p:cNvPr id="7173" name="Freeform 5"/>
          <p:cNvSpPr>
            <a:spLocks/>
          </p:cNvSpPr>
          <p:nvPr/>
        </p:nvSpPr>
        <p:spPr bwMode="auto">
          <a:xfrm>
            <a:off x="1503363" y="2914650"/>
            <a:ext cx="90487" cy="58738"/>
          </a:xfrm>
          <a:custGeom>
            <a:avLst/>
            <a:gdLst>
              <a:gd name="T0" fmla="*/ 0 w 172"/>
              <a:gd name="T1" fmla="*/ 112 h 112"/>
              <a:gd name="T2" fmla="*/ 172 w 172"/>
              <a:gd name="T3" fmla="*/ 112 h 112"/>
              <a:gd name="T4" fmla="*/ 85 w 172"/>
              <a:gd name="T5" fmla="*/ 0 h 112"/>
              <a:gd name="T6" fmla="*/ 0 w 172"/>
              <a:gd name="T7" fmla="*/ 112 h 112"/>
              <a:gd name="T8" fmla="*/ 0 60000 65536"/>
              <a:gd name="T9" fmla="*/ 0 60000 65536"/>
              <a:gd name="T10" fmla="*/ 0 60000 65536"/>
              <a:gd name="T11" fmla="*/ 0 60000 65536"/>
              <a:gd name="T12" fmla="*/ 0 w 172"/>
              <a:gd name="T13" fmla="*/ 0 h 112"/>
              <a:gd name="T14" fmla="*/ 172 w 172"/>
              <a:gd name="T15" fmla="*/ 112 h 112"/>
            </a:gdLst>
            <a:ahLst/>
            <a:cxnLst>
              <a:cxn ang="T8">
                <a:pos x="T0" y="T1"/>
              </a:cxn>
              <a:cxn ang="T9">
                <a:pos x="T2" y="T3"/>
              </a:cxn>
              <a:cxn ang="T10">
                <a:pos x="T4" y="T5"/>
              </a:cxn>
              <a:cxn ang="T11">
                <a:pos x="T6" y="T7"/>
              </a:cxn>
            </a:cxnLst>
            <a:rect l="T12" t="T13" r="T14" b="T15"/>
            <a:pathLst>
              <a:path w="172" h="112">
                <a:moveTo>
                  <a:pt x="0" y="112"/>
                </a:moveTo>
                <a:lnTo>
                  <a:pt x="172" y="112"/>
                </a:lnTo>
                <a:lnTo>
                  <a:pt x="85" y="0"/>
                </a:lnTo>
                <a:lnTo>
                  <a:pt x="0" y="112"/>
                </a:lnTo>
                <a:close/>
              </a:path>
            </a:pathLst>
          </a:custGeom>
          <a:solidFill>
            <a:srgbClr val="FFFFFF"/>
          </a:solidFill>
          <a:ln w="9525">
            <a:noFill/>
            <a:round/>
            <a:headEnd/>
            <a:tailEnd/>
          </a:ln>
        </p:spPr>
        <p:txBody>
          <a:bodyPr/>
          <a:lstStyle/>
          <a:p>
            <a:endParaRPr lang="en-IN"/>
          </a:p>
        </p:txBody>
      </p:sp>
      <p:sp>
        <p:nvSpPr>
          <p:cNvPr id="7174" name="Freeform 6"/>
          <p:cNvSpPr>
            <a:spLocks/>
          </p:cNvSpPr>
          <p:nvPr/>
        </p:nvSpPr>
        <p:spPr bwMode="auto">
          <a:xfrm>
            <a:off x="1503363" y="5459413"/>
            <a:ext cx="90487" cy="58737"/>
          </a:xfrm>
          <a:custGeom>
            <a:avLst/>
            <a:gdLst>
              <a:gd name="T0" fmla="*/ 0 w 172"/>
              <a:gd name="T1" fmla="*/ 0 h 112"/>
              <a:gd name="T2" fmla="*/ 172 w 172"/>
              <a:gd name="T3" fmla="*/ 0 h 112"/>
              <a:gd name="T4" fmla="*/ 85 w 172"/>
              <a:gd name="T5" fmla="*/ 112 h 112"/>
              <a:gd name="T6" fmla="*/ 0 w 172"/>
              <a:gd name="T7" fmla="*/ 0 h 112"/>
              <a:gd name="T8" fmla="*/ 0 60000 65536"/>
              <a:gd name="T9" fmla="*/ 0 60000 65536"/>
              <a:gd name="T10" fmla="*/ 0 60000 65536"/>
              <a:gd name="T11" fmla="*/ 0 60000 65536"/>
              <a:gd name="T12" fmla="*/ 0 w 172"/>
              <a:gd name="T13" fmla="*/ 0 h 112"/>
              <a:gd name="T14" fmla="*/ 172 w 172"/>
              <a:gd name="T15" fmla="*/ 112 h 112"/>
            </a:gdLst>
            <a:ahLst/>
            <a:cxnLst>
              <a:cxn ang="T8">
                <a:pos x="T0" y="T1"/>
              </a:cxn>
              <a:cxn ang="T9">
                <a:pos x="T2" y="T3"/>
              </a:cxn>
              <a:cxn ang="T10">
                <a:pos x="T4" y="T5"/>
              </a:cxn>
              <a:cxn ang="T11">
                <a:pos x="T6" y="T7"/>
              </a:cxn>
            </a:cxnLst>
            <a:rect l="T12" t="T13" r="T14" b="T15"/>
            <a:pathLst>
              <a:path w="172" h="112">
                <a:moveTo>
                  <a:pt x="0" y="0"/>
                </a:moveTo>
                <a:lnTo>
                  <a:pt x="172" y="0"/>
                </a:lnTo>
                <a:lnTo>
                  <a:pt x="85" y="112"/>
                </a:lnTo>
                <a:lnTo>
                  <a:pt x="0" y="0"/>
                </a:lnTo>
                <a:close/>
              </a:path>
            </a:pathLst>
          </a:custGeom>
          <a:solidFill>
            <a:srgbClr val="FFFFFF"/>
          </a:solidFill>
          <a:ln w="9525">
            <a:noFill/>
            <a:round/>
            <a:headEnd/>
            <a:tailEnd/>
          </a:ln>
        </p:spPr>
        <p:txBody>
          <a:bodyPr/>
          <a:lstStyle/>
          <a:p>
            <a:endParaRPr lang="en-IN"/>
          </a:p>
        </p:txBody>
      </p:sp>
      <p:sp>
        <p:nvSpPr>
          <p:cNvPr id="7175" name="Line 7"/>
          <p:cNvSpPr>
            <a:spLocks noChangeShapeType="1"/>
          </p:cNvSpPr>
          <p:nvPr/>
        </p:nvSpPr>
        <p:spPr bwMode="auto">
          <a:xfrm>
            <a:off x="1547813" y="2957513"/>
            <a:ext cx="1587" cy="2516187"/>
          </a:xfrm>
          <a:prstGeom prst="line">
            <a:avLst/>
          </a:prstGeom>
          <a:noFill/>
          <a:ln w="22225">
            <a:solidFill>
              <a:srgbClr val="FFFFFF"/>
            </a:solidFill>
            <a:round/>
            <a:headEnd/>
            <a:tailEnd/>
          </a:ln>
        </p:spPr>
        <p:txBody>
          <a:bodyPr/>
          <a:lstStyle/>
          <a:p>
            <a:endParaRPr lang="en-IN"/>
          </a:p>
        </p:txBody>
      </p:sp>
      <p:sp>
        <p:nvSpPr>
          <p:cNvPr id="7176" name="Freeform 8"/>
          <p:cNvSpPr>
            <a:spLocks/>
          </p:cNvSpPr>
          <p:nvPr/>
        </p:nvSpPr>
        <p:spPr bwMode="auto">
          <a:xfrm>
            <a:off x="1198563" y="5710238"/>
            <a:ext cx="115887" cy="268287"/>
          </a:xfrm>
          <a:custGeom>
            <a:avLst/>
            <a:gdLst>
              <a:gd name="T0" fmla="*/ 55 w 220"/>
              <a:gd name="T1" fmla="*/ 509 h 509"/>
              <a:gd name="T2" fmla="*/ 55 w 220"/>
              <a:gd name="T3" fmla="*/ 206 h 509"/>
              <a:gd name="T4" fmla="*/ 0 w 220"/>
              <a:gd name="T5" fmla="*/ 206 h 509"/>
              <a:gd name="T6" fmla="*/ 0 w 220"/>
              <a:gd name="T7" fmla="*/ 135 h 509"/>
              <a:gd name="T8" fmla="*/ 55 w 220"/>
              <a:gd name="T9" fmla="*/ 135 h 509"/>
              <a:gd name="T10" fmla="*/ 55 w 220"/>
              <a:gd name="T11" fmla="*/ 101 h 509"/>
              <a:gd name="T12" fmla="*/ 56 w 220"/>
              <a:gd name="T13" fmla="*/ 89 h 509"/>
              <a:gd name="T14" fmla="*/ 57 w 220"/>
              <a:gd name="T15" fmla="*/ 76 h 509"/>
              <a:gd name="T16" fmla="*/ 60 w 220"/>
              <a:gd name="T17" fmla="*/ 65 h 509"/>
              <a:gd name="T18" fmla="*/ 63 w 220"/>
              <a:gd name="T19" fmla="*/ 56 h 509"/>
              <a:gd name="T20" fmla="*/ 66 w 220"/>
              <a:gd name="T21" fmla="*/ 47 h 509"/>
              <a:gd name="T22" fmla="*/ 71 w 220"/>
              <a:gd name="T23" fmla="*/ 37 h 509"/>
              <a:gd name="T24" fmla="*/ 76 w 220"/>
              <a:gd name="T25" fmla="*/ 30 h 509"/>
              <a:gd name="T26" fmla="*/ 84 w 220"/>
              <a:gd name="T27" fmla="*/ 24 h 509"/>
              <a:gd name="T28" fmla="*/ 91 w 220"/>
              <a:gd name="T29" fmla="*/ 18 h 509"/>
              <a:gd name="T30" fmla="*/ 100 w 220"/>
              <a:gd name="T31" fmla="*/ 13 h 509"/>
              <a:gd name="T32" fmla="*/ 119 w 220"/>
              <a:gd name="T33" fmla="*/ 6 h 509"/>
              <a:gd name="T34" fmla="*/ 143 w 220"/>
              <a:gd name="T35" fmla="*/ 1 h 509"/>
              <a:gd name="T36" fmla="*/ 170 w 220"/>
              <a:gd name="T37" fmla="*/ 0 h 509"/>
              <a:gd name="T38" fmla="*/ 194 w 220"/>
              <a:gd name="T39" fmla="*/ 0 h 509"/>
              <a:gd name="T40" fmla="*/ 220 w 220"/>
              <a:gd name="T41" fmla="*/ 2 h 509"/>
              <a:gd name="T42" fmla="*/ 220 w 220"/>
              <a:gd name="T43" fmla="*/ 82 h 509"/>
              <a:gd name="T44" fmla="*/ 193 w 220"/>
              <a:gd name="T45" fmla="*/ 82 h 509"/>
              <a:gd name="T46" fmla="*/ 183 w 220"/>
              <a:gd name="T47" fmla="*/ 82 h 509"/>
              <a:gd name="T48" fmla="*/ 175 w 220"/>
              <a:gd name="T49" fmla="*/ 83 h 509"/>
              <a:gd name="T50" fmla="*/ 171 w 220"/>
              <a:gd name="T51" fmla="*/ 83 h 509"/>
              <a:gd name="T52" fmla="*/ 168 w 220"/>
              <a:gd name="T53" fmla="*/ 84 h 509"/>
              <a:gd name="T54" fmla="*/ 163 w 220"/>
              <a:gd name="T55" fmla="*/ 87 h 509"/>
              <a:gd name="T56" fmla="*/ 160 w 220"/>
              <a:gd name="T57" fmla="*/ 90 h 509"/>
              <a:gd name="T58" fmla="*/ 158 w 220"/>
              <a:gd name="T59" fmla="*/ 95 h 509"/>
              <a:gd name="T60" fmla="*/ 156 w 220"/>
              <a:gd name="T61" fmla="*/ 109 h 509"/>
              <a:gd name="T62" fmla="*/ 156 w 220"/>
              <a:gd name="T63" fmla="*/ 135 h 509"/>
              <a:gd name="T64" fmla="*/ 220 w 220"/>
              <a:gd name="T65" fmla="*/ 135 h 509"/>
              <a:gd name="T66" fmla="*/ 220 w 220"/>
              <a:gd name="T67" fmla="*/ 206 h 509"/>
              <a:gd name="T68" fmla="*/ 156 w 220"/>
              <a:gd name="T69" fmla="*/ 206 h 509"/>
              <a:gd name="T70" fmla="*/ 156 w 220"/>
              <a:gd name="T71" fmla="*/ 509 h 509"/>
              <a:gd name="T72" fmla="*/ 55 w 220"/>
              <a:gd name="T73" fmla="*/ 509 h 5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20"/>
              <a:gd name="T112" fmla="*/ 0 h 509"/>
              <a:gd name="T113" fmla="*/ 220 w 220"/>
              <a:gd name="T114" fmla="*/ 509 h 5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20" h="509">
                <a:moveTo>
                  <a:pt x="55" y="509"/>
                </a:moveTo>
                <a:lnTo>
                  <a:pt x="55" y="206"/>
                </a:lnTo>
                <a:lnTo>
                  <a:pt x="0" y="206"/>
                </a:lnTo>
                <a:lnTo>
                  <a:pt x="0" y="135"/>
                </a:lnTo>
                <a:lnTo>
                  <a:pt x="55" y="135"/>
                </a:lnTo>
                <a:lnTo>
                  <a:pt x="55" y="101"/>
                </a:lnTo>
                <a:lnTo>
                  <a:pt x="56" y="89"/>
                </a:lnTo>
                <a:lnTo>
                  <a:pt x="57" y="76"/>
                </a:lnTo>
                <a:lnTo>
                  <a:pt x="60" y="65"/>
                </a:lnTo>
                <a:lnTo>
                  <a:pt x="63" y="56"/>
                </a:lnTo>
                <a:lnTo>
                  <a:pt x="66" y="47"/>
                </a:lnTo>
                <a:lnTo>
                  <a:pt x="71" y="37"/>
                </a:lnTo>
                <a:lnTo>
                  <a:pt x="76" y="30"/>
                </a:lnTo>
                <a:lnTo>
                  <a:pt x="84" y="24"/>
                </a:lnTo>
                <a:lnTo>
                  <a:pt x="91" y="18"/>
                </a:lnTo>
                <a:lnTo>
                  <a:pt x="100" y="13"/>
                </a:lnTo>
                <a:lnTo>
                  <a:pt x="119" y="6"/>
                </a:lnTo>
                <a:lnTo>
                  <a:pt x="143" y="1"/>
                </a:lnTo>
                <a:lnTo>
                  <a:pt x="170" y="0"/>
                </a:lnTo>
                <a:lnTo>
                  <a:pt x="194" y="0"/>
                </a:lnTo>
                <a:lnTo>
                  <a:pt x="220" y="2"/>
                </a:lnTo>
                <a:lnTo>
                  <a:pt x="220" y="82"/>
                </a:lnTo>
                <a:lnTo>
                  <a:pt x="193" y="82"/>
                </a:lnTo>
                <a:lnTo>
                  <a:pt x="183" y="82"/>
                </a:lnTo>
                <a:lnTo>
                  <a:pt x="175" y="83"/>
                </a:lnTo>
                <a:lnTo>
                  <a:pt x="171" y="83"/>
                </a:lnTo>
                <a:lnTo>
                  <a:pt x="168" y="84"/>
                </a:lnTo>
                <a:lnTo>
                  <a:pt x="163" y="87"/>
                </a:lnTo>
                <a:lnTo>
                  <a:pt x="160" y="90"/>
                </a:lnTo>
                <a:lnTo>
                  <a:pt x="158" y="95"/>
                </a:lnTo>
                <a:lnTo>
                  <a:pt x="156" y="109"/>
                </a:lnTo>
                <a:lnTo>
                  <a:pt x="156" y="135"/>
                </a:lnTo>
                <a:lnTo>
                  <a:pt x="220" y="135"/>
                </a:lnTo>
                <a:lnTo>
                  <a:pt x="220" y="206"/>
                </a:lnTo>
                <a:lnTo>
                  <a:pt x="156" y="206"/>
                </a:lnTo>
                <a:lnTo>
                  <a:pt x="156" y="509"/>
                </a:lnTo>
                <a:lnTo>
                  <a:pt x="55" y="509"/>
                </a:lnTo>
                <a:close/>
              </a:path>
            </a:pathLst>
          </a:custGeom>
          <a:solidFill>
            <a:srgbClr val="FFFFFF"/>
          </a:solidFill>
          <a:ln w="9525">
            <a:noFill/>
            <a:round/>
            <a:headEnd/>
            <a:tailEnd/>
          </a:ln>
        </p:spPr>
        <p:txBody>
          <a:bodyPr/>
          <a:lstStyle/>
          <a:p>
            <a:endParaRPr lang="en-IN"/>
          </a:p>
        </p:txBody>
      </p:sp>
      <p:sp>
        <p:nvSpPr>
          <p:cNvPr id="7177" name="Freeform 9"/>
          <p:cNvSpPr>
            <a:spLocks noEditPoints="1"/>
          </p:cNvSpPr>
          <p:nvPr/>
        </p:nvSpPr>
        <p:spPr bwMode="auto">
          <a:xfrm>
            <a:off x="1349375" y="5711825"/>
            <a:ext cx="53975" cy="268288"/>
          </a:xfrm>
          <a:custGeom>
            <a:avLst/>
            <a:gdLst>
              <a:gd name="T0" fmla="*/ 0 w 102"/>
              <a:gd name="T1" fmla="*/ 90 h 505"/>
              <a:gd name="T2" fmla="*/ 0 w 102"/>
              <a:gd name="T3" fmla="*/ 0 h 505"/>
              <a:gd name="T4" fmla="*/ 102 w 102"/>
              <a:gd name="T5" fmla="*/ 0 h 505"/>
              <a:gd name="T6" fmla="*/ 102 w 102"/>
              <a:gd name="T7" fmla="*/ 90 h 505"/>
              <a:gd name="T8" fmla="*/ 0 w 102"/>
              <a:gd name="T9" fmla="*/ 90 h 505"/>
              <a:gd name="T10" fmla="*/ 0 w 102"/>
              <a:gd name="T11" fmla="*/ 505 h 505"/>
              <a:gd name="T12" fmla="*/ 0 w 102"/>
              <a:gd name="T13" fmla="*/ 132 h 505"/>
              <a:gd name="T14" fmla="*/ 102 w 102"/>
              <a:gd name="T15" fmla="*/ 132 h 505"/>
              <a:gd name="T16" fmla="*/ 102 w 102"/>
              <a:gd name="T17" fmla="*/ 505 h 505"/>
              <a:gd name="T18" fmla="*/ 0 w 102"/>
              <a:gd name="T19" fmla="*/ 505 h 5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505"/>
              <a:gd name="T32" fmla="*/ 102 w 102"/>
              <a:gd name="T33" fmla="*/ 505 h 5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505">
                <a:moveTo>
                  <a:pt x="0" y="90"/>
                </a:moveTo>
                <a:lnTo>
                  <a:pt x="0" y="0"/>
                </a:lnTo>
                <a:lnTo>
                  <a:pt x="102" y="0"/>
                </a:lnTo>
                <a:lnTo>
                  <a:pt x="102" y="90"/>
                </a:lnTo>
                <a:lnTo>
                  <a:pt x="0" y="90"/>
                </a:lnTo>
                <a:close/>
                <a:moveTo>
                  <a:pt x="0" y="505"/>
                </a:moveTo>
                <a:lnTo>
                  <a:pt x="0" y="132"/>
                </a:lnTo>
                <a:lnTo>
                  <a:pt x="102" y="132"/>
                </a:lnTo>
                <a:lnTo>
                  <a:pt x="102" y="505"/>
                </a:lnTo>
                <a:lnTo>
                  <a:pt x="0" y="505"/>
                </a:lnTo>
                <a:close/>
              </a:path>
            </a:pathLst>
          </a:custGeom>
          <a:solidFill>
            <a:srgbClr val="FFFFFF"/>
          </a:solidFill>
          <a:ln w="9525">
            <a:noFill/>
            <a:round/>
            <a:headEnd/>
            <a:tailEnd/>
          </a:ln>
        </p:spPr>
        <p:txBody>
          <a:bodyPr/>
          <a:lstStyle/>
          <a:p>
            <a:endParaRPr lang="en-IN"/>
          </a:p>
        </p:txBody>
      </p:sp>
      <p:sp>
        <p:nvSpPr>
          <p:cNvPr id="7178" name="Rectangle 10"/>
          <p:cNvSpPr>
            <a:spLocks noChangeArrowheads="1"/>
          </p:cNvSpPr>
          <p:nvPr/>
        </p:nvSpPr>
        <p:spPr bwMode="auto">
          <a:xfrm>
            <a:off x="1460500" y="5711825"/>
            <a:ext cx="55563" cy="268288"/>
          </a:xfrm>
          <a:prstGeom prst="rect">
            <a:avLst/>
          </a:prstGeom>
          <a:solidFill>
            <a:srgbClr val="FFFFFF"/>
          </a:solidFill>
          <a:ln w="9525">
            <a:noFill/>
            <a:miter lim="800000"/>
            <a:headEnd/>
            <a:tailEnd/>
          </a:ln>
        </p:spPr>
        <p:txBody>
          <a:bodyPr/>
          <a:lstStyle/>
          <a:p>
            <a:endParaRPr lang="en-IN"/>
          </a:p>
        </p:txBody>
      </p:sp>
      <p:sp>
        <p:nvSpPr>
          <p:cNvPr id="7179" name="Freeform 11"/>
          <p:cNvSpPr>
            <a:spLocks/>
          </p:cNvSpPr>
          <p:nvPr/>
        </p:nvSpPr>
        <p:spPr bwMode="auto">
          <a:xfrm>
            <a:off x="1571625" y="5775325"/>
            <a:ext cx="290513" cy="203200"/>
          </a:xfrm>
          <a:custGeom>
            <a:avLst/>
            <a:gdLst>
              <a:gd name="T0" fmla="*/ 0 w 547"/>
              <a:gd name="T1" fmla="*/ 10 h 384"/>
              <a:gd name="T2" fmla="*/ 98 w 547"/>
              <a:gd name="T3" fmla="*/ 52 h 384"/>
              <a:gd name="T4" fmla="*/ 120 w 547"/>
              <a:gd name="T5" fmla="*/ 29 h 384"/>
              <a:gd name="T6" fmla="*/ 145 w 547"/>
              <a:gd name="T7" fmla="*/ 13 h 384"/>
              <a:gd name="T8" fmla="*/ 174 w 547"/>
              <a:gd name="T9" fmla="*/ 4 h 384"/>
              <a:gd name="T10" fmla="*/ 205 w 547"/>
              <a:gd name="T11" fmla="*/ 0 h 384"/>
              <a:gd name="T12" fmla="*/ 238 w 547"/>
              <a:gd name="T13" fmla="*/ 3 h 384"/>
              <a:gd name="T14" fmla="*/ 267 w 547"/>
              <a:gd name="T15" fmla="*/ 13 h 384"/>
              <a:gd name="T16" fmla="*/ 291 w 547"/>
              <a:gd name="T17" fmla="*/ 30 h 384"/>
              <a:gd name="T18" fmla="*/ 312 w 547"/>
              <a:gd name="T19" fmla="*/ 54 h 384"/>
              <a:gd name="T20" fmla="*/ 334 w 547"/>
              <a:gd name="T21" fmla="*/ 31 h 384"/>
              <a:gd name="T22" fmla="*/ 360 w 547"/>
              <a:gd name="T23" fmla="*/ 14 h 384"/>
              <a:gd name="T24" fmla="*/ 389 w 547"/>
              <a:gd name="T25" fmla="*/ 4 h 384"/>
              <a:gd name="T26" fmla="*/ 421 w 547"/>
              <a:gd name="T27" fmla="*/ 0 h 384"/>
              <a:gd name="T28" fmla="*/ 442 w 547"/>
              <a:gd name="T29" fmla="*/ 1 h 384"/>
              <a:gd name="T30" fmla="*/ 460 w 547"/>
              <a:gd name="T31" fmla="*/ 5 h 384"/>
              <a:gd name="T32" fmla="*/ 483 w 547"/>
              <a:gd name="T33" fmla="*/ 13 h 384"/>
              <a:gd name="T34" fmla="*/ 503 w 547"/>
              <a:gd name="T35" fmla="*/ 25 h 384"/>
              <a:gd name="T36" fmla="*/ 520 w 547"/>
              <a:gd name="T37" fmla="*/ 41 h 384"/>
              <a:gd name="T38" fmla="*/ 537 w 547"/>
              <a:gd name="T39" fmla="*/ 71 h 384"/>
              <a:gd name="T40" fmla="*/ 547 w 547"/>
              <a:gd name="T41" fmla="*/ 123 h 384"/>
              <a:gd name="T42" fmla="*/ 446 w 547"/>
              <a:gd name="T43" fmla="*/ 384 h 384"/>
              <a:gd name="T44" fmla="*/ 445 w 547"/>
              <a:gd name="T45" fmla="*/ 131 h 384"/>
              <a:gd name="T46" fmla="*/ 437 w 547"/>
              <a:gd name="T47" fmla="*/ 109 h 384"/>
              <a:gd name="T48" fmla="*/ 422 w 547"/>
              <a:gd name="T49" fmla="*/ 94 h 384"/>
              <a:gd name="T50" fmla="*/ 401 w 547"/>
              <a:gd name="T51" fmla="*/ 87 h 384"/>
              <a:gd name="T52" fmla="*/ 381 w 547"/>
              <a:gd name="T53" fmla="*/ 87 h 384"/>
              <a:gd name="T54" fmla="*/ 362 w 547"/>
              <a:gd name="T55" fmla="*/ 91 h 384"/>
              <a:gd name="T56" fmla="*/ 342 w 547"/>
              <a:gd name="T57" fmla="*/ 105 h 384"/>
              <a:gd name="T58" fmla="*/ 328 w 547"/>
              <a:gd name="T59" fmla="*/ 128 h 384"/>
              <a:gd name="T60" fmla="*/ 324 w 547"/>
              <a:gd name="T61" fmla="*/ 157 h 384"/>
              <a:gd name="T62" fmla="*/ 223 w 547"/>
              <a:gd name="T63" fmla="*/ 384 h 384"/>
              <a:gd name="T64" fmla="*/ 221 w 547"/>
              <a:gd name="T65" fmla="*/ 131 h 384"/>
              <a:gd name="T66" fmla="*/ 219 w 547"/>
              <a:gd name="T67" fmla="*/ 119 h 384"/>
              <a:gd name="T68" fmla="*/ 214 w 547"/>
              <a:gd name="T69" fmla="*/ 109 h 384"/>
              <a:gd name="T70" fmla="*/ 208 w 547"/>
              <a:gd name="T71" fmla="*/ 101 h 384"/>
              <a:gd name="T72" fmla="*/ 190 w 547"/>
              <a:gd name="T73" fmla="*/ 90 h 384"/>
              <a:gd name="T74" fmla="*/ 167 w 547"/>
              <a:gd name="T75" fmla="*/ 86 h 384"/>
              <a:gd name="T76" fmla="*/ 152 w 547"/>
              <a:gd name="T77" fmla="*/ 87 h 384"/>
              <a:gd name="T78" fmla="*/ 129 w 547"/>
              <a:gd name="T79" fmla="*/ 97 h 384"/>
              <a:gd name="T80" fmla="*/ 112 w 547"/>
              <a:gd name="T81" fmla="*/ 115 h 384"/>
              <a:gd name="T82" fmla="*/ 102 w 547"/>
              <a:gd name="T83" fmla="*/ 142 h 384"/>
              <a:gd name="T84" fmla="*/ 101 w 547"/>
              <a:gd name="T85" fmla="*/ 384 h 3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47"/>
              <a:gd name="T130" fmla="*/ 0 h 384"/>
              <a:gd name="T131" fmla="*/ 547 w 547"/>
              <a:gd name="T132" fmla="*/ 384 h 3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47" h="384">
                <a:moveTo>
                  <a:pt x="0" y="384"/>
                </a:moveTo>
                <a:lnTo>
                  <a:pt x="0" y="10"/>
                </a:lnTo>
                <a:lnTo>
                  <a:pt x="98" y="10"/>
                </a:lnTo>
                <a:lnTo>
                  <a:pt x="98" y="52"/>
                </a:lnTo>
                <a:lnTo>
                  <a:pt x="109" y="40"/>
                </a:lnTo>
                <a:lnTo>
                  <a:pt x="120" y="29"/>
                </a:lnTo>
                <a:lnTo>
                  <a:pt x="133" y="20"/>
                </a:lnTo>
                <a:lnTo>
                  <a:pt x="145" y="13"/>
                </a:lnTo>
                <a:lnTo>
                  <a:pt x="159" y="8"/>
                </a:lnTo>
                <a:lnTo>
                  <a:pt x="174" y="4"/>
                </a:lnTo>
                <a:lnTo>
                  <a:pt x="189" y="1"/>
                </a:lnTo>
                <a:lnTo>
                  <a:pt x="205" y="0"/>
                </a:lnTo>
                <a:lnTo>
                  <a:pt x="221" y="1"/>
                </a:lnTo>
                <a:lnTo>
                  <a:pt x="238" y="3"/>
                </a:lnTo>
                <a:lnTo>
                  <a:pt x="253" y="7"/>
                </a:lnTo>
                <a:lnTo>
                  <a:pt x="267" y="13"/>
                </a:lnTo>
                <a:lnTo>
                  <a:pt x="280" y="21"/>
                </a:lnTo>
                <a:lnTo>
                  <a:pt x="291" y="30"/>
                </a:lnTo>
                <a:lnTo>
                  <a:pt x="302" y="41"/>
                </a:lnTo>
                <a:lnTo>
                  <a:pt x="312" y="54"/>
                </a:lnTo>
                <a:lnTo>
                  <a:pt x="323" y="42"/>
                </a:lnTo>
                <a:lnTo>
                  <a:pt x="334" y="31"/>
                </a:lnTo>
                <a:lnTo>
                  <a:pt x="346" y="21"/>
                </a:lnTo>
                <a:lnTo>
                  <a:pt x="360" y="14"/>
                </a:lnTo>
                <a:lnTo>
                  <a:pt x="374" y="8"/>
                </a:lnTo>
                <a:lnTo>
                  <a:pt x="389" y="4"/>
                </a:lnTo>
                <a:lnTo>
                  <a:pt x="405" y="1"/>
                </a:lnTo>
                <a:lnTo>
                  <a:pt x="421" y="0"/>
                </a:lnTo>
                <a:lnTo>
                  <a:pt x="436" y="1"/>
                </a:lnTo>
                <a:lnTo>
                  <a:pt x="442" y="1"/>
                </a:lnTo>
                <a:lnTo>
                  <a:pt x="448" y="2"/>
                </a:lnTo>
                <a:lnTo>
                  <a:pt x="460" y="5"/>
                </a:lnTo>
                <a:lnTo>
                  <a:pt x="472" y="9"/>
                </a:lnTo>
                <a:lnTo>
                  <a:pt x="483" y="13"/>
                </a:lnTo>
                <a:lnTo>
                  <a:pt x="494" y="19"/>
                </a:lnTo>
                <a:lnTo>
                  <a:pt x="503" y="25"/>
                </a:lnTo>
                <a:lnTo>
                  <a:pt x="512" y="32"/>
                </a:lnTo>
                <a:lnTo>
                  <a:pt x="520" y="41"/>
                </a:lnTo>
                <a:lnTo>
                  <a:pt x="527" y="50"/>
                </a:lnTo>
                <a:lnTo>
                  <a:pt x="537" y="71"/>
                </a:lnTo>
                <a:lnTo>
                  <a:pt x="545" y="96"/>
                </a:lnTo>
                <a:lnTo>
                  <a:pt x="547" y="123"/>
                </a:lnTo>
                <a:lnTo>
                  <a:pt x="547" y="384"/>
                </a:lnTo>
                <a:lnTo>
                  <a:pt x="446" y="384"/>
                </a:lnTo>
                <a:lnTo>
                  <a:pt x="446" y="143"/>
                </a:lnTo>
                <a:lnTo>
                  <a:pt x="445" y="131"/>
                </a:lnTo>
                <a:lnTo>
                  <a:pt x="442" y="118"/>
                </a:lnTo>
                <a:lnTo>
                  <a:pt x="437" y="109"/>
                </a:lnTo>
                <a:lnTo>
                  <a:pt x="431" y="101"/>
                </a:lnTo>
                <a:lnTo>
                  <a:pt x="422" y="94"/>
                </a:lnTo>
                <a:lnTo>
                  <a:pt x="413" y="90"/>
                </a:lnTo>
                <a:lnTo>
                  <a:pt x="401" y="87"/>
                </a:lnTo>
                <a:lnTo>
                  <a:pt x="388" y="86"/>
                </a:lnTo>
                <a:lnTo>
                  <a:pt x="381" y="87"/>
                </a:lnTo>
                <a:lnTo>
                  <a:pt x="375" y="87"/>
                </a:lnTo>
                <a:lnTo>
                  <a:pt x="362" y="91"/>
                </a:lnTo>
                <a:lnTo>
                  <a:pt x="351" y="97"/>
                </a:lnTo>
                <a:lnTo>
                  <a:pt x="342" y="105"/>
                </a:lnTo>
                <a:lnTo>
                  <a:pt x="333" y="115"/>
                </a:lnTo>
                <a:lnTo>
                  <a:pt x="328" y="128"/>
                </a:lnTo>
                <a:lnTo>
                  <a:pt x="325" y="141"/>
                </a:lnTo>
                <a:lnTo>
                  <a:pt x="324" y="157"/>
                </a:lnTo>
                <a:lnTo>
                  <a:pt x="324" y="384"/>
                </a:lnTo>
                <a:lnTo>
                  <a:pt x="223" y="384"/>
                </a:lnTo>
                <a:lnTo>
                  <a:pt x="223" y="144"/>
                </a:lnTo>
                <a:lnTo>
                  <a:pt x="221" y="131"/>
                </a:lnTo>
                <a:lnTo>
                  <a:pt x="220" y="125"/>
                </a:lnTo>
                <a:lnTo>
                  <a:pt x="219" y="119"/>
                </a:lnTo>
                <a:lnTo>
                  <a:pt x="217" y="113"/>
                </a:lnTo>
                <a:lnTo>
                  <a:pt x="214" y="109"/>
                </a:lnTo>
                <a:lnTo>
                  <a:pt x="211" y="105"/>
                </a:lnTo>
                <a:lnTo>
                  <a:pt x="208" y="101"/>
                </a:lnTo>
                <a:lnTo>
                  <a:pt x="199" y="95"/>
                </a:lnTo>
                <a:lnTo>
                  <a:pt x="190" y="90"/>
                </a:lnTo>
                <a:lnTo>
                  <a:pt x="179" y="87"/>
                </a:lnTo>
                <a:lnTo>
                  <a:pt x="167" y="86"/>
                </a:lnTo>
                <a:lnTo>
                  <a:pt x="159" y="87"/>
                </a:lnTo>
                <a:lnTo>
                  <a:pt x="152" y="87"/>
                </a:lnTo>
                <a:lnTo>
                  <a:pt x="140" y="91"/>
                </a:lnTo>
                <a:lnTo>
                  <a:pt x="129" y="97"/>
                </a:lnTo>
                <a:lnTo>
                  <a:pt x="119" y="105"/>
                </a:lnTo>
                <a:lnTo>
                  <a:pt x="112" y="115"/>
                </a:lnTo>
                <a:lnTo>
                  <a:pt x="106" y="128"/>
                </a:lnTo>
                <a:lnTo>
                  <a:pt x="102" y="142"/>
                </a:lnTo>
                <a:lnTo>
                  <a:pt x="101" y="158"/>
                </a:lnTo>
                <a:lnTo>
                  <a:pt x="101" y="384"/>
                </a:lnTo>
                <a:lnTo>
                  <a:pt x="0" y="384"/>
                </a:lnTo>
                <a:close/>
              </a:path>
            </a:pathLst>
          </a:custGeom>
          <a:solidFill>
            <a:srgbClr val="FFFFFF"/>
          </a:solidFill>
          <a:ln w="9525">
            <a:noFill/>
            <a:round/>
            <a:headEnd/>
            <a:tailEnd/>
          </a:ln>
        </p:spPr>
        <p:txBody>
          <a:bodyPr/>
          <a:lstStyle/>
          <a:p>
            <a:endParaRPr lang="en-IN"/>
          </a:p>
        </p:txBody>
      </p:sp>
      <p:sp>
        <p:nvSpPr>
          <p:cNvPr id="7180" name="Text Box 12"/>
          <p:cNvSpPr txBox="1">
            <a:spLocks noChangeArrowheads="1"/>
          </p:cNvSpPr>
          <p:nvPr/>
        </p:nvSpPr>
        <p:spPr bwMode="auto">
          <a:xfrm>
            <a:off x="1905000" y="152400"/>
            <a:ext cx="2473498" cy="646331"/>
          </a:xfrm>
          <a:prstGeom prst="rect">
            <a:avLst/>
          </a:prstGeom>
          <a:noFill/>
          <a:ln w="9525">
            <a:noFill/>
            <a:miter lim="800000"/>
            <a:headEnd/>
            <a:tailEnd/>
          </a:ln>
        </p:spPr>
        <p:txBody>
          <a:bodyPr wrap="none">
            <a:spAutoFit/>
          </a:bodyPr>
          <a:lstStyle/>
          <a:p>
            <a:pPr eaLnBrk="0" hangingPunct="0"/>
            <a:r>
              <a:rPr lang="en-US" sz="3600" b="1" dirty="0" err="1" smtClean="0">
                <a:solidFill>
                  <a:srgbClr val="FFFF99"/>
                </a:solidFill>
              </a:rPr>
              <a:t>Safelighting</a:t>
            </a:r>
            <a:endParaRPr lang="en-US" sz="3600" b="1" dirty="0">
              <a:solidFill>
                <a:srgbClr val="FFFF99"/>
              </a:solidFill>
            </a:endParaRPr>
          </a:p>
        </p:txBody>
      </p:sp>
      <p:sp>
        <p:nvSpPr>
          <p:cNvPr id="7181" name="Freeform 13"/>
          <p:cNvSpPr>
            <a:spLocks/>
          </p:cNvSpPr>
          <p:nvPr/>
        </p:nvSpPr>
        <p:spPr bwMode="auto">
          <a:xfrm>
            <a:off x="1276350" y="1570038"/>
            <a:ext cx="496888" cy="773112"/>
          </a:xfrm>
          <a:custGeom>
            <a:avLst/>
            <a:gdLst>
              <a:gd name="T0" fmla="*/ 104 w 313"/>
              <a:gd name="T1" fmla="*/ 116 h 487"/>
              <a:gd name="T2" fmla="*/ 85 w 313"/>
              <a:gd name="T3" fmla="*/ 214 h 487"/>
              <a:gd name="T4" fmla="*/ 26 w 313"/>
              <a:gd name="T5" fmla="*/ 286 h 487"/>
              <a:gd name="T6" fmla="*/ 2 w 313"/>
              <a:gd name="T7" fmla="*/ 346 h 487"/>
              <a:gd name="T8" fmla="*/ 10 w 313"/>
              <a:gd name="T9" fmla="*/ 405 h 487"/>
              <a:gd name="T10" fmla="*/ 39 w 313"/>
              <a:gd name="T11" fmla="*/ 443 h 487"/>
              <a:gd name="T12" fmla="*/ 89 w 313"/>
              <a:gd name="T13" fmla="*/ 475 h 487"/>
              <a:gd name="T14" fmla="*/ 154 w 313"/>
              <a:gd name="T15" fmla="*/ 486 h 487"/>
              <a:gd name="T16" fmla="*/ 219 w 313"/>
              <a:gd name="T17" fmla="*/ 479 h 487"/>
              <a:gd name="T18" fmla="*/ 266 w 313"/>
              <a:gd name="T19" fmla="*/ 455 h 487"/>
              <a:gd name="T20" fmla="*/ 302 w 313"/>
              <a:gd name="T21" fmla="*/ 410 h 487"/>
              <a:gd name="T22" fmla="*/ 308 w 313"/>
              <a:gd name="T23" fmla="*/ 343 h 487"/>
              <a:gd name="T24" fmla="*/ 271 w 313"/>
              <a:gd name="T25" fmla="*/ 283 h 487"/>
              <a:gd name="T26" fmla="*/ 214 w 313"/>
              <a:gd name="T27" fmla="*/ 214 h 487"/>
              <a:gd name="T28" fmla="*/ 201 w 313"/>
              <a:gd name="T29" fmla="*/ 114 h 487"/>
              <a:gd name="T30" fmla="*/ 197 w 313"/>
              <a:gd name="T31" fmla="*/ 17 h 487"/>
              <a:gd name="T32" fmla="*/ 152 w 313"/>
              <a:gd name="T33" fmla="*/ 11 h 487"/>
              <a:gd name="T34" fmla="*/ 108 w 313"/>
              <a:gd name="T35" fmla="*/ 17 h 487"/>
              <a:gd name="T36" fmla="*/ 104 w 313"/>
              <a:gd name="T37" fmla="*/ 116 h 4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3"/>
              <a:gd name="T58" fmla="*/ 0 h 487"/>
              <a:gd name="T59" fmla="*/ 313 w 313"/>
              <a:gd name="T60" fmla="*/ 487 h 4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3" h="487">
                <a:moveTo>
                  <a:pt x="104" y="116"/>
                </a:moveTo>
                <a:cubicBezTo>
                  <a:pt x="100" y="145"/>
                  <a:pt x="98" y="185"/>
                  <a:pt x="85" y="214"/>
                </a:cubicBezTo>
                <a:cubicBezTo>
                  <a:pt x="72" y="242"/>
                  <a:pt x="40" y="264"/>
                  <a:pt x="26" y="286"/>
                </a:cubicBezTo>
                <a:cubicBezTo>
                  <a:pt x="12" y="308"/>
                  <a:pt x="5" y="326"/>
                  <a:pt x="2" y="346"/>
                </a:cubicBezTo>
                <a:cubicBezTo>
                  <a:pt x="0" y="366"/>
                  <a:pt x="4" y="389"/>
                  <a:pt x="10" y="405"/>
                </a:cubicBezTo>
                <a:cubicBezTo>
                  <a:pt x="16" y="421"/>
                  <a:pt x="26" y="432"/>
                  <a:pt x="39" y="443"/>
                </a:cubicBezTo>
                <a:cubicBezTo>
                  <a:pt x="52" y="455"/>
                  <a:pt x="70" y="467"/>
                  <a:pt x="89" y="475"/>
                </a:cubicBezTo>
                <a:cubicBezTo>
                  <a:pt x="107" y="482"/>
                  <a:pt x="132" y="485"/>
                  <a:pt x="154" y="486"/>
                </a:cubicBezTo>
                <a:cubicBezTo>
                  <a:pt x="175" y="487"/>
                  <a:pt x="200" y="484"/>
                  <a:pt x="219" y="479"/>
                </a:cubicBezTo>
                <a:cubicBezTo>
                  <a:pt x="237" y="474"/>
                  <a:pt x="252" y="467"/>
                  <a:pt x="266" y="455"/>
                </a:cubicBezTo>
                <a:cubicBezTo>
                  <a:pt x="280" y="444"/>
                  <a:pt x="295" y="429"/>
                  <a:pt x="302" y="410"/>
                </a:cubicBezTo>
                <a:cubicBezTo>
                  <a:pt x="309" y="391"/>
                  <a:pt x="313" y="364"/>
                  <a:pt x="308" y="343"/>
                </a:cubicBezTo>
                <a:cubicBezTo>
                  <a:pt x="302" y="322"/>
                  <a:pt x="287" y="305"/>
                  <a:pt x="271" y="283"/>
                </a:cubicBezTo>
                <a:cubicBezTo>
                  <a:pt x="255" y="262"/>
                  <a:pt x="226" y="243"/>
                  <a:pt x="214" y="214"/>
                </a:cubicBezTo>
                <a:cubicBezTo>
                  <a:pt x="202" y="186"/>
                  <a:pt x="204" y="147"/>
                  <a:pt x="201" y="114"/>
                </a:cubicBezTo>
                <a:cubicBezTo>
                  <a:pt x="198" y="81"/>
                  <a:pt x="205" y="34"/>
                  <a:pt x="197" y="17"/>
                </a:cubicBezTo>
                <a:cubicBezTo>
                  <a:pt x="189" y="0"/>
                  <a:pt x="167" y="11"/>
                  <a:pt x="152" y="11"/>
                </a:cubicBezTo>
                <a:cubicBezTo>
                  <a:pt x="137" y="11"/>
                  <a:pt x="116" y="0"/>
                  <a:pt x="108" y="17"/>
                </a:cubicBezTo>
                <a:cubicBezTo>
                  <a:pt x="100" y="34"/>
                  <a:pt x="105" y="96"/>
                  <a:pt x="104" y="116"/>
                </a:cubicBezTo>
                <a:close/>
              </a:path>
            </a:pathLst>
          </a:custGeom>
          <a:solidFill>
            <a:srgbClr val="FFFF66"/>
          </a:solidFill>
          <a:ln w="9525" cap="flat" cmpd="sng">
            <a:solidFill>
              <a:schemeClr val="tx1"/>
            </a:solidFill>
            <a:prstDash val="solid"/>
            <a:round/>
            <a:headEnd/>
            <a:tailEnd/>
          </a:ln>
        </p:spPr>
        <p:txBody>
          <a:bodyPr/>
          <a:lstStyle/>
          <a:p>
            <a:endParaRPr lang="en-IN"/>
          </a:p>
        </p:txBody>
      </p:sp>
      <p:sp>
        <p:nvSpPr>
          <p:cNvPr id="7182" name="Freeform 14"/>
          <p:cNvSpPr>
            <a:spLocks/>
          </p:cNvSpPr>
          <p:nvPr/>
        </p:nvSpPr>
        <p:spPr bwMode="auto">
          <a:xfrm>
            <a:off x="1055688" y="2854325"/>
            <a:ext cx="955675" cy="1588"/>
          </a:xfrm>
          <a:custGeom>
            <a:avLst/>
            <a:gdLst>
              <a:gd name="T0" fmla="*/ 0 w 602"/>
              <a:gd name="T1" fmla="*/ 0 h 1"/>
              <a:gd name="T2" fmla="*/ 602 w 602"/>
              <a:gd name="T3" fmla="*/ 0 h 1"/>
              <a:gd name="T4" fmla="*/ 0 60000 65536"/>
              <a:gd name="T5" fmla="*/ 0 60000 65536"/>
              <a:gd name="T6" fmla="*/ 0 w 602"/>
              <a:gd name="T7" fmla="*/ 0 h 1"/>
              <a:gd name="T8" fmla="*/ 602 w 602"/>
              <a:gd name="T9" fmla="*/ 1 h 1"/>
            </a:gdLst>
            <a:ahLst/>
            <a:cxnLst>
              <a:cxn ang="T4">
                <a:pos x="T0" y="T1"/>
              </a:cxn>
              <a:cxn ang="T5">
                <a:pos x="T2" y="T3"/>
              </a:cxn>
            </a:cxnLst>
            <a:rect l="T6" t="T7" r="T8" b="T9"/>
            <a:pathLst>
              <a:path w="602" h="1">
                <a:moveTo>
                  <a:pt x="0" y="0"/>
                </a:moveTo>
                <a:lnTo>
                  <a:pt x="602" y="0"/>
                </a:lnTo>
              </a:path>
            </a:pathLst>
          </a:custGeom>
          <a:noFill/>
          <a:ln w="76200" cap="flat" cmpd="sng">
            <a:solidFill>
              <a:srgbClr val="FF3300"/>
            </a:solidFill>
            <a:prstDash val="solid"/>
            <a:round/>
            <a:headEnd type="none" w="med" len="med"/>
            <a:tailEnd type="none" w="med" len="med"/>
          </a:ln>
        </p:spPr>
        <p:txBody>
          <a:bodyPr/>
          <a:lstStyle/>
          <a:p>
            <a:endParaRPr lang="en-IN"/>
          </a:p>
        </p:txBody>
      </p:sp>
      <p:sp>
        <p:nvSpPr>
          <p:cNvPr id="7183" name="Line 15"/>
          <p:cNvSpPr>
            <a:spLocks noChangeShapeType="1"/>
          </p:cNvSpPr>
          <p:nvPr/>
        </p:nvSpPr>
        <p:spPr bwMode="auto">
          <a:xfrm>
            <a:off x="381000" y="838200"/>
            <a:ext cx="8382000" cy="0"/>
          </a:xfrm>
          <a:prstGeom prst="line">
            <a:avLst/>
          </a:prstGeom>
          <a:noFill/>
          <a:ln w="38100">
            <a:solidFill>
              <a:srgbClr val="D60093"/>
            </a:solidFill>
            <a:round/>
            <a:headEnd/>
            <a:tailEnd/>
          </a:ln>
        </p:spPr>
        <p:txBody>
          <a:bodyPr/>
          <a:lstStyle/>
          <a:p>
            <a:endParaRPr lang="en-IN"/>
          </a:p>
        </p:txBody>
      </p:sp>
      <p:sp>
        <p:nvSpPr>
          <p:cNvPr id="7184" name="Text Box 16"/>
          <p:cNvSpPr txBox="1">
            <a:spLocks noChangeArrowheads="1"/>
          </p:cNvSpPr>
          <p:nvPr/>
        </p:nvSpPr>
        <p:spPr bwMode="auto">
          <a:xfrm>
            <a:off x="4495800" y="1762125"/>
            <a:ext cx="4038600" cy="3663950"/>
          </a:xfrm>
          <a:prstGeom prst="rect">
            <a:avLst/>
          </a:prstGeom>
          <a:noFill/>
          <a:ln w="9525">
            <a:noFill/>
            <a:miter lim="800000"/>
            <a:headEnd/>
            <a:tailEnd/>
          </a:ln>
        </p:spPr>
        <p:txBody>
          <a:bodyPr>
            <a:spAutoFit/>
          </a:bodyPr>
          <a:lstStyle/>
          <a:p>
            <a:pPr eaLnBrk="0" hangingPunct="0"/>
            <a:r>
              <a:rPr lang="en-US" sz="2600" b="1" dirty="0">
                <a:solidFill>
                  <a:schemeClr val="bg1"/>
                </a:solidFill>
              </a:rPr>
              <a:t>The safelight should have a 15-watt bulb (older style safelight) and be mounted to the wall or ceiling at least 4 feet from the area where the films are unwrapped and loaded into the film processor.    </a:t>
            </a:r>
          </a:p>
        </p:txBody>
      </p:sp>
      <p:sp>
        <p:nvSpPr>
          <p:cNvPr id="7185" name="Text Box 17"/>
          <p:cNvSpPr txBox="1">
            <a:spLocks noChangeArrowheads="1"/>
          </p:cNvSpPr>
          <p:nvPr/>
        </p:nvSpPr>
        <p:spPr bwMode="auto">
          <a:xfrm>
            <a:off x="2133600" y="1828800"/>
            <a:ext cx="1803400" cy="427038"/>
          </a:xfrm>
          <a:prstGeom prst="rect">
            <a:avLst/>
          </a:prstGeom>
          <a:noFill/>
          <a:ln w="9525">
            <a:noFill/>
            <a:miter lim="800000"/>
            <a:headEnd/>
            <a:tailEnd/>
          </a:ln>
        </p:spPr>
        <p:txBody>
          <a:bodyPr wrap="none">
            <a:spAutoFit/>
          </a:bodyPr>
          <a:lstStyle/>
          <a:p>
            <a:pPr eaLnBrk="0" hangingPunct="0"/>
            <a:r>
              <a:rPr lang="en-US" sz="2200" b="1">
                <a:solidFill>
                  <a:schemeClr val="bg1"/>
                </a:solidFill>
              </a:rPr>
              <a:t>15 watt bulb</a:t>
            </a:r>
          </a:p>
        </p:txBody>
      </p:sp>
      <p:sp>
        <p:nvSpPr>
          <p:cNvPr id="7186" name="Text Box 18"/>
          <p:cNvSpPr txBox="1">
            <a:spLocks noChangeArrowheads="1"/>
          </p:cNvSpPr>
          <p:nvPr/>
        </p:nvSpPr>
        <p:spPr bwMode="auto">
          <a:xfrm>
            <a:off x="1625600" y="4038600"/>
            <a:ext cx="993775" cy="427038"/>
          </a:xfrm>
          <a:prstGeom prst="rect">
            <a:avLst/>
          </a:prstGeom>
          <a:noFill/>
          <a:ln w="9525">
            <a:noFill/>
            <a:miter lim="800000"/>
            <a:headEnd/>
            <a:tailEnd/>
          </a:ln>
        </p:spPr>
        <p:txBody>
          <a:bodyPr wrap="none">
            <a:spAutoFit/>
          </a:bodyPr>
          <a:lstStyle/>
          <a:p>
            <a:pPr eaLnBrk="0" hangingPunct="0"/>
            <a:r>
              <a:rPr lang="en-US" sz="2200" b="1">
                <a:solidFill>
                  <a:schemeClr val="bg1"/>
                </a:solidFill>
              </a:rPr>
              <a:t>4 feet </a:t>
            </a:r>
          </a:p>
        </p:txBody>
      </p:sp>
      <p:sp>
        <p:nvSpPr>
          <p:cNvPr id="7187" name="Text Box 19"/>
          <p:cNvSpPr txBox="1">
            <a:spLocks noChangeArrowheads="1"/>
          </p:cNvSpPr>
          <p:nvPr/>
        </p:nvSpPr>
        <p:spPr bwMode="auto">
          <a:xfrm>
            <a:off x="2235200" y="3200400"/>
            <a:ext cx="1303338" cy="427038"/>
          </a:xfrm>
          <a:prstGeom prst="rect">
            <a:avLst/>
          </a:prstGeom>
          <a:noFill/>
          <a:ln w="9525">
            <a:noFill/>
            <a:miter lim="800000"/>
            <a:headEnd/>
            <a:tailEnd/>
          </a:ln>
        </p:spPr>
        <p:txBody>
          <a:bodyPr wrap="none">
            <a:spAutoFit/>
          </a:bodyPr>
          <a:lstStyle/>
          <a:p>
            <a:pPr eaLnBrk="0" hangingPunct="0"/>
            <a:r>
              <a:rPr lang="en-US" sz="2200" b="1">
                <a:solidFill>
                  <a:schemeClr val="bg1"/>
                </a:solidFill>
              </a:rPr>
              <a:t>red filter</a:t>
            </a:r>
          </a:p>
        </p:txBody>
      </p:sp>
      <p:sp>
        <p:nvSpPr>
          <p:cNvPr id="7188" name="Freeform 20"/>
          <p:cNvSpPr>
            <a:spLocks/>
          </p:cNvSpPr>
          <p:nvPr/>
        </p:nvSpPr>
        <p:spPr bwMode="auto">
          <a:xfrm>
            <a:off x="1727200" y="2924175"/>
            <a:ext cx="542925" cy="461963"/>
          </a:xfrm>
          <a:custGeom>
            <a:avLst/>
            <a:gdLst>
              <a:gd name="T0" fmla="*/ 342 w 342"/>
              <a:gd name="T1" fmla="*/ 291 h 291"/>
              <a:gd name="T2" fmla="*/ 0 w 342"/>
              <a:gd name="T3" fmla="*/ 0 h 291"/>
              <a:gd name="T4" fmla="*/ 0 60000 65536"/>
              <a:gd name="T5" fmla="*/ 0 60000 65536"/>
              <a:gd name="T6" fmla="*/ 0 w 342"/>
              <a:gd name="T7" fmla="*/ 0 h 291"/>
              <a:gd name="T8" fmla="*/ 342 w 342"/>
              <a:gd name="T9" fmla="*/ 291 h 291"/>
            </a:gdLst>
            <a:ahLst/>
            <a:cxnLst>
              <a:cxn ang="T4">
                <a:pos x="T0" y="T1"/>
              </a:cxn>
              <a:cxn ang="T5">
                <a:pos x="T2" y="T3"/>
              </a:cxn>
            </a:cxnLst>
            <a:rect l="T6" t="T7" r="T8" b="T9"/>
            <a:pathLst>
              <a:path w="342" h="291">
                <a:moveTo>
                  <a:pt x="342" y="291"/>
                </a:moveTo>
                <a:lnTo>
                  <a:pt x="0" y="0"/>
                </a:lnTo>
              </a:path>
            </a:pathLst>
          </a:custGeom>
          <a:noFill/>
          <a:ln w="38100" cap="flat" cmpd="sng">
            <a:solidFill>
              <a:srgbClr val="FFFF00"/>
            </a:solidFill>
            <a:prstDash val="solid"/>
            <a:round/>
            <a:headEnd type="none" w="med" len="med"/>
            <a:tailEnd type="triangle" w="med" len="med"/>
          </a:ln>
        </p:spPr>
        <p:txBody>
          <a:bodyPr/>
          <a:lstStyle/>
          <a:p>
            <a:endParaRPr lang="en-IN"/>
          </a:p>
        </p:txBody>
      </p:sp>
      <p:sp>
        <p:nvSpPr>
          <p:cNvPr id="7189" name="Text Box 21"/>
          <p:cNvSpPr txBox="1">
            <a:spLocks noChangeArrowheads="1"/>
          </p:cNvSpPr>
          <p:nvPr/>
        </p:nvSpPr>
        <p:spPr bwMode="auto">
          <a:xfrm>
            <a:off x="1244600" y="2003425"/>
            <a:ext cx="569913" cy="290513"/>
          </a:xfrm>
          <a:prstGeom prst="rect">
            <a:avLst/>
          </a:prstGeom>
          <a:noFill/>
          <a:ln w="9525">
            <a:noFill/>
            <a:miter lim="800000"/>
            <a:headEnd/>
            <a:tailEnd/>
          </a:ln>
        </p:spPr>
        <p:txBody>
          <a:bodyPr wrap="none">
            <a:spAutoFit/>
          </a:bodyPr>
          <a:lstStyle/>
          <a:p>
            <a:pPr eaLnBrk="0" hangingPunct="0"/>
            <a:r>
              <a:rPr lang="en-US" sz="1300" b="1"/>
              <a:t>15 W</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260648"/>
            <a:ext cx="7011888" cy="720080"/>
          </a:xfrm>
        </p:spPr>
        <p:txBody>
          <a:bodyPr>
            <a:normAutofit fontScale="90000"/>
          </a:bodyPr>
          <a:lstStyle/>
          <a:p>
            <a:r>
              <a:rPr lang="en-US" dirty="0" smtClean="0">
                <a:solidFill>
                  <a:srgbClr val="00B0F0"/>
                </a:solidFill>
                <a:latin typeface="Comic Sans MS" pitchFamily="66" charset="0"/>
                <a:cs typeface="Times New Roman" pitchFamily="18" charset="0"/>
              </a:rPr>
              <a:t>Coin test or penny test</a:t>
            </a:r>
            <a:endParaRPr lang="en-IN" dirty="0">
              <a:solidFill>
                <a:srgbClr val="00B0F0"/>
              </a:solidFill>
              <a:latin typeface="Comic Sans MS" pitchFamily="66" charset="0"/>
              <a:cs typeface="Times New Roman" pitchFamily="18" charset="0"/>
            </a:endParaRPr>
          </a:p>
        </p:txBody>
      </p:sp>
      <p:sp>
        <p:nvSpPr>
          <p:cNvPr id="3" name="Content Placeholder 2"/>
          <p:cNvSpPr>
            <a:spLocks noGrp="1"/>
          </p:cNvSpPr>
          <p:nvPr>
            <p:ph idx="1"/>
          </p:nvPr>
        </p:nvSpPr>
        <p:spPr>
          <a:xfrm>
            <a:off x="304800" y="1196752"/>
            <a:ext cx="8686800" cy="4883373"/>
          </a:xfrm>
        </p:spPr>
        <p:txBody>
          <a:bodyPr>
            <a:normAutofit/>
          </a:bodyPr>
          <a:lstStyle/>
          <a:p>
            <a:r>
              <a:rPr lang="en-US" sz="2600" b="1" dirty="0" smtClean="0">
                <a:latin typeface="Comic Sans MS" pitchFamily="66" charset="0"/>
                <a:cs typeface="Times New Roman" pitchFamily="18" charset="0"/>
              </a:rPr>
              <a:t>In order to check for improper </a:t>
            </a:r>
            <a:r>
              <a:rPr lang="en-US" sz="2600" b="1" dirty="0" err="1" smtClean="0">
                <a:latin typeface="Comic Sans MS" pitchFamily="66" charset="0"/>
                <a:cs typeface="Times New Roman" pitchFamily="18" charset="0"/>
              </a:rPr>
              <a:t>safelighting</a:t>
            </a:r>
            <a:r>
              <a:rPr lang="en-US" sz="2600" b="1" dirty="0" smtClean="0">
                <a:latin typeface="Comic Sans MS" pitchFamily="66" charset="0"/>
                <a:cs typeface="Times New Roman" pitchFamily="18" charset="0"/>
              </a:rPr>
              <a:t> or light leaks, you can perform the following test. Unwrap a film in the darkroom and lay it on the top of the processor. Place metallic (opaque) objects on the film (coins below left) and wait for 3-4 minutes. Remove the objects and process the film. If the film comes out completely clear, everything is OK (below right). If you see the clear images of the metallic objects surrounded by gray, there is a light problem (below middle). Correct as needed.</a:t>
            </a:r>
          </a:p>
          <a:p>
            <a:endParaRPr lang="en-IN" dirty="0">
              <a:latin typeface="Comic Sans MS" pitchFamily="66" charset="0"/>
              <a:cs typeface="Times New Roman"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1556792"/>
            <a:ext cx="7011888" cy="720080"/>
          </a:xfrm>
        </p:spPr>
        <p:txBody>
          <a:bodyPr>
            <a:normAutofit fontScale="90000"/>
          </a:bodyPr>
          <a:lstStyle/>
          <a:p>
            <a:r>
              <a:rPr lang="en-US" dirty="0" smtClean="0">
                <a:solidFill>
                  <a:srgbClr val="00B0F0"/>
                </a:solidFill>
                <a:latin typeface="Comic Sans MS" pitchFamily="66" charset="0"/>
                <a:cs typeface="Times New Roman" pitchFamily="18" charset="0"/>
              </a:rPr>
              <a:t>Coin test or penny test</a:t>
            </a:r>
            <a:endParaRPr lang="en-IN" dirty="0">
              <a:solidFill>
                <a:srgbClr val="00B0F0"/>
              </a:solidFill>
              <a:latin typeface="Comic Sans MS" pitchFamily="66" charset="0"/>
              <a:cs typeface="Times New Roman" pitchFamily="18" charset="0"/>
            </a:endParaRPr>
          </a:p>
        </p:txBody>
      </p:sp>
      <p:sp>
        <p:nvSpPr>
          <p:cNvPr id="5" name="AutoShape 5"/>
          <p:cNvSpPr>
            <a:spLocks noChangeArrowheads="1"/>
          </p:cNvSpPr>
          <p:nvPr/>
        </p:nvSpPr>
        <p:spPr bwMode="auto">
          <a:xfrm>
            <a:off x="3779912" y="3284984"/>
            <a:ext cx="1863725" cy="1409700"/>
          </a:xfrm>
          <a:prstGeom prst="roundRect">
            <a:avLst>
              <a:gd name="adj" fmla="val 16667"/>
            </a:avLst>
          </a:prstGeom>
          <a:solidFill>
            <a:srgbClr val="DDDDDD"/>
          </a:solidFill>
          <a:ln w="9525">
            <a:solidFill>
              <a:schemeClr val="tx1"/>
            </a:solidFill>
            <a:round/>
            <a:headEnd/>
            <a:tailEnd/>
          </a:ln>
        </p:spPr>
        <p:txBody>
          <a:bodyPr wrap="none" anchor="ctr"/>
          <a:lstStyle/>
          <a:p>
            <a:endParaRPr lang="en-IN"/>
          </a:p>
        </p:txBody>
      </p:sp>
      <p:sp>
        <p:nvSpPr>
          <p:cNvPr id="6" name="AutoShape 12"/>
          <p:cNvSpPr>
            <a:spLocks noChangeArrowheads="1"/>
          </p:cNvSpPr>
          <p:nvPr/>
        </p:nvSpPr>
        <p:spPr bwMode="auto">
          <a:xfrm>
            <a:off x="6012160" y="3284984"/>
            <a:ext cx="1863725" cy="1409700"/>
          </a:xfrm>
          <a:prstGeom prst="roundRect">
            <a:avLst>
              <a:gd name="adj" fmla="val 16667"/>
            </a:avLst>
          </a:prstGeom>
          <a:solidFill>
            <a:schemeClr val="bg1"/>
          </a:solidFill>
          <a:ln w="9525">
            <a:solidFill>
              <a:schemeClr val="tx1"/>
            </a:solidFill>
            <a:round/>
            <a:headEnd/>
            <a:tailEnd/>
          </a:ln>
        </p:spPr>
        <p:txBody>
          <a:bodyPr wrap="none" anchor="ctr"/>
          <a:lstStyle/>
          <a:p>
            <a:endParaRPr lang="en-IN"/>
          </a:p>
        </p:txBody>
      </p:sp>
      <p:sp>
        <p:nvSpPr>
          <p:cNvPr id="7" name="Oval 7"/>
          <p:cNvSpPr>
            <a:spLocks noChangeArrowheads="1"/>
          </p:cNvSpPr>
          <p:nvPr/>
        </p:nvSpPr>
        <p:spPr bwMode="auto">
          <a:xfrm flipH="1">
            <a:off x="4211960" y="3429000"/>
            <a:ext cx="419100" cy="438150"/>
          </a:xfrm>
          <a:prstGeom prst="ellipse">
            <a:avLst/>
          </a:prstGeom>
          <a:solidFill>
            <a:srgbClr val="FFFFFF"/>
          </a:solidFill>
          <a:ln w="9525">
            <a:solidFill>
              <a:srgbClr val="FFFFFF"/>
            </a:solidFill>
            <a:round/>
            <a:headEnd/>
            <a:tailEnd/>
          </a:ln>
        </p:spPr>
        <p:txBody>
          <a:bodyPr wrap="none" anchor="ctr"/>
          <a:lstStyle/>
          <a:p>
            <a:endParaRPr lang="en-IN"/>
          </a:p>
        </p:txBody>
      </p:sp>
      <p:sp>
        <p:nvSpPr>
          <p:cNvPr id="8" name="Oval 6"/>
          <p:cNvSpPr>
            <a:spLocks noChangeArrowheads="1"/>
          </p:cNvSpPr>
          <p:nvPr/>
        </p:nvSpPr>
        <p:spPr bwMode="auto">
          <a:xfrm flipH="1">
            <a:off x="4860032" y="3573016"/>
            <a:ext cx="457200" cy="457200"/>
          </a:xfrm>
          <a:prstGeom prst="ellipse">
            <a:avLst/>
          </a:prstGeom>
          <a:solidFill>
            <a:srgbClr val="FFFFFF"/>
          </a:solidFill>
          <a:ln w="9525">
            <a:solidFill>
              <a:srgbClr val="FFFFFF"/>
            </a:solidFill>
            <a:round/>
            <a:headEnd/>
            <a:tailEnd/>
          </a:ln>
        </p:spPr>
        <p:txBody>
          <a:bodyPr wrap="none" anchor="ctr"/>
          <a:lstStyle/>
          <a:p>
            <a:endParaRPr lang="en-IN"/>
          </a:p>
        </p:txBody>
      </p:sp>
      <p:sp>
        <p:nvSpPr>
          <p:cNvPr id="9" name="Oval 8"/>
          <p:cNvSpPr>
            <a:spLocks noChangeArrowheads="1"/>
          </p:cNvSpPr>
          <p:nvPr/>
        </p:nvSpPr>
        <p:spPr bwMode="auto">
          <a:xfrm flipH="1">
            <a:off x="4355976" y="4005064"/>
            <a:ext cx="533400" cy="533400"/>
          </a:xfrm>
          <a:prstGeom prst="ellipse">
            <a:avLst/>
          </a:prstGeom>
          <a:solidFill>
            <a:srgbClr val="FFFFFF"/>
          </a:solidFill>
          <a:ln w="9525">
            <a:solidFill>
              <a:srgbClr val="FFFFFF"/>
            </a:solidFill>
            <a:round/>
            <a:headEnd/>
            <a:tailEnd/>
          </a:ln>
        </p:spPr>
        <p:txBody>
          <a:bodyPr wrap="none" anchor="ctr"/>
          <a:lstStyle/>
          <a:p>
            <a:endParaRPr lang="en-IN"/>
          </a:p>
        </p:txBody>
      </p:sp>
      <p:pic>
        <p:nvPicPr>
          <p:cNvPr id="10" name="Picture 14" descr="cointest"/>
          <p:cNvPicPr>
            <a:picLocks noChangeAspect="1" noChangeArrowheads="1"/>
          </p:cNvPicPr>
          <p:nvPr/>
        </p:nvPicPr>
        <p:blipFill>
          <a:blip r:embed="rId2" cstate="print"/>
          <a:srcRect/>
          <a:stretch>
            <a:fillRect/>
          </a:stretch>
        </p:blipFill>
        <p:spPr bwMode="auto">
          <a:xfrm>
            <a:off x="1331640" y="3356992"/>
            <a:ext cx="1905000" cy="1481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4" name="Content Placeholder 3" descr="20140311_174011.jpg"/>
          <p:cNvPicPr>
            <a:picLocks noGrp="1" noChangeAspect="1"/>
          </p:cNvPicPr>
          <p:nvPr>
            <p:ph idx="1"/>
          </p:nvPr>
        </p:nvPicPr>
        <p:blipFill rotWithShape="1">
          <a:blip r:embed="rId2" cstate="print">
            <a:extLst>
              <a:ext uri="{28A0092B-C50C-407E-A947-70E740481C1C}">
                <a14:useLocalDpi xmlns="" xmlns:a14="http://schemas.microsoft.com/office/drawing/2010/main" val="0"/>
              </a:ext>
            </a:extLst>
          </a:blip>
          <a:srcRect l="33078" t="43950" r="36055" b="25039"/>
          <a:stretch/>
        </p:blipFill>
        <p:spPr>
          <a:xfrm>
            <a:off x="5436096" y="2420888"/>
            <a:ext cx="3075306" cy="2317239"/>
          </a:xfrm>
          <a:prstGeom prst="rect">
            <a:avLst/>
          </a:prstGeom>
        </p:spPr>
      </p:pic>
      <p:pic>
        <p:nvPicPr>
          <p:cNvPr id="5" name="Content Placeholder 3" descr="20140311_174011.jpg"/>
          <p:cNvPicPr>
            <a:picLocks noChangeAspect="1"/>
          </p:cNvPicPr>
          <p:nvPr/>
        </p:nvPicPr>
        <p:blipFill rotWithShape="1">
          <a:blip r:embed="rId3" cstate="print">
            <a:extLst>
              <a:ext uri="{28A0092B-C50C-407E-A947-70E740481C1C}">
                <a14:useLocalDpi xmlns="" xmlns:a14="http://schemas.microsoft.com/office/drawing/2010/main" val="0"/>
              </a:ext>
            </a:extLst>
          </a:blip>
          <a:srcRect l="30680" t="12962" r="32637" b="55968"/>
          <a:stretch/>
        </p:blipFill>
        <p:spPr bwMode="auto">
          <a:xfrm>
            <a:off x="547433" y="2560835"/>
            <a:ext cx="3520512" cy="223631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p:cNvSpPr>
            <a:spLocks noGrp="1" noChangeArrowheads="1"/>
          </p:cNvSpPr>
          <p:nvPr>
            <p:ph idx="1"/>
          </p:nvPr>
        </p:nvSpPr>
        <p:spPr>
          <a:xfrm>
            <a:off x="1043608" y="2708920"/>
            <a:ext cx="7391400" cy="1371600"/>
          </a:xfrm>
          <a:blipFill>
            <a:blip r:embed="rId2" cstate="print"/>
            <a:tile tx="0" ty="0" sx="100000" sy="100000" flip="none" algn="tl"/>
          </a:blipFill>
        </p:spPr>
        <p:txBody>
          <a:bodyPr/>
          <a:lstStyle/>
          <a:p>
            <a:pPr algn="ctr">
              <a:lnSpc>
                <a:spcPct val="90000"/>
              </a:lnSpc>
              <a:buFont typeface="Wingdings" pitchFamily="2" charset="2"/>
              <a:buNone/>
            </a:pPr>
            <a:r>
              <a:rPr lang="en-US" sz="6000" dirty="0">
                <a:latin typeface="Comic Sans MS" pitchFamily="66" charset="0"/>
                <a:cs typeface="Times New Roman" pitchFamily="18" charset="0"/>
              </a:rPr>
              <a:t> </a:t>
            </a:r>
            <a:r>
              <a:rPr lang="en-US" sz="8800" dirty="0">
                <a:solidFill>
                  <a:srgbClr val="00FFCC"/>
                </a:solidFill>
                <a:latin typeface="Comic Sans MS" pitchFamily="66" charset="0"/>
                <a:cs typeface="Times New Roman" pitchFamily="18" charset="0"/>
              </a:rPr>
              <a:t>PROCEDURE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672"/>
            <a:ext cx="8686800" cy="1196752"/>
          </a:xfrm>
        </p:spPr>
        <p:txBody>
          <a:bodyPr>
            <a:normAutofit fontScale="90000"/>
          </a:bodyPr>
          <a:lstStyle/>
          <a:p>
            <a:r>
              <a:rPr lang="en-US" dirty="0" smtClean="0">
                <a:latin typeface="Comic Sans MS" pitchFamily="66" charset="0"/>
                <a:cs typeface="Times New Roman" pitchFamily="18" charset="0"/>
              </a:rPr>
              <a:t>film processing involves following steps:</a:t>
            </a:r>
            <a:br>
              <a:rPr lang="en-US" dirty="0" smtClean="0">
                <a:latin typeface="Comic Sans MS" pitchFamily="66" charset="0"/>
                <a:cs typeface="Times New Roman" pitchFamily="18" charset="0"/>
              </a:rPr>
            </a:br>
            <a:endParaRPr lang="en-IN" dirty="0">
              <a:latin typeface="Comic Sans MS" pitchFamily="66" charset="0"/>
              <a:cs typeface="Times New Roman" pitchFamily="18" charset="0"/>
            </a:endParaRPr>
          </a:p>
        </p:txBody>
      </p:sp>
      <p:sp>
        <p:nvSpPr>
          <p:cNvPr id="3" name="Content Placeholder 2"/>
          <p:cNvSpPr>
            <a:spLocks noGrp="1"/>
          </p:cNvSpPr>
          <p:nvPr>
            <p:ph idx="1"/>
          </p:nvPr>
        </p:nvSpPr>
        <p:spPr/>
        <p:txBody>
          <a:bodyPr/>
          <a:lstStyle/>
          <a:p>
            <a:pPr>
              <a:buNone/>
            </a:pPr>
            <a:endParaRPr lang="en-US" dirty="0" smtClean="0">
              <a:latin typeface="Comic Sans MS" pitchFamily="66" charset="0"/>
              <a:cs typeface="Times New Roman" pitchFamily="18" charset="0"/>
            </a:endParaRPr>
          </a:p>
          <a:p>
            <a:pPr marL="514350" indent="-514350">
              <a:buFont typeface="+mj-lt"/>
              <a:buAutoNum type="arabicPeriod"/>
            </a:pPr>
            <a:r>
              <a:rPr lang="en-US" dirty="0" smtClean="0">
                <a:solidFill>
                  <a:schemeClr val="bg1"/>
                </a:solidFill>
                <a:latin typeface="Comic Sans MS" pitchFamily="66" charset="0"/>
                <a:cs typeface="Times New Roman" pitchFamily="18" charset="0"/>
              </a:rPr>
              <a:t>immerse exposed film in developer solution</a:t>
            </a:r>
          </a:p>
          <a:p>
            <a:pPr marL="514350" indent="-514350">
              <a:buFont typeface="+mj-lt"/>
              <a:buAutoNum type="arabicPeriod"/>
            </a:pPr>
            <a:r>
              <a:rPr lang="en-US" dirty="0" smtClean="0">
                <a:solidFill>
                  <a:schemeClr val="bg1"/>
                </a:solidFill>
                <a:latin typeface="Comic Sans MS" pitchFamily="66" charset="0"/>
                <a:cs typeface="Times New Roman" pitchFamily="18" charset="0"/>
              </a:rPr>
              <a:t>rinse film in water bath</a:t>
            </a:r>
          </a:p>
          <a:p>
            <a:pPr marL="514350" indent="-514350">
              <a:buFont typeface="+mj-lt"/>
              <a:buAutoNum type="arabicPeriod"/>
            </a:pPr>
            <a:r>
              <a:rPr lang="en-US" dirty="0" smtClean="0">
                <a:solidFill>
                  <a:schemeClr val="bg1"/>
                </a:solidFill>
                <a:latin typeface="Comic Sans MS" pitchFamily="66" charset="0"/>
                <a:cs typeface="Times New Roman" pitchFamily="18" charset="0"/>
              </a:rPr>
              <a:t>Immerse film in fixer</a:t>
            </a:r>
          </a:p>
          <a:p>
            <a:pPr marL="514350" indent="-514350">
              <a:buFont typeface="+mj-lt"/>
              <a:buAutoNum type="arabicPeriod"/>
            </a:pPr>
            <a:r>
              <a:rPr lang="en-US" dirty="0" smtClean="0">
                <a:solidFill>
                  <a:schemeClr val="bg1"/>
                </a:solidFill>
                <a:latin typeface="Comic Sans MS" pitchFamily="66" charset="0"/>
                <a:cs typeface="Times New Roman" pitchFamily="18" charset="0"/>
              </a:rPr>
              <a:t>Wash film in running water.</a:t>
            </a:r>
          </a:p>
          <a:p>
            <a:pPr marL="514350" indent="-514350">
              <a:buFont typeface="+mj-lt"/>
              <a:buAutoNum type="arabicPeriod"/>
            </a:pPr>
            <a:r>
              <a:rPr lang="en-US" dirty="0" smtClean="0">
                <a:solidFill>
                  <a:schemeClr val="bg1"/>
                </a:solidFill>
                <a:latin typeface="Comic Sans MS" pitchFamily="66" charset="0"/>
                <a:cs typeface="Times New Roman" pitchFamily="18" charset="0"/>
              </a:rPr>
              <a:t>Dry film &amp;mount for viewing.</a:t>
            </a:r>
            <a:endParaRPr lang="en-IN" dirty="0">
              <a:solidFill>
                <a:schemeClr val="bg1"/>
              </a:solidFill>
              <a:latin typeface="Comic Sans MS" pitchFamily="66" charset="0"/>
              <a:cs typeface="Times New Roman"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background"/>
          <p:cNvPicPr>
            <a:picLocks noChangeAspect="1" noChangeArrowheads="1"/>
          </p:cNvPicPr>
          <p:nvPr/>
        </p:nvPicPr>
        <p:blipFill>
          <a:blip r:embed="rId2" cstate="print">
            <a:lum bright="6000"/>
          </a:blip>
          <a:srcRect/>
          <a:stretch>
            <a:fillRect/>
          </a:stretch>
        </p:blipFill>
        <p:spPr bwMode="auto">
          <a:xfrm>
            <a:off x="0" y="0"/>
            <a:ext cx="9144000" cy="6858000"/>
          </a:xfrm>
          <a:prstGeom prst="rect">
            <a:avLst/>
          </a:prstGeom>
          <a:noFill/>
          <a:ln w="9525">
            <a:noFill/>
            <a:miter lim="800000"/>
            <a:headEnd/>
            <a:tailEnd/>
          </a:ln>
        </p:spPr>
      </p:pic>
      <p:sp>
        <p:nvSpPr>
          <p:cNvPr id="21507" name="Text Box 3"/>
          <p:cNvSpPr txBox="1">
            <a:spLocks noChangeArrowheads="1"/>
          </p:cNvSpPr>
          <p:nvPr/>
        </p:nvSpPr>
        <p:spPr bwMode="auto">
          <a:xfrm>
            <a:off x="2267744" y="-28575"/>
            <a:ext cx="4447381" cy="677108"/>
          </a:xfrm>
          <a:prstGeom prst="rect">
            <a:avLst/>
          </a:prstGeom>
          <a:noFill/>
          <a:ln w="9525">
            <a:noFill/>
            <a:miter lim="800000"/>
            <a:headEnd/>
            <a:tailEnd/>
          </a:ln>
        </p:spPr>
        <p:txBody>
          <a:bodyPr wrap="square">
            <a:spAutoFit/>
          </a:bodyPr>
          <a:lstStyle/>
          <a:p>
            <a:pPr eaLnBrk="0" hangingPunct="0"/>
            <a:r>
              <a:rPr lang="en-US" sz="3800" b="1" dirty="0" smtClean="0">
                <a:solidFill>
                  <a:srgbClr val="FFFF99"/>
                </a:solidFill>
              </a:rPr>
              <a:t>Processing</a:t>
            </a:r>
            <a:endParaRPr lang="en-US" sz="3800" b="1" dirty="0">
              <a:solidFill>
                <a:srgbClr val="FFFF99"/>
              </a:solidFill>
            </a:endParaRPr>
          </a:p>
        </p:txBody>
      </p:sp>
      <p:grpSp>
        <p:nvGrpSpPr>
          <p:cNvPr id="2" name="Group 4"/>
          <p:cNvGrpSpPr>
            <a:grpSpLocks/>
          </p:cNvGrpSpPr>
          <p:nvPr/>
        </p:nvGrpSpPr>
        <p:grpSpPr bwMode="auto">
          <a:xfrm>
            <a:off x="2971800" y="4433888"/>
            <a:ext cx="495300" cy="1638300"/>
            <a:chOff x="1968" y="384"/>
            <a:chExt cx="312" cy="1032"/>
          </a:xfrm>
        </p:grpSpPr>
        <p:sp>
          <p:nvSpPr>
            <p:cNvPr id="21565" name="Freeform 5"/>
            <p:cNvSpPr>
              <a:spLocks/>
            </p:cNvSpPr>
            <p:nvPr/>
          </p:nvSpPr>
          <p:spPr bwMode="auto">
            <a:xfrm>
              <a:off x="1994" y="738"/>
              <a:ext cx="136" cy="678"/>
            </a:xfrm>
            <a:custGeom>
              <a:avLst/>
              <a:gdLst>
                <a:gd name="T0" fmla="*/ 0 w 96"/>
                <a:gd name="T1" fmla="*/ 546 h 552"/>
                <a:gd name="T2" fmla="*/ 0 w 96"/>
                <a:gd name="T3" fmla="*/ 0 h 552"/>
                <a:gd name="T4" fmla="*/ 96 w 96"/>
                <a:gd name="T5" fmla="*/ 0 h 552"/>
                <a:gd name="T6" fmla="*/ 96 w 96"/>
                <a:gd name="T7" fmla="*/ 552 h 552"/>
                <a:gd name="T8" fmla="*/ 0 w 96"/>
                <a:gd name="T9" fmla="*/ 546 h 552"/>
                <a:gd name="T10" fmla="*/ 0 60000 65536"/>
                <a:gd name="T11" fmla="*/ 0 60000 65536"/>
                <a:gd name="T12" fmla="*/ 0 60000 65536"/>
                <a:gd name="T13" fmla="*/ 0 60000 65536"/>
                <a:gd name="T14" fmla="*/ 0 60000 65536"/>
                <a:gd name="T15" fmla="*/ 0 w 96"/>
                <a:gd name="T16" fmla="*/ 0 h 552"/>
                <a:gd name="T17" fmla="*/ 96 w 96"/>
                <a:gd name="T18" fmla="*/ 552 h 552"/>
              </a:gdLst>
              <a:ahLst/>
              <a:cxnLst>
                <a:cxn ang="T10">
                  <a:pos x="T0" y="T1"/>
                </a:cxn>
                <a:cxn ang="T11">
                  <a:pos x="T2" y="T3"/>
                </a:cxn>
                <a:cxn ang="T12">
                  <a:pos x="T4" y="T5"/>
                </a:cxn>
                <a:cxn ang="T13">
                  <a:pos x="T6" y="T7"/>
                </a:cxn>
                <a:cxn ang="T14">
                  <a:pos x="T8" y="T9"/>
                </a:cxn>
              </a:cxnLst>
              <a:rect l="T15" t="T16" r="T17" b="T18"/>
              <a:pathLst>
                <a:path w="96" h="552">
                  <a:moveTo>
                    <a:pt x="0" y="546"/>
                  </a:moveTo>
                  <a:lnTo>
                    <a:pt x="0" y="0"/>
                  </a:lnTo>
                  <a:lnTo>
                    <a:pt x="96" y="0"/>
                  </a:lnTo>
                  <a:lnTo>
                    <a:pt x="96" y="552"/>
                  </a:lnTo>
                  <a:lnTo>
                    <a:pt x="0" y="546"/>
                  </a:lnTo>
                  <a:close/>
                </a:path>
              </a:pathLst>
            </a:custGeom>
            <a:noFill/>
            <a:ln w="28575" cap="flat" cmpd="sng">
              <a:solidFill>
                <a:srgbClr val="DDDDDD"/>
              </a:solidFill>
              <a:prstDash val="solid"/>
              <a:round/>
              <a:headEnd/>
              <a:tailEnd/>
            </a:ln>
          </p:spPr>
          <p:txBody>
            <a:bodyPr/>
            <a:lstStyle/>
            <a:p>
              <a:endParaRPr lang="en-IN"/>
            </a:p>
          </p:txBody>
        </p:sp>
        <p:sp>
          <p:nvSpPr>
            <p:cNvPr id="21566" name="Freeform 6"/>
            <p:cNvSpPr>
              <a:spLocks/>
            </p:cNvSpPr>
            <p:nvPr/>
          </p:nvSpPr>
          <p:spPr bwMode="auto">
            <a:xfrm>
              <a:off x="2130" y="443"/>
              <a:ext cx="136" cy="972"/>
            </a:xfrm>
            <a:custGeom>
              <a:avLst/>
              <a:gdLst>
                <a:gd name="T0" fmla="*/ 3 w 96"/>
                <a:gd name="T1" fmla="*/ 762 h 791"/>
                <a:gd name="T2" fmla="*/ 0 w 96"/>
                <a:gd name="T3" fmla="*/ 240 h 791"/>
                <a:gd name="T4" fmla="*/ 96 w 96"/>
                <a:gd name="T5" fmla="*/ 0 h 791"/>
                <a:gd name="T6" fmla="*/ 96 w 96"/>
                <a:gd name="T7" fmla="*/ 528 h 791"/>
                <a:gd name="T8" fmla="*/ 3 w 96"/>
                <a:gd name="T9" fmla="*/ 791 h 791"/>
                <a:gd name="T10" fmla="*/ 3 w 96"/>
                <a:gd name="T11" fmla="*/ 762 h 791"/>
                <a:gd name="T12" fmla="*/ 0 60000 65536"/>
                <a:gd name="T13" fmla="*/ 0 60000 65536"/>
                <a:gd name="T14" fmla="*/ 0 60000 65536"/>
                <a:gd name="T15" fmla="*/ 0 60000 65536"/>
                <a:gd name="T16" fmla="*/ 0 60000 65536"/>
                <a:gd name="T17" fmla="*/ 0 60000 65536"/>
                <a:gd name="T18" fmla="*/ 0 w 96"/>
                <a:gd name="T19" fmla="*/ 0 h 791"/>
                <a:gd name="T20" fmla="*/ 96 w 96"/>
                <a:gd name="T21" fmla="*/ 791 h 791"/>
              </a:gdLst>
              <a:ahLst/>
              <a:cxnLst>
                <a:cxn ang="T12">
                  <a:pos x="T0" y="T1"/>
                </a:cxn>
                <a:cxn ang="T13">
                  <a:pos x="T2" y="T3"/>
                </a:cxn>
                <a:cxn ang="T14">
                  <a:pos x="T4" y="T5"/>
                </a:cxn>
                <a:cxn ang="T15">
                  <a:pos x="T6" y="T7"/>
                </a:cxn>
                <a:cxn ang="T16">
                  <a:pos x="T8" y="T9"/>
                </a:cxn>
                <a:cxn ang="T17">
                  <a:pos x="T10" y="T11"/>
                </a:cxn>
              </a:cxnLst>
              <a:rect l="T18" t="T19" r="T20" b="T21"/>
              <a:pathLst>
                <a:path w="96" h="791">
                  <a:moveTo>
                    <a:pt x="3" y="762"/>
                  </a:moveTo>
                  <a:lnTo>
                    <a:pt x="0" y="240"/>
                  </a:lnTo>
                  <a:lnTo>
                    <a:pt x="96" y="0"/>
                  </a:lnTo>
                  <a:lnTo>
                    <a:pt x="96" y="528"/>
                  </a:lnTo>
                  <a:lnTo>
                    <a:pt x="3" y="791"/>
                  </a:lnTo>
                  <a:lnTo>
                    <a:pt x="3" y="762"/>
                  </a:lnTo>
                  <a:close/>
                </a:path>
              </a:pathLst>
            </a:custGeom>
            <a:noFill/>
            <a:ln w="28575" cap="flat" cmpd="sng">
              <a:solidFill>
                <a:srgbClr val="DDDDDD"/>
              </a:solidFill>
              <a:prstDash val="solid"/>
              <a:round/>
              <a:headEnd/>
              <a:tailEnd/>
            </a:ln>
          </p:spPr>
          <p:txBody>
            <a:bodyPr/>
            <a:lstStyle/>
            <a:p>
              <a:endParaRPr lang="en-IN"/>
            </a:p>
          </p:txBody>
        </p:sp>
        <p:sp>
          <p:nvSpPr>
            <p:cNvPr id="21567" name="Freeform 7"/>
            <p:cNvSpPr>
              <a:spLocks/>
            </p:cNvSpPr>
            <p:nvPr/>
          </p:nvSpPr>
          <p:spPr bwMode="auto">
            <a:xfrm>
              <a:off x="1968" y="384"/>
              <a:ext cx="312" cy="354"/>
            </a:xfrm>
            <a:custGeom>
              <a:avLst/>
              <a:gdLst>
                <a:gd name="T0" fmla="*/ 94 w 312"/>
                <a:gd name="T1" fmla="*/ 354 h 354"/>
                <a:gd name="T2" fmla="*/ 0 w 312"/>
                <a:gd name="T3" fmla="*/ 349 h 354"/>
                <a:gd name="T4" fmla="*/ 145 w 312"/>
                <a:gd name="T5" fmla="*/ 0 h 354"/>
                <a:gd name="T6" fmla="*/ 312 w 312"/>
                <a:gd name="T7" fmla="*/ 6 h 354"/>
                <a:gd name="T8" fmla="*/ 168 w 312"/>
                <a:gd name="T9" fmla="*/ 354 h 354"/>
                <a:gd name="T10" fmla="*/ 94 w 312"/>
                <a:gd name="T11" fmla="*/ 354 h 354"/>
                <a:gd name="T12" fmla="*/ 0 60000 65536"/>
                <a:gd name="T13" fmla="*/ 0 60000 65536"/>
                <a:gd name="T14" fmla="*/ 0 60000 65536"/>
                <a:gd name="T15" fmla="*/ 0 60000 65536"/>
                <a:gd name="T16" fmla="*/ 0 60000 65536"/>
                <a:gd name="T17" fmla="*/ 0 60000 65536"/>
                <a:gd name="T18" fmla="*/ 0 w 312"/>
                <a:gd name="T19" fmla="*/ 0 h 354"/>
                <a:gd name="T20" fmla="*/ 312 w 312"/>
                <a:gd name="T21" fmla="*/ 354 h 354"/>
              </a:gdLst>
              <a:ahLst/>
              <a:cxnLst>
                <a:cxn ang="T12">
                  <a:pos x="T0" y="T1"/>
                </a:cxn>
                <a:cxn ang="T13">
                  <a:pos x="T2" y="T3"/>
                </a:cxn>
                <a:cxn ang="T14">
                  <a:pos x="T4" y="T5"/>
                </a:cxn>
                <a:cxn ang="T15">
                  <a:pos x="T6" y="T7"/>
                </a:cxn>
                <a:cxn ang="T16">
                  <a:pos x="T8" y="T9"/>
                </a:cxn>
                <a:cxn ang="T17">
                  <a:pos x="T10" y="T11"/>
                </a:cxn>
              </a:cxnLst>
              <a:rect l="T18" t="T19" r="T20" b="T21"/>
              <a:pathLst>
                <a:path w="312" h="354">
                  <a:moveTo>
                    <a:pt x="94" y="354"/>
                  </a:moveTo>
                  <a:lnTo>
                    <a:pt x="0" y="349"/>
                  </a:lnTo>
                  <a:lnTo>
                    <a:pt x="145" y="0"/>
                  </a:lnTo>
                  <a:lnTo>
                    <a:pt x="312" y="6"/>
                  </a:lnTo>
                  <a:lnTo>
                    <a:pt x="168" y="354"/>
                  </a:lnTo>
                  <a:lnTo>
                    <a:pt x="94" y="354"/>
                  </a:lnTo>
                  <a:close/>
                </a:path>
              </a:pathLst>
            </a:custGeom>
            <a:noFill/>
            <a:ln w="57150" cap="flat" cmpd="sng">
              <a:solidFill>
                <a:srgbClr val="DDDDDD"/>
              </a:solidFill>
              <a:prstDash val="solid"/>
              <a:round/>
              <a:headEnd/>
              <a:tailEnd/>
            </a:ln>
          </p:spPr>
          <p:txBody>
            <a:bodyPr/>
            <a:lstStyle/>
            <a:p>
              <a:endParaRPr lang="en-IN"/>
            </a:p>
          </p:txBody>
        </p:sp>
      </p:grpSp>
      <p:grpSp>
        <p:nvGrpSpPr>
          <p:cNvPr id="3" name="Group 8"/>
          <p:cNvGrpSpPr>
            <a:grpSpLocks/>
          </p:cNvGrpSpPr>
          <p:nvPr/>
        </p:nvGrpSpPr>
        <p:grpSpPr bwMode="auto">
          <a:xfrm>
            <a:off x="3676650" y="4424363"/>
            <a:ext cx="581025" cy="1581150"/>
            <a:chOff x="2556" y="378"/>
            <a:chExt cx="366" cy="996"/>
          </a:xfrm>
        </p:grpSpPr>
        <p:sp>
          <p:nvSpPr>
            <p:cNvPr id="21562" name="Freeform 9"/>
            <p:cNvSpPr>
              <a:spLocks/>
            </p:cNvSpPr>
            <p:nvPr/>
          </p:nvSpPr>
          <p:spPr bwMode="auto">
            <a:xfrm>
              <a:off x="2580" y="798"/>
              <a:ext cx="150" cy="576"/>
            </a:xfrm>
            <a:custGeom>
              <a:avLst/>
              <a:gdLst>
                <a:gd name="T0" fmla="*/ 6 w 150"/>
                <a:gd name="T1" fmla="*/ 576 h 576"/>
                <a:gd name="T2" fmla="*/ 0 w 150"/>
                <a:gd name="T3" fmla="*/ 0 h 576"/>
                <a:gd name="T4" fmla="*/ 150 w 150"/>
                <a:gd name="T5" fmla="*/ 0 h 576"/>
                <a:gd name="T6" fmla="*/ 144 w 150"/>
                <a:gd name="T7" fmla="*/ 576 h 576"/>
                <a:gd name="T8" fmla="*/ 6 w 150"/>
                <a:gd name="T9" fmla="*/ 576 h 576"/>
                <a:gd name="T10" fmla="*/ 0 60000 65536"/>
                <a:gd name="T11" fmla="*/ 0 60000 65536"/>
                <a:gd name="T12" fmla="*/ 0 60000 65536"/>
                <a:gd name="T13" fmla="*/ 0 60000 65536"/>
                <a:gd name="T14" fmla="*/ 0 60000 65536"/>
                <a:gd name="T15" fmla="*/ 0 w 150"/>
                <a:gd name="T16" fmla="*/ 0 h 576"/>
                <a:gd name="T17" fmla="*/ 150 w 150"/>
                <a:gd name="T18" fmla="*/ 576 h 576"/>
              </a:gdLst>
              <a:ahLst/>
              <a:cxnLst>
                <a:cxn ang="T10">
                  <a:pos x="T0" y="T1"/>
                </a:cxn>
                <a:cxn ang="T11">
                  <a:pos x="T2" y="T3"/>
                </a:cxn>
                <a:cxn ang="T12">
                  <a:pos x="T4" y="T5"/>
                </a:cxn>
                <a:cxn ang="T13">
                  <a:pos x="T6" y="T7"/>
                </a:cxn>
                <a:cxn ang="T14">
                  <a:pos x="T8" y="T9"/>
                </a:cxn>
              </a:cxnLst>
              <a:rect l="T15" t="T16" r="T17" b="T18"/>
              <a:pathLst>
                <a:path w="150" h="576">
                  <a:moveTo>
                    <a:pt x="6" y="576"/>
                  </a:moveTo>
                  <a:lnTo>
                    <a:pt x="0" y="0"/>
                  </a:lnTo>
                  <a:lnTo>
                    <a:pt x="150" y="0"/>
                  </a:lnTo>
                  <a:lnTo>
                    <a:pt x="144" y="576"/>
                  </a:lnTo>
                  <a:lnTo>
                    <a:pt x="6" y="576"/>
                  </a:lnTo>
                  <a:close/>
                </a:path>
              </a:pathLst>
            </a:custGeom>
            <a:noFill/>
            <a:ln w="28575" cap="flat" cmpd="sng">
              <a:solidFill>
                <a:srgbClr val="DDDDDD"/>
              </a:solidFill>
              <a:prstDash val="sysDot"/>
              <a:round/>
              <a:headEnd/>
              <a:tailEnd/>
            </a:ln>
          </p:spPr>
          <p:txBody>
            <a:bodyPr/>
            <a:lstStyle/>
            <a:p>
              <a:endParaRPr lang="en-IN"/>
            </a:p>
          </p:txBody>
        </p:sp>
        <p:sp>
          <p:nvSpPr>
            <p:cNvPr id="21563" name="Freeform 10"/>
            <p:cNvSpPr>
              <a:spLocks/>
            </p:cNvSpPr>
            <p:nvPr/>
          </p:nvSpPr>
          <p:spPr bwMode="auto">
            <a:xfrm>
              <a:off x="2730" y="405"/>
              <a:ext cx="192" cy="957"/>
            </a:xfrm>
            <a:custGeom>
              <a:avLst/>
              <a:gdLst>
                <a:gd name="T0" fmla="*/ 0 w 192"/>
                <a:gd name="T1" fmla="*/ 345 h 957"/>
                <a:gd name="T2" fmla="*/ 192 w 192"/>
                <a:gd name="T3" fmla="*/ 0 h 957"/>
                <a:gd name="T4" fmla="*/ 186 w 192"/>
                <a:gd name="T5" fmla="*/ 609 h 957"/>
                <a:gd name="T6" fmla="*/ 12 w 192"/>
                <a:gd name="T7" fmla="*/ 957 h 957"/>
                <a:gd name="T8" fmla="*/ 0 w 192"/>
                <a:gd name="T9" fmla="*/ 345 h 957"/>
                <a:gd name="T10" fmla="*/ 0 60000 65536"/>
                <a:gd name="T11" fmla="*/ 0 60000 65536"/>
                <a:gd name="T12" fmla="*/ 0 60000 65536"/>
                <a:gd name="T13" fmla="*/ 0 60000 65536"/>
                <a:gd name="T14" fmla="*/ 0 60000 65536"/>
                <a:gd name="T15" fmla="*/ 0 w 192"/>
                <a:gd name="T16" fmla="*/ 0 h 957"/>
                <a:gd name="T17" fmla="*/ 192 w 192"/>
                <a:gd name="T18" fmla="*/ 957 h 957"/>
              </a:gdLst>
              <a:ahLst/>
              <a:cxnLst>
                <a:cxn ang="T10">
                  <a:pos x="T0" y="T1"/>
                </a:cxn>
                <a:cxn ang="T11">
                  <a:pos x="T2" y="T3"/>
                </a:cxn>
                <a:cxn ang="T12">
                  <a:pos x="T4" y="T5"/>
                </a:cxn>
                <a:cxn ang="T13">
                  <a:pos x="T6" y="T7"/>
                </a:cxn>
                <a:cxn ang="T14">
                  <a:pos x="T8" y="T9"/>
                </a:cxn>
              </a:cxnLst>
              <a:rect l="T15" t="T16" r="T17" b="T18"/>
              <a:pathLst>
                <a:path w="192" h="957">
                  <a:moveTo>
                    <a:pt x="0" y="345"/>
                  </a:moveTo>
                  <a:lnTo>
                    <a:pt x="192" y="0"/>
                  </a:lnTo>
                  <a:lnTo>
                    <a:pt x="186" y="609"/>
                  </a:lnTo>
                  <a:lnTo>
                    <a:pt x="12" y="957"/>
                  </a:lnTo>
                  <a:lnTo>
                    <a:pt x="0" y="345"/>
                  </a:lnTo>
                  <a:close/>
                </a:path>
              </a:pathLst>
            </a:custGeom>
            <a:noFill/>
            <a:ln w="28575" cap="flat" cmpd="sng">
              <a:solidFill>
                <a:srgbClr val="DDDDDD"/>
              </a:solidFill>
              <a:prstDash val="sysDot"/>
              <a:round/>
              <a:headEnd/>
              <a:tailEnd/>
            </a:ln>
          </p:spPr>
          <p:txBody>
            <a:bodyPr/>
            <a:lstStyle/>
            <a:p>
              <a:endParaRPr lang="en-IN"/>
            </a:p>
          </p:txBody>
        </p:sp>
        <p:sp>
          <p:nvSpPr>
            <p:cNvPr id="21564" name="Freeform 11"/>
            <p:cNvSpPr>
              <a:spLocks/>
            </p:cNvSpPr>
            <p:nvPr/>
          </p:nvSpPr>
          <p:spPr bwMode="auto">
            <a:xfrm>
              <a:off x="2556" y="378"/>
              <a:ext cx="366" cy="384"/>
            </a:xfrm>
            <a:custGeom>
              <a:avLst/>
              <a:gdLst>
                <a:gd name="T0" fmla="*/ 0 w 366"/>
                <a:gd name="T1" fmla="*/ 384 h 384"/>
                <a:gd name="T2" fmla="*/ 192 w 366"/>
                <a:gd name="T3" fmla="*/ 0 h 384"/>
                <a:gd name="T4" fmla="*/ 366 w 366"/>
                <a:gd name="T5" fmla="*/ 0 h 384"/>
                <a:gd name="T6" fmla="*/ 180 w 366"/>
                <a:gd name="T7" fmla="*/ 378 h 384"/>
                <a:gd name="T8" fmla="*/ 0 w 366"/>
                <a:gd name="T9" fmla="*/ 384 h 384"/>
                <a:gd name="T10" fmla="*/ 0 60000 65536"/>
                <a:gd name="T11" fmla="*/ 0 60000 65536"/>
                <a:gd name="T12" fmla="*/ 0 60000 65536"/>
                <a:gd name="T13" fmla="*/ 0 60000 65536"/>
                <a:gd name="T14" fmla="*/ 0 60000 65536"/>
                <a:gd name="T15" fmla="*/ 0 w 366"/>
                <a:gd name="T16" fmla="*/ 0 h 384"/>
                <a:gd name="T17" fmla="*/ 366 w 366"/>
                <a:gd name="T18" fmla="*/ 384 h 384"/>
              </a:gdLst>
              <a:ahLst/>
              <a:cxnLst>
                <a:cxn ang="T10">
                  <a:pos x="T0" y="T1"/>
                </a:cxn>
                <a:cxn ang="T11">
                  <a:pos x="T2" y="T3"/>
                </a:cxn>
                <a:cxn ang="T12">
                  <a:pos x="T4" y="T5"/>
                </a:cxn>
                <a:cxn ang="T13">
                  <a:pos x="T6" y="T7"/>
                </a:cxn>
                <a:cxn ang="T14">
                  <a:pos x="T8" y="T9"/>
                </a:cxn>
              </a:cxnLst>
              <a:rect l="T15" t="T16" r="T17" b="T18"/>
              <a:pathLst>
                <a:path w="366" h="384">
                  <a:moveTo>
                    <a:pt x="0" y="384"/>
                  </a:moveTo>
                  <a:lnTo>
                    <a:pt x="192" y="0"/>
                  </a:lnTo>
                  <a:lnTo>
                    <a:pt x="366" y="0"/>
                  </a:lnTo>
                  <a:lnTo>
                    <a:pt x="180" y="378"/>
                  </a:lnTo>
                  <a:lnTo>
                    <a:pt x="0" y="384"/>
                  </a:lnTo>
                  <a:close/>
                </a:path>
              </a:pathLst>
            </a:custGeom>
            <a:noFill/>
            <a:ln w="28575" cap="flat" cmpd="sng">
              <a:solidFill>
                <a:srgbClr val="DDDDDD"/>
              </a:solidFill>
              <a:prstDash val="sysDot"/>
              <a:round/>
              <a:headEnd/>
              <a:tailEnd/>
            </a:ln>
          </p:spPr>
          <p:txBody>
            <a:bodyPr/>
            <a:lstStyle/>
            <a:p>
              <a:endParaRPr lang="en-IN"/>
            </a:p>
          </p:txBody>
        </p:sp>
      </p:grpSp>
      <p:sp>
        <p:nvSpPr>
          <p:cNvPr id="21510" name="Freeform 12"/>
          <p:cNvSpPr>
            <a:spLocks/>
          </p:cNvSpPr>
          <p:nvPr/>
        </p:nvSpPr>
        <p:spPr bwMode="auto">
          <a:xfrm flipH="1">
            <a:off x="4191000" y="6184900"/>
            <a:ext cx="304800" cy="382588"/>
          </a:xfrm>
          <a:custGeom>
            <a:avLst/>
            <a:gdLst>
              <a:gd name="T0" fmla="*/ 0 w 336"/>
              <a:gd name="T1" fmla="*/ 240 h 476"/>
              <a:gd name="T2" fmla="*/ 9 w 336"/>
              <a:gd name="T3" fmla="*/ 369 h 476"/>
              <a:gd name="T4" fmla="*/ 26 w 336"/>
              <a:gd name="T5" fmla="*/ 407 h 476"/>
              <a:gd name="T6" fmla="*/ 48 w 336"/>
              <a:gd name="T7" fmla="*/ 432 h 476"/>
              <a:gd name="T8" fmla="*/ 89 w 336"/>
              <a:gd name="T9" fmla="*/ 456 h 476"/>
              <a:gd name="T10" fmla="*/ 117 w 336"/>
              <a:gd name="T11" fmla="*/ 468 h 476"/>
              <a:gd name="T12" fmla="*/ 147 w 336"/>
              <a:gd name="T13" fmla="*/ 471 h 476"/>
              <a:gd name="T14" fmla="*/ 177 w 336"/>
              <a:gd name="T15" fmla="*/ 474 h 476"/>
              <a:gd name="T16" fmla="*/ 204 w 336"/>
              <a:gd name="T17" fmla="*/ 476 h 476"/>
              <a:gd name="T18" fmla="*/ 234 w 336"/>
              <a:gd name="T19" fmla="*/ 473 h 476"/>
              <a:gd name="T20" fmla="*/ 261 w 336"/>
              <a:gd name="T21" fmla="*/ 465 h 476"/>
              <a:gd name="T22" fmla="*/ 279 w 336"/>
              <a:gd name="T23" fmla="*/ 450 h 476"/>
              <a:gd name="T24" fmla="*/ 296 w 336"/>
              <a:gd name="T25" fmla="*/ 435 h 476"/>
              <a:gd name="T26" fmla="*/ 311 w 336"/>
              <a:gd name="T27" fmla="*/ 408 h 476"/>
              <a:gd name="T28" fmla="*/ 326 w 336"/>
              <a:gd name="T29" fmla="*/ 383 h 476"/>
              <a:gd name="T30" fmla="*/ 335 w 336"/>
              <a:gd name="T31" fmla="*/ 359 h 476"/>
              <a:gd name="T32" fmla="*/ 336 w 336"/>
              <a:gd name="T33" fmla="*/ 335 h 476"/>
              <a:gd name="T34" fmla="*/ 336 w 336"/>
              <a:gd name="T35" fmla="*/ 288 h 476"/>
              <a:gd name="T36" fmla="*/ 336 w 336"/>
              <a:gd name="T37" fmla="*/ 96 h 476"/>
              <a:gd name="T38" fmla="*/ 336 w 336"/>
              <a:gd name="T39" fmla="*/ 0 h 476"/>
              <a:gd name="T40" fmla="*/ 240 w 336"/>
              <a:gd name="T41" fmla="*/ 0 h 476"/>
              <a:gd name="T42" fmla="*/ 240 w 336"/>
              <a:gd name="T43" fmla="*/ 96 h 476"/>
              <a:gd name="T44" fmla="*/ 240 w 336"/>
              <a:gd name="T45" fmla="*/ 144 h 476"/>
              <a:gd name="T46" fmla="*/ 240 w 336"/>
              <a:gd name="T47" fmla="*/ 288 h 476"/>
              <a:gd name="T48" fmla="*/ 239 w 336"/>
              <a:gd name="T49" fmla="*/ 332 h 476"/>
              <a:gd name="T50" fmla="*/ 228 w 336"/>
              <a:gd name="T51" fmla="*/ 362 h 476"/>
              <a:gd name="T52" fmla="*/ 213 w 336"/>
              <a:gd name="T53" fmla="*/ 380 h 476"/>
              <a:gd name="T54" fmla="*/ 192 w 336"/>
              <a:gd name="T55" fmla="*/ 384 h 476"/>
              <a:gd name="T56" fmla="*/ 167 w 336"/>
              <a:gd name="T57" fmla="*/ 384 h 476"/>
              <a:gd name="T58" fmla="*/ 140 w 336"/>
              <a:gd name="T59" fmla="*/ 374 h 476"/>
              <a:gd name="T60" fmla="*/ 116 w 336"/>
              <a:gd name="T61" fmla="*/ 360 h 476"/>
              <a:gd name="T62" fmla="*/ 102 w 336"/>
              <a:gd name="T63" fmla="*/ 341 h 476"/>
              <a:gd name="T64" fmla="*/ 96 w 336"/>
              <a:gd name="T65" fmla="*/ 288 h 476"/>
              <a:gd name="T66" fmla="*/ 96 w 336"/>
              <a:gd name="T67" fmla="*/ 240 h 476"/>
              <a:gd name="T68" fmla="*/ 0 w 336"/>
              <a:gd name="T69" fmla="*/ 240 h 47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476"/>
              <a:gd name="T107" fmla="*/ 336 w 336"/>
              <a:gd name="T108" fmla="*/ 476 h 47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476">
                <a:moveTo>
                  <a:pt x="0" y="240"/>
                </a:moveTo>
                <a:lnTo>
                  <a:pt x="9" y="369"/>
                </a:lnTo>
                <a:lnTo>
                  <a:pt x="26" y="407"/>
                </a:lnTo>
                <a:lnTo>
                  <a:pt x="48" y="432"/>
                </a:lnTo>
                <a:lnTo>
                  <a:pt x="89" y="456"/>
                </a:lnTo>
                <a:lnTo>
                  <a:pt x="117" y="468"/>
                </a:lnTo>
                <a:lnTo>
                  <a:pt x="147" y="471"/>
                </a:lnTo>
                <a:lnTo>
                  <a:pt x="177" y="474"/>
                </a:lnTo>
                <a:lnTo>
                  <a:pt x="204" y="476"/>
                </a:lnTo>
                <a:lnTo>
                  <a:pt x="234" y="473"/>
                </a:lnTo>
                <a:lnTo>
                  <a:pt x="261" y="465"/>
                </a:lnTo>
                <a:lnTo>
                  <a:pt x="279" y="450"/>
                </a:lnTo>
                <a:lnTo>
                  <a:pt x="296" y="435"/>
                </a:lnTo>
                <a:lnTo>
                  <a:pt x="311" y="408"/>
                </a:lnTo>
                <a:lnTo>
                  <a:pt x="326" y="383"/>
                </a:lnTo>
                <a:lnTo>
                  <a:pt x="335" y="359"/>
                </a:lnTo>
                <a:lnTo>
                  <a:pt x="336" y="335"/>
                </a:lnTo>
                <a:lnTo>
                  <a:pt x="336" y="288"/>
                </a:lnTo>
                <a:lnTo>
                  <a:pt x="336" y="96"/>
                </a:lnTo>
                <a:lnTo>
                  <a:pt x="336" y="0"/>
                </a:lnTo>
                <a:lnTo>
                  <a:pt x="240" y="0"/>
                </a:lnTo>
                <a:lnTo>
                  <a:pt x="240" y="96"/>
                </a:lnTo>
                <a:lnTo>
                  <a:pt x="240" y="144"/>
                </a:lnTo>
                <a:lnTo>
                  <a:pt x="240" y="288"/>
                </a:lnTo>
                <a:lnTo>
                  <a:pt x="239" y="332"/>
                </a:lnTo>
                <a:lnTo>
                  <a:pt x="228" y="362"/>
                </a:lnTo>
                <a:lnTo>
                  <a:pt x="213" y="380"/>
                </a:lnTo>
                <a:lnTo>
                  <a:pt x="192" y="384"/>
                </a:lnTo>
                <a:lnTo>
                  <a:pt x="167" y="384"/>
                </a:lnTo>
                <a:lnTo>
                  <a:pt x="140" y="374"/>
                </a:lnTo>
                <a:lnTo>
                  <a:pt x="116" y="360"/>
                </a:lnTo>
                <a:lnTo>
                  <a:pt x="102" y="341"/>
                </a:lnTo>
                <a:lnTo>
                  <a:pt x="96" y="288"/>
                </a:lnTo>
                <a:lnTo>
                  <a:pt x="96" y="240"/>
                </a:lnTo>
                <a:lnTo>
                  <a:pt x="0" y="240"/>
                </a:lnTo>
                <a:close/>
              </a:path>
            </a:pathLst>
          </a:custGeom>
          <a:solidFill>
            <a:srgbClr val="FFFF66"/>
          </a:solidFill>
          <a:ln w="9525" cap="flat" cmpd="sng">
            <a:noFill/>
            <a:prstDash val="solid"/>
            <a:round/>
            <a:headEnd/>
            <a:tailEnd/>
          </a:ln>
        </p:spPr>
        <p:txBody>
          <a:bodyPr/>
          <a:lstStyle/>
          <a:p>
            <a:endParaRPr lang="en-IN"/>
          </a:p>
        </p:txBody>
      </p:sp>
      <p:sp>
        <p:nvSpPr>
          <p:cNvPr id="21511" name="Rectangle 13"/>
          <p:cNvSpPr>
            <a:spLocks noChangeArrowheads="1"/>
          </p:cNvSpPr>
          <p:nvPr/>
        </p:nvSpPr>
        <p:spPr bwMode="auto">
          <a:xfrm>
            <a:off x="4191000" y="5084763"/>
            <a:ext cx="76200" cy="1100137"/>
          </a:xfrm>
          <a:prstGeom prst="rect">
            <a:avLst/>
          </a:prstGeom>
          <a:noFill/>
          <a:ln w="28575">
            <a:solidFill>
              <a:schemeClr val="hlink"/>
            </a:solidFill>
            <a:prstDash val="sysDot"/>
            <a:miter lim="800000"/>
            <a:headEnd/>
            <a:tailEnd/>
          </a:ln>
        </p:spPr>
        <p:txBody>
          <a:bodyPr wrap="none" anchor="ctr"/>
          <a:lstStyle/>
          <a:p>
            <a:endParaRPr lang="en-IN"/>
          </a:p>
        </p:txBody>
      </p:sp>
      <p:sp>
        <p:nvSpPr>
          <p:cNvPr id="21512" name="Rectangle 14"/>
          <p:cNvSpPr>
            <a:spLocks noChangeArrowheads="1"/>
          </p:cNvSpPr>
          <p:nvPr/>
        </p:nvSpPr>
        <p:spPr bwMode="auto">
          <a:xfrm>
            <a:off x="4191000" y="4891088"/>
            <a:ext cx="76200" cy="193675"/>
          </a:xfrm>
          <a:prstGeom prst="rect">
            <a:avLst/>
          </a:prstGeom>
          <a:noFill/>
          <a:ln w="28575">
            <a:solidFill>
              <a:schemeClr val="hlink"/>
            </a:solidFill>
            <a:miter lim="800000"/>
            <a:headEnd/>
            <a:tailEnd/>
          </a:ln>
        </p:spPr>
        <p:txBody>
          <a:bodyPr wrap="none" anchor="ctr"/>
          <a:lstStyle/>
          <a:p>
            <a:endParaRPr lang="en-IN"/>
          </a:p>
        </p:txBody>
      </p:sp>
      <p:grpSp>
        <p:nvGrpSpPr>
          <p:cNvPr id="4" name="Group 15"/>
          <p:cNvGrpSpPr>
            <a:grpSpLocks/>
          </p:cNvGrpSpPr>
          <p:nvPr/>
        </p:nvGrpSpPr>
        <p:grpSpPr bwMode="auto">
          <a:xfrm>
            <a:off x="4448175" y="4433888"/>
            <a:ext cx="581025" cy="1581150"/>
            <a:chOff x="2556" y="378"/>
            <a:chExt cx="366" cy="996"/>
          </a:xfrm>
        </p:grpSpPr>
        <p:sp>
          <p:nvSpPr>
            <p:cNvPr id="21559" name="Freeform 16"/>
            <p:cNvSpPr>
              <a:spLocks/>
            </p:cNvSpPr>
            <p:nvPr/>
          </p:nvSpPr>
          <p:spPr bwMode="auto">
            <a:xfrm>
              <a:off x="2580" y="798"/>
              <a:ext cx="150" cy="576"/>
            </a:xfrm>
            <a:custGeom>
              <a:avLst/>
              <a:gdLst>
                <a:gd name="T0" fmla="*/ 6 w 150"/>
                <a:gd name="T1" fmla="*/ 576 h 576"/>
                <a:gd name="T2" fmla="*/ 0 w 150"/>
                <a:gd name="T3" fmla="*/ 0 h 576"/>
                <a:gd name="T4" fmla="*/ 150 w 150"/>
                <a:gd name="T5" fmla="*/ 0 h 576"/>
                <a:gd name="T6" fmla="*/ 144 w 150"/>
                <a:gd name="T7" fmla="*/ 576 h 576"/>
                <a:gd name="T8" fmla="*/ 6 w 150"/>
                <a:gd name="T9" fmla="*/ 576 h 576"/>
                <a:gd name="T10" fmla="*/ 0 60000 65536"/>
                <a:gd name="T11" fmla="*/ 0 60000 65536"/>
                <a:gd name="T12" fmla="*/ 0 60000 65536"/>
                <a:gd name="T13" fmla="*/ 0 60000 65536"/>
                <a:gd name="T14" fmla="*/ 0 60000 65536"/>
                <a:gd name="T15" fmla="*/ 0 w 150"/>
                <a:gd name="T16" fmla="*/ 0 h 576"/>
                <a:gd name="T17" fmla="*/ 150 w 150"/>
                <a:gd name="T18" fmla="*/ 576 h 576"/>
              </a:gdLst>
              <a:ahLst/>
              <a:cxnLst>
                <a:cxn ang="T10">
                  <a:pos x="T0" y="T1"/>
                </a:cxn>
                <a:cxn ang="T11">
                  <a:pos x="T2" y="T3"/>
                </a:cxn>
                <a:cxn ang="T12">
                  <a:pos x="T4" y="T5"/>
                </a:cxn>
                <a:cxn ang="T13">
                  <a:pos x="T6" y="T7"/>
                </a:cxn>
                <a:cxn ang="T14">
                  <a:pos x="T8" y="T9"/>
                </a:cxn>
              </a:cxnLst>
              <a:rect l="T15" t="T16" r="T17" b="T18"/>
              <a:pathLst>
                <a:path w="150" h="576">
                  <a:moveTo>
                    <a:pt x="6" y="576"/>
                  </a:moveTo>
                  <a:lnTo>
                    <a:pt x="0" y="0"/>
                  </a:lnTo>
                  <a:lnTo>
                    <a:pt x="150" y="0"/>
                  </a:lnTo>
                  <a:lnTo>
                    <a:pt x="144" y="576"/>
                  </a:lnTo>
                  <a:lnTo>
                    <a:pt x="6" y="576"/>
                  </a:lnTo>
                  <a:close/>
                </a:path>
              </a:pathLst>
            </a:custGeom>
            <a:noFill/>
            <a:ln w="28575" cap="flat" cmpd="sng">
              <a:solidFill>
                <a:srgbClr val="DDDDDD"/>
              </a:solidFill>
              <a:prstDash val="sysDot"/>
              <a:round/>
              <a:headEnd/>
              <a:tailEnd/>
            </a:ln>
          </p:spPr>
          <p:txBody>
            <a:bodyPr/>
            <a:lstStyle/>
            <a:p>
              <a:endParaRPr lang="en-IN"/>
            </a:p>
          </p:txBody>
        </p:sp>
        <p:sp>
          <p:nvSpPr>
            <p:cNvPr id="21560" name="Freeform 17"/>
            <p:cNvSpPr>
              <a:spLocks/>
            </p:cNvSpPr>
            <p:nvPr/>
          </p:nvSpPr>
          <p:spPr bwMode="auto">
            <a:xfrm>
              <a:off x="2730" y="405"/>
              <a:ext cx="192" cy="957"/>
            </a:xfrm>
            <a:custGeom>
              <a:avLst/>
              <a:gdLst>
                <a:gd name="T0" fmla="*/ 0 w 192"/>
                <a:gd name="T1" fmla="*/ 345 h 957"/>
                <a:gd name="T2" fmla="*/ 192 w 192"/>
                <a:gd name="T3" fmla="*/ 0 h 957"/>
                <a:gd name="T4" fmla="*/ 186 w 192"/>
                <a:gd name="T5" fmla="*/ 609 h 957"/>
                <a:gd name="T6" fmla="*/ 12 w 192"/>
                <a:gd name="T7" fmla="*/ 957 h 957"/>
                <a:gd name="T8" fmla="*/ 0 w 192"/>
                <a:gd name="T9" fmla="*/ 345 h 957"/>
                <a:gd name="T10" fmla="*/ 0 60000 65536"/>
                <a:gd name="T11" fmla="*/ 0 60000 65536"/>
                <a:gd name="T12" fmla="*/ 0 60000 65536"/>
                <a:gd name="T13" fmla="*/ 0 60000 65536"/>
                <a:gd name="T14" fmla="*/ 0 60000 65536"/>
                <a:gd name="T15" fmla="*/ 0 w 192"/>
                <a:gd name="T16" fmla="*/ 0 h 957"/>
                <a:gd name="T17" fmla="*/ 192 w 192"/>
                <a:gd name="T18" fmla="*/ 957 h 957"/>
              </a:gdLst>
              <a:ahLst/>
              <a:cxnLst>
                <a:cxn ang="T10">
                  <a:pos x="T0" y="T1"/>
                </a:cxn>
                <a:cxn ang="T11">
                  <a:pos x="T2" y="T3"/>
                </a:cxn>
                <a:cxn ang="T12">
                  <a:pos x="T4" y="T5"/>
                </a:cxn>
                <a:cxn ang="T13">
                  <a:pos x="T6" y="T7"/>
                </a:cxn>
                <a:cxn ang="T14">
                  <a:pos x="T8" y="T9"/>
                </a:cxn>
              </a:cxnLst>
              <a:rect l="T15" t="T16" r="T17" b="T18"/>
              <a:pathLst>
                <a:path w="192" h="957">
                  <a:moveTo>
                    <a:pt x="0" y="345"/>
                  </a:moveTo>
                  <a:lnTo>
                    <a:pt x="192" y="0"/>
                  </a:lnTo>
                  <a:lnTo>
                    <a:pt x="186" y="609"/>
                  </a:lnTo>
                  <a:lnTo>
                    <a:pt x="12" y="957"/>
                  </a:lnTo>
                  <a:lnTo>
                    <a:pt x="0" y="345"/>
                  </a:lnTo>
                  <a:close/>
                </a:path>
              </a:pathLst>
            </a:custGeom>
            <a:noFill/>
            <a:ln w="28575" cap="flat" cmpd="sng">
              <a:solidFill>
                <a:srgbClr val="DDDDDD"/>
              </a:solidFill>
              <a:prstDash val="sysDot"/>
              <a:round/>
              <a:headEnd/>
              <a:tailEnd/>
            </a:ln>
          </p:spPr>
          <p:txBody>
            <a:bodyPr/>
            <a:lstStyle/>
            <a:p>
              <a:endParaRPr lang="en-IN"/>
            </a:p>
          </p:txBody>
        </p:sp>
        <p:sp>
          <p:nvSpPr>
            <p:cNvPr id="21561" name="Freeform 18"/>
            <p:cNvSpPr>
              <a:spLocks/>
            </p:cNvSpPr>
            <p:nvPr/>
          </p:nvSpPr>
          <p:spPr bwMode="auto">
            <a:xfrm>
              <a:off x="2556" y="378"/>
              <a:ext cx="366" cy="384"/>
            </a:xfrm>
            <a:custGeom>
              <a:avLst/>
              <a:gdLst>
                <a:gd name="T0" fmla="*/ 0 w 366"/>
                <a:gd name="T1" fmla="*/ 384 h 384"/>
                <a:gd name="T2" fmla="*/ 192 w 366"/>
                <a:gd name="T3" fmla="*/ 0 h 384"/>
                <a:gd name="T4" fmla="*/ 366 w 366"/>
                <a:gd name="T5" fmla="*/ 0 h 384"/>
                <a:gd name="T6" fmla="*/ 180 w 366"/>
                <a:gd name="T7" fmla="*/ 378 h 384"/>
                <a:gd name="T8" fmla="*/ 0 w 366"/>
                <a:gd name="T9" fmla="*/ 384 h 384"/>
                <a:gd name="T10" fmla="*/ 0 60000 65536"/>
                <a:gd name="T11" fmla="*/ 0 60000 65536"/>
                <a:gd name="T12" fmla="*/ 0 60000 65536"/>
                <a:gd name="T13" fmla="*/ 0 60000 65536"/>
                <a:gd name="T14" fmla="*/ 0 60000 65536"/>
                <a:gd name="T15" fmla="*/ 0 w 366"/>
                <a:gd name="T16" fmla="*/ 0 h 384"/>
                <a:gd name="T17" fmla="*/ 366 w 366"/>
                <a:gd name="T18" fmla="*/ 384 h 384"/>
              </a:gdLst>
              <a:ahLst/>
              <a:cxnLst>
                <a:cxn ang="T10">
                  <a:pos x="T0" y="T1"/>
                </a:cxn>
                <a:cxn ang="T11">
                  <a:pos x="T2" y="T3"/>
                </a:cxn>
                <a:cxn ang="T12">
                  <a:pos x="T4" y="T5"/>
                </a:cxn>
                <a:cxn ang="T13">
                  <a:pos x="T6" y="T7"/>
                </a:cxn>
                <a:cxn ang="T14">
                  <a:pos x="T8" y="T9"/>
                </a:cxn>
              </a:cxnLst>
              <a:rect l="T15" t="T16" r="T17" b="T18"/>
              <a:pathLst>
                <a:path w="366" h="384">
                  <a:moveTo>
                    <a:pt x="0" y="384"/>
                  </a:moveTo>
                  <a:lnTo>
                    <a:pt x="192" y="0"/>
                  </a:lnTo>
                  <a:lnTo>
                    <a:pt x="366" y="0"/>
                  </a:lnTo>
                  <a:lnTo>
                    <a:pt x="180" y="378"/>
                  </a:lnTo>
                  <a:lnTo>
                    <a:pt x="0" y="384"/>
                  </a:lnTo>
                  <a:close/>
                </a:path>
              </a:pathLst>
            </a:custGeom>
            <a:noFill/>
            <a:ln w="28575" cap="flat" cmpd="sng">
              <a:solidFill>
                <a:srgbClr val="DDDDDD"/>
              </a:solidFill>
              <a:prstDash val="sysDot"/>
              <a:round/>
              <a:headEnd/>
              <a:tailEnd/>
            </a:ln>
          </p:spPr>
          <p:txBody>
            <a:bodyPr/>
            <a:lstStyle/>
            <a:p>
              <a:endParaRPr lang="en-IN"/>
            </a:p>
          </p:txBody>
        </p:sp>
      </p:grpSp>
      <p:grpSp>
        <p:nvGrpSpPr>
          <p:cNvPr id="5" name="Group 19"/>
          <p:cNvGrpSpPr>
            <a:grpSpLocks/>
          </p:cNvGrpSpPr>
          <p:nvPr/>
        </p:nvGrpSpPr>
        <p:grpSpPr bwMode="auto">
          <a:xfrm>
            <a:off x="5181600" y="4433888"/>
            <a:ext cx="495300" cy="1638300"/>
            <a:chOff x="1968" y="384"/>
            <a:chExt cx="312" cy="1032"/>
          </a:xfrm>
        </p:grpSpPr>
        <p:sp>
          <p:nvSpPr>
            <p:cNvPr id="21556" name="Freeform 20"/>
            <p:cNvSpPr>
              <a:spLocks/>
            </p:cNvSpPr>
            <p:nvPr/>
          </p:nvSpPr>
          <p:spPr bwMode="auto">
            <a:xfrm>
              <a:off x="1994" y="738"/>
              <a:ext cx="136" cy="678"/>
            </a:xfrm>
            <a:custGeom>
              <a:avLst/>
              <a:gdLst>
                <a:gd name="T0" fmla="*/ 0 w 96"/>
                <a:gd name="T1" fmla="*/ 546 h 552"/>
                <a:gd name="T2" fmla="*/ 0 w 96"/>
                <a:gd name="T3" fmla="*/ 0 h 552"/>
                <a:gd name="T4" fmla="*/ 96 w 96"/>
                <a:gd name="T5" fmla="*/ 0 h 552"/>
                <a:gd name="T6" fmla="*/ 96 w 96"/>
                <a:gd name="T7" fmla="*/ 552 h 552"/>
                <a:gd name="T8" fmla="*/ 0 w 96"/>
                <a:gd name="T9" fmla="*/ 546 h 552"/>
                <a:gd name="T10" fmla="*/ 0 60000 65536"/>
                <a:gd name="T11" fmla="*/ 0 60000 65536"/>
                <a:gd name="T12" fmla="*/ 0 60000 65536"/>
                <a:gd name="T13" fmla="*/ 0 60000 65536"/>
                <a:gd name="T14" fmla="*/ 0 60000 65536"/>
                <a:gd name="T15" fmla="*/ 0 w 96"/>
                <a:gd name="T16" fmla="*/ 0 h 552"/>
                <a:gd name="T17" fmla="*/ 96 w 96"/>
                <a:gd name="T18" fmla="*/ 552 h 552"/>
              </a:gdLst>
              <a:ahLst/>
              <a:cxnLst>
                <a:cxn ang="T10">
                  <a:pos x="T0" y="T1"/>
                </a:cxn>
                <a:cxn ang="T11">
                  <a:pos x="T2" y="T3"/>
                </a:cxn>
                <a:cxn ang="T12">
                  <a:pos x="T4" y="T5"/>
                </a:cxn>
                <a:cxn ang="T13">
                  <a:pos x="T6" y="T7"/>
                </a:cxn>
                <a:cxn ang="T14">
                  <a:pos x="T8" y="T9"/>
                </a:cxn>
              </a:cxnLst>
              <a:rect l="T15" t="T16" r="T17" b="T18"/>
              <a:pathLst>
                <a:path w="96" h="552">
                  <a:moveTo>
                    <a:pt x="0" y="546"/>
                  </a:moveTo>
                  <a:lnTo>
                    <a:pt x="0" y="0"/>
                  </a:lnTo>
                  <a:lnTo>
                    <a:pt x="96" y="0"/>
                  </a:lnTo>
                  <a:lnTo>
                    <a:pt x="96" y="552"/>
                  </a:lnTo>
                  <a:lnTo>
                    <a:pt x="0" y="546"/>
                  </a:lnTo>
                  <a:close/>
                </a:path>
              </a:pathLst>
            </a:custGeom>
            <a:noFill/>
            <a:ln w="28575" cap="flat" cmpd="sng">
              <a:solidFill>
                <a:srgbClr val="DDDDDD"/>
              </a:solidFill>
              <a:prstDash val="solid"/>
              <a:round/>
              <a:headEnd/>
              <a:tailEnd/>
            </a:ln>
          </p:spPr>
          <p:txBody>
            <a:bodyPr/>
            <a:lstStyle/>
            <a:p>
              <a:endParaRPr lang="en-IN"/>
            </a:p>
          </p:txBody>
        </p:sp>
        <p:sp>
          <p:nvSpPr>
            <p:cNvPr id="21557" name="Freeform 21"/>
            <p:cNvSpPr>
              <a:spLocks/>
            </p:cNvSpPr>
            <p:nvPr/>
          </p:nvSpPr>
          <p:spPr bwMode="auto">
            <a:xfrm>
              <a:off x="2130" y="443"/>
              <a:ext cx="136" cy="972"/>
            </a:xfrm>
            <a:custGeom>
              <a:avLst/>
              <a:gdLst>
                <a:gd name="T0" fmla="*/ 3 w 96"/>
                <a:gd name="T1" fmla="*/ 762 h 791"/>
                <a:gd name="T2" fmla="*/ 0 w 96"/>
                <a:gd name="T3" fmla="*/ 240 h 791"/>
                <a:gd name="T4" fmla="*/ 96 w 96"/>
                <a:gd name="T5" fmla="*/ 0 h 791"/>
                <a:gd name="T6" fmla="*/ 96 w 96"/>
                <a:gd name="T7" fmla="*/ 528 h 791"/>
                <a:gd name="T8" fmla="*/ 3 w 96"/>
                <a:gd name="T9" fmla="*/ 791 h 791"/>
                <a:gd name="T10" fmla="*/ 3 w 96"/>
                <a:gd name="T11" fmla="*/ 762 h 791"/>
                <a:gd name="T12" fmla="*/ 0 60000 65536"/>
                <a:gd name="T13" fmla="*/ 0 60000 65536"/>
                <a:gd name="T14" fmla="*/ 0 60000 65536"/>
                <a:gd name="T15" fmla="*/ 0 60000 65536"/>
                <a:gd name="T16" fmla="*/ 0 60000 65536"/>
                <a:gd name="T17" fmla="*/ 0 60000 65536"/>
                <a:gd name="T18" fmla="*/ 0 w 96"/>
                <a:gd name="T19" fmla="*/ 0 h 791"/>
                <a:gd name="T20" fmla="*/ 96 w 96"/>
                <a:gd name="T21" fmla="*/ 791 h 791"/>
              </a:gdLst>
              <a:ahLst/>
              <a:cxnLst>
                <a:cxn ang="T12">
                  <a:pos x="T0" y="T1"/>
                </a:cxn>
                <a:cxn ang="T13">
                  <a:pos x="T2" y="T3"/>
                </a:cxn>
                <a:cxn ang="T14">
                  <a:pos x="T4" y="T5"/>
                </a:cxn>
                <a:cxn ang="T15">
                  <a:pos x="T6" y="T7"/>
                </a:cxn>
                <a:cxn ang="T16">
                  <a:pos x="T8" y="T9"/>
                </a:cxn>
                <a:cxn ang="T17">
                  <a:pos x="T10" y="T11"/>
                </a:cxn>
              </a:cxnLst>
              <a:rect l="T18" t="T19" r="T20" b="T21"/>
              <a:pathLst>
                <a:path w="96" h="791">
                  <a:moveTo>
                    <a:pt x="3" y="762"/>
                  </a:moveTo>
                  <a:lnTo>
                    <a:pt x="0" y="240"/>
                  </a:lnTo>
                  <a:lnTo>
                    <a:pt x="96" y="0"/>
                  </a:lnTo>
                  <a:lnTo>
                    <a:pt x="96" y="528"/>
                  </a:lnTo>
                  <a:lnTo>
                    <a:pt x="3" y="791"/>
                  </a:lnTo>
                  <a:lnTo>
                    <a:pt x="3" y="762"/>
                  </a:lnTo>
                  <a:close/>
                </a:path>
              </a:pathLst>
            </a:custGeom>
            <a:noFill/>
            <a:ln w="28575" cap="flat" cmpd="sng">
              <a:solidFill>
                <a:srgbClr val="DDDDDD"/>
              </a:solidFill>
              <a:prstDash val="solid"/>
              <a:round/>
              <a:headEnd/>
              <a:tailEnd/>
            </a:ln>
          </p:spPr>
          <p:txBody>
            <a:bodyPr/>
            <a:lstStyle/>
            <a:p>
              <a:endParaRPr lang="en-IN"/>
            </a:p>
          </p:txBody>
        </p:sp>
        <p:sp>
          <p:nvSpPr>
            <p:cNvPr id="21558" name="Freeform 22"/>
            <p:cNvSpPr>
              <a:spLocks/>
            </p:cNvSpPr>
            <p:nvPr/>
          </p:nvSpPr>
          <p:spPr bwMode="auto">
            <a:xfrm>
              <a:off x="1968" y="384"/>
              <a:ext cx="312" cy="354"/>
            </a:xfrm>
            <a:custGeom>
              <a:avLst/>
              <a:gdLst>
                <a:gd name="T0" fmla="*/ 94 w 312"/>
                <a:gd name="T1" fmla="*/ 354 h 354"/>
                <a:gd name="T2" fmla="*/ 0 w 312"/>
                <a:gd name="T3" fmla="*/ 349 h 354"/>
                <a:gd name="T4" fmla="*/ 145 w 312"/>
                <a:gd name="T5" fmla="*/ 0 h 354"/>
                <a:gd name="T6" fmla="*/ 312 w 312"/>
                <a:gd name="T7" fmla="*/ 6 h 354"/>
                <a:gd name="T8" fmla="*/ 168 w 312"/>
                <a:gd name="T9" fmla="*/ 354 h 354"/>
                <a:gd name="T10" fmla="*/ 94 w 312"/>
                <a:gd name="T11" fmla="*/ 354 h 354"/>
                <a:gd name="T12" fmla="*/ 0 60000 65536"/>
                <a:gd name="T13" fmla="*/ 0 60000 65536"/>
                <a:gd name="T14" fmla="*/ 0 60000 65536"/>
                <a:gd name="T15" fmla="*/ 0 60000 65536"/>
                <a:gd name="T16" fmla="*/ 0 60000 65536"/>
                <a:gd name="T17" fmla="*/ 0 60000 65536"/>
                <a:gd name="T18" fmla="*/ 0 w 312"/>
                <a:gd name="T19" fmla="*/ 0 h 354"/>
                <a:gd name="T20" fmla="*/ 312 w 312"/>
                <a:gd name="T21" fmla="*/ 354 h 354"/>
              </a:gdLst>
              <a:ahLst/>
              <a:cxnLst>
                <a:cxn ang="T12">
                  <a:pos x="T0" y="T1"/>
                </a:cxn>
                <a:cxn ang="T13">
                  <a:pos x="T2" y="T3"/>
                </a:cxn>
                <a:cxn ang="T14">
                  <a:pos x="T4" y="T5"/>
                </a:cxn>
                <a:cxn ang="T15">
                  <a:pos x="T6" y="T7"/>
                </a:cxn>
                <a:cxn ang="T16">
                  <a:pos x="T8" y="T9"/>
                </a:cxn>
                <a:cxn ang="T17">
                  <a:pos x="T10" y="T11"/>
                </a:cxn>
              </a:cxnLst>
              <a:rect l="T18" t="T19" r="T20" b="T21"/>
              <a:pathLst>
                <a:path w="312" h="354">
                  <a:moveTo>
                    <a:pt x="94" y="354"/>
                  </a:moveTo>
                  <a:lnTo>
                    <a:pt x="0" y="349"/>
                  </a:lnTo>
                  <a:lnTo>
                    <a:pt x="145" y="0"/>
                  </a:lnTo>
                  <a:lnTo>
                    <a:pt x="312" y="6"/>
                  </a:lnTo>
                  <a:lnTo>
                    <a:pt x="168" y="354"/>
                  </a:lnTo>
                  <a:lnTo>
                    <a:pt x="94" y="354"/>
                  </a:lnTo>
                  <a:close/>
                </a:path>
              </a:pathLst>
            </a:custGeom>
            <a:noFill/>
            <a:ln w="57150" cap="flat" cmpd="sng">
              <a:solidFill>
                <a:srgbClr val="DDDDDD"/>
              </a:solidFill>
              <a:prstDash val="solid"/>
              <a:round/>
              <a:headEnd/>
              <a:tailEnd/>
            </a:ln>
          </p:spPr>
          <p:txBody>
            <a:bodyPr/>
            <a:lstStyle/>
            <a:p>
              <a:endParaRPr lang="en-IN"/>
            </a:p>
          </p:txBody>
        </p:sp>
      </p:grpSp>
      <p:sp>
        <p:nvSpPr>
          <p:cNvPr id="21515" name="Freeform 23"/>
          <p:cNvSpPr>
            <a:spLocks/>
          </p:cNvSpPr>
          <p:nvPr/>
        </p:nvSpPr>
        <p:spPr bwMode="auto">
          <a:xfrm>
            <a:off x="4552950" y="3900488"/>
            <a:ext cx="1085850" cy="452437"/>
          </a:xfrm>
          <a:custGeom>
            <a:avLst/>
            <a:gdLst>
              <a:gd name="T0" fmla="*/ 0 w 684"/>
              <a:gd name="T1" fmla="*/ 282 h 285"/>
              <a:gd name="T2" fmla="*/ 108 w 684"/>
              <a:gd name="T3" fmla="*/ 48 h 285"/>
              <a:gd name="T4" fmla="*/ 126 w 684"/>
              <a:gd name="T5" fmla="*/ 27 h 285"/>
              <a:gd name="T6" fmla="*/ 153 w 684"/>
              <a:gd name="T7" fmla="*/ 11 h 285"/>
              <a:gd name="T8" fmla="*/ 179 w 684"/>
              <a:gd name="T9" fmla="*/ 3 h 285"/>
              <a:gd name="T10" fmla="*/ 204 w 684"/>
              <a:gd name="T11" fmla="*/ 0 h 285"/>
              <a:gd name="T12" fmla="*/ 684 w 684"/>
              <a:gd name="T13" fmla="*/ 0 h 285"/>
              <a:gd name="T14" fmla="*/ 684 w 684"/>
              <a:gd name="T15" fmla="*/ 96 h 285"/>
              <a:gd name="T16" fmla="*/ 224 w 684"/>
              <a:gd name="T17" fmla="*/ 95 h 285"/>
              <a:gd name="T18" fmla="*/ 201 w 684"/>
              <a:gd name="T19" fmla="*/ 95 h 285"/>
              <a:gd name="T20" fmla="*/ 185 w 684"/>
              <a:gd name="T21" fmla="*/ 104 h 285"/>
              <a:gd name="T22" fmla="*/ 177 w 684"/>
              <a:gd name="T23" fmla="*/ 114 h 285"/>
              <a:gd name="T24" fmla="*/ 165 w 684"/>
              <a:gd name="T25" fmla="*/ 126 h 285"/>
              <a:gd name="T26" fmla="*/ 159 w 684"/>
              <a:gd name="T27" fmla="*/ 143 h 285"/>
              <a:gd name="T28" fmla="*/ 143 w 684"/>
              <a:gd name="T29" fmla="*/ 177 h 285"/>
              <a:gd name="T30" fmla="*/ 92 w 684"/>
              <a:gd name="T31" fmla="*/ 285 h 2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84"/>
              <a:gd name="T49" fmla="*/ 0 h 285"/>
              <a:gd name="T50" fmla="*/ 684 w 684"/>
              <a:gd name="T51" fmla="*/ 285 h 28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84" h="285">
                <a:moveTo>
                  <a:pt x="0" y="282"/>
                </a:moveTo>
                <a:lnTo>
                  <a:pt x="108" y="48"/>
                </a:lnTo>
                <a:lnTo>
                  <a:pt x="126" y="27"/>
                </a:lnTo>
                <a:lnTo>
                  <a:pt x="153" y="11"/>
                </a:lnTo>
                <a:lnTo>
                  <a:pt x="179" y="3"/>
                </a:lnTo>
                <a:lnTo>
                  <a:pt x="204" y="0"/>
                </a:lnTo>
                <a:lnTo>
                  <a:pt x="684" y="0"/>
                </a:lnTo>
                <a:lnTo>
                  <a:pt x="684" y="96"/>
                </a:lnTo>
                <a:lnTo>
                  <a:pt x="224" y="95"/>
                </a:lnTo>
                <a:lnTo>
                  <a:pt x="201" y="95"/>
                </a:lnTo>
                <a:lnTo>
                  <a:pt x="185" y="104"/>
                </a:lnTo>
                <a:lnTo>
                  <a:pt x="177" y="114"/>
                </a:lnTo>
                <a:lnTo>
                  <a:pt x="165" y="126"/>
                </a:lnTo>
                <a:lnTo>
                  <a:pt x="159" y="143"/>
                </a:lnTo>
                <a:lnTo>
                  <a:pt x="143" y="177"/>
                </a:lnTo>
                <a:lnTo>
                  <a:pt x="92" y="285"/>
                </a:lnTo>
              </a:path>
            </a:pathLst>
          </a:custGeom>
          <a:solidFill>
            <a:srgbClr val="FF9999"/>
          </a:solidFill>
          <a:ln w="19050" cap="flat" cmpd="sng">
            <a:solidFill>
              <a:srgbClr val="FF9999"/>
            </a:solidFill>
            <a:prstDash val="solid"/>
            <a:round/>
            <a:headEnd/>
            <a:tailEnd/>
          </a:ln>
        </p:spPr>
        <p:txBody>
          <a:bodyPr/>
          <a:lstStyle/>
          <a:p>
            <a:endParaRPr lang="en-IN"/>
          </a:p>
        </p:txBody>
      </p:sp>
      <p:sp>
        <p:nvSpPr>
          <p:cNvPr id="21516" name="Oval 24"/>
          <p:cNvSpPr>
            <a:spLocks noChangeArrowheads="1"/>
          </p:cNvSpPr>
          <p:nvPr/>
        </p:nvSpPr>
        <p:spPr bwMode="auto">
          <a:xfrm>
            <a:off x="4343400" y="4738688"/>
            <a:ext cx="152400" cy="152400"/>
          </a:xfrm>
          <a:prstGeom prst="ellipse">
            <a:avLst/>
          </a:prstGeom>
          <a:noFill/>
          <a:ln w="28575">
            <a:solidFill>
              <a:srgbClr val="FF9999"/>
            </a:solidFill>
            <a:round/>
            <a:headEnd/>
            <a:tailEnd/>
          </a:ln>
        </p:spPr>
        <p:txBody>
          <a:bodyPr wrap="none" anchor="ctr"/>
          <a:lstStyle/>
          <a:p>
            <a:endParaRPr lang="en-IN"/>
          </a:p>
        </p:txBody>
      </p:sp>
      <p:sp>
        <p:nvSpPr>
          <p:cNvPr id="21517" name="Freeform 25"/>
          <p:cNvSpPr>
            <a:spLocks/>
          </p:cNvSpPr>
          <p:nvPr/>
        </p:nvSpPr>
        <p:spPr bwMode="auto">
          <a:xfrm>
            <a:off x="4341813" y="4357688"/>
            <a:ext cx="363537" cy="490537"/>
          </a:xfrm>
          <a:custGeom>
            <a:avLst/>
            <a:gdLst>
              <a:gd name="T0" fmla="*/ 0 w 229"/>
              <a:gd name="T1" fmla="*/ 281 h 309"/>
              <a:gd name="T2" fmla="*/ 129 w 229"/>
              <a:gd name="T3" fmla="*/ 0 h 309"/>
              <a:gd name="T4" fmla="*/ 229 w 229"/>
              <a:gd name="T5" fmla="*/ 2 h 309"/>
              <a:gd name="T6" fmla="*/ 91 w 229"/>
              <a:gd name="T7" fmla="*/ 309 h 309"/>
              <a:gd name="T8" fmla="*/ 99 w 229"/>
              <a:gd name="T9" fmla="*/ 281 h 309"/>
              <a:gd name="T10" fmla="*/ 82 w 229"/>
              <a:gd name="T11" fmla="*/ 254 h 309"/>
              <a:gd name="T12" fmla="*/ 49 w 229"/>
              <a:gd name="T13" fmla="*/ 240 h 309"/>
              <a:gd name="T14" fmla="*/ 19 w 229"/>
              <a:gd name="T15" fmla="*/ 251 h 309"/>
              <a:gd name="T16" fmla="*/ 0 w 229"/>
              <a:gd name="T17" fmla="*/ 281 h 3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9"/>
              <a:gd name="T28" fmla="*/ 0 h 309"/>
              <a:gd name="T29" fmla="*/ 229 w 229"/>
              <a:gd name="T30" fmla="*/ 309 h 3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9" h="309">
                <a:moveTo>
                  <a:pt x="0" y="281"/>
                </a:moveTo>
                <a:lnTo>
                  <a:pt x="129" y="0"/>
                </a:lnTo>
                <a:lnTo>
                  <a:pt x="229" y="2"/>
                </a:lnTo>
                <a:lnTo>
                  <a:pt x="91" y="309"/>
                </a:lnTo>
                <a:lnTo>
                  <a:pt x="99" y="281"/>
                </a:lnTo>
                <a:lnTo>
                  <a:pt x="82" y="254"/>
                </a:lnTo>
                <a:lnTo>
                  <a:pt x="49" y="240"/>
                </a:lnTo>
                <a:lnTo>
                  <a:pt x="19" y="251"/>
                </a:lnTo>
                <a:lnTo>
                  <a:pt x="0" y="281"/>
                </a:lnTo>
                <a:close/>
              </a:path>
            </a:pathLst>
          </a:custGeom>
          <a:noFill/>
          <a:ln w="19050" cap="flat" cmpd="sng">
            <a:solidFill>
              <a:srgbClr val="FF9999"/>
            </a:solidFill>
            <a:prstDash val="sysDot"/>
            <a:round/>
            <a:headEnd/>
            <a:tailEnd/>
          </a:ln>
        </p:spPr>
        <p:txBody>
          <a:bodyPr/>
          <a:lstStyle/>
          <a:p>
            <a:endParaRPr lang="en-IN"/>
          </a:p>
        </p:txBody>
      </p:sp>
      <p:sp>
        <p:nvSpPr>
          <p:cNvPr id="21518" name="Freeform 26"/>
          <p:cNvSpPr>
            <a:spLocks/>
          </p:cNvSpPr>
          <p:nvPr/>
        </p:nvSpPr>
        <p:spPr bwMode="auto">
          <a:xfrm>
            <a:off x="5989638" y="4062413"/>
            <a:ext cx="949325" cy="295275"/>
          </a:xfrm>
          <a:custGeom>
            <a:avLst/>
            <a:gdLst>
              <a:gd name="T0" fmla="*/ 0 w 598"/>
              <a:gd name="T1" fmla="*/ 69 h 186"/>
              <a:gd name="T2" fmla="*/ 103 w 598"/>
              <a:gd name="T3" fmla="*/ 171 h 186"/>
              <a:gd name="T4" fmla="*/ 120 w 598"/>
              <a:gd name="T5" fmla="*/ 183 h 186"/>
              <a:gd name="T6" fmla="*/ 144 w 598"/>
              <a:gd name="T7" fmla="*/ 186 h 186"/>
              <a:gd name="T8" fmla="*/ 499 w 598"/>
              <a:gd name="T9" fmla="*/ 186 h 186"/>
              <a:gd name="T10" fmla="*/ 595 w 598"/>
              <a:gd name="T11" fmla="*/ 186 h 186"/>
              <a:gd name="T12" fmla="*/ 598 w 598"/>
              <a:gd name="T13" fmla="*/ 92 h 186"/>
              <a:gd name="T14" fmla="*/ 216 w 598"/>
              <a:gd name="T15" fmla="*/ 95 h 186"/>
              <a:gd name="T16" fmla="*/ 189 w 598"/>
              <a:gd name="T17" fmla="*/ 93 h 186"/>
              <a:gd name="T18" fmla="*/ 166 w 598"/>
              <a:gd name="T19" fmla="*/ 87 h 186"/>
              <a:gd name="T20" fmla="*/ 141 w 598"/>
              <a:gd name="T21" fmla="*/ 68 h 186"/>
              <a:gd name="T22" fmla="*/ 69 w 598"/>
              <a:gd name="T23" fmla="*/ 0 h 186"/>
              <a:gd name="T24" fmla="*/ 0 w 598"/>
              <a:gd name="T25" fmla="*/ 69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98"/>
              <a:gd name="T40" fmla="*/ 0 h 186"/>
              <a:gd name="T41" fmla="*/ 598 w 598"/>
              <a:gd name="T42" fmla="*/ 186 h 1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98" h="186">
                <a:moveTo>
                  <a:pt x="0" y="69"/>
                </a:moveTo>
                <a:lnTo>
                  <a:pt x="103" y="171"/>
                </a:lnTo>
                <a:lnTo>
                  <a:pt x="120" y="183"/>
                </a:lnTo>
                <a:lnTo>
                  <a:pt x="144" y="186"/>
                </a:lnTo>
                <a:lnTo>
                  <a:pt x="499" y="186"/>
                </a:lnTo>
                <a:lnTo>
                  <a:pt x="595" y="186"/>
                </a:lnTo>
                <a:lnTo>
                  <a:pt x="598" y="92"/>
                </a:lnTo>
                <a:lnTo>
                  <a:pt x="216" y="95"/>
                </a:lnTo>
                <a:lnTo>
                  <a:pt x="189" y="93"/>
                </a:lnTo>
                <a:lnTo>
                  <a:pt x="166" y="87"/>
                </a:lnTo>
                <a:lnTo>
                  <a:pt x="141" y="68"/>
                </a:lnTo>
                <a:lnTo>
                  <a:pt x="69" y="0"/>
                </a:lnTo>
                <a:lnTo>
                  <a:pt x="0" y="69"/>
                </a:lnTo>
                <a:close/>
              </a:path>
            </a:pathLst>
          </a:custGeom>
          <a:solidFill>
            <a:srgbClr val="FF3300"/>
          </a:solidFill>
          <a:ln w="9525" cap="flat" cmpd="sng">
            <a:solidFill>
              <a:srgbClr val="FF3300"/>
            </a:solidFill>
            <a:prstDash val="solid"/>
            <a:round/>
            <a:headEnd/>
            <a:tailEnd/>
          </a:ln>
        </p:spPr>
        <p:txBody>
          <a:bodyPr/>
          <a:lstStyle/>
          <a:p>
            <a:endParaRPr lang="en-IN"/>
          </a:p>
        </p:txBody>
      </p:sp>
      <p:sp>
        <p:nvSpPr>
          <p:cNvPr id="21519" name="Freeform 27"/>
          <p:cNvSpPr>
            <a:spLocks/>
          </p:cNvSpPr>
          <p:nvPr/>
        </p:nvSpPr>
        <p:spPr bwMode="auto">
          <a:xfrm>
            <a:off x="5989638" y="3595688"/>
            <a:ext cx="949325" cy="312737"/>
          </a:xfrm>
          <a:custGeom>
            <a:avLst/>
            <a:gdLst>
              <a:gd name="T0" fmla="*/ 0 w 598"/>
              <a:gd name="T1" fmla="*/ 117 h 197"/>
              <a:gd name="T2" fmla="*/ 103 w 598"/>
              <a:gd name="T3" fmla="*/ 15 h 197"/>
              <a:gd name="T4" fmla="*/ 120 w 598"/>
              <a:gd name="T5" fmla="*/ 3 h 197"/>
              <a:gd name="T6" fmla="*/ 144 w 598"/>
              <a:gd name="T7" fmla="*/ 0 h 197"/>
              <a:gd name="T8" fmla="*/ 499 w 598"/>
              <a:gd name="T9" fmla="*/ 0 h 197"/>
              <a:gd name="T10" fmla="*/ 595 w 598"/>
              <a:gd name="T11" fmla="*/ 0 h 197"/>
              <a:gd name="T12" fmla="*/ 598 w 598"/>
              <a:gd name="T13" fmla="*/ 94 h 197"/>
              <a:gd name="T14" fmla="*/ 216 w 598"/>
              <a:gd name="T15" fmla="*/ 91 h 197"/>
              <a:gd name="T16" fmla="*/ 189 w 598"/>
              <a:gd name="T17" fmla="*/ 93 h 197"/>
              <a:gd name="T18" fmla="*/ 166 w 598"/>
              <a:gd name="T19" fmla="*/ 99 h 197"/>
              <a:gd name="T20" fmla="*/ 141 w 598"/>
              <a:gd name="T21" fmla="*/ 118 h 197"/>
              <a:gd name="T22" fmla="*/ 61 w 598"/>
              <a:gd name="T23" fmla="*/ 197 h 197"/>
              <a:gd name="T24" fmla="*/ 0 w 598"/>
              <a:gd name="T25" fmla="*/ 117 h 19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98"/>
              <a:gd name="T40" fmla="*/ 0 h 197"/>
              <a:gd name="T41" fmla="*/ 598 w 598"/>
              <a:gd name="T42" fmla="*/ 197 h 19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98" h="197">
                <a:moveTo>
                  <a:pt x="0" y="117"/>
                </a:moveTo>
                <a:lnTo>
                  <a:pt x="103" y="15"/>
                </a:lnTo>
                <a:lnTo>
                  <a:pt x="120" y="3"/>
                </a:lnTo>
                <a:lnTo>
                  <a:pt x="144" y="0"/>
                </a:lnTo>
                <a:lnTo>
                  <a:pt x="499" y="0"/>
                </a:lnTo>
                <a:lnTo>
                  <a:pt x="595" y="0"/>
                </a:lnTo>
                <a:lnTo>
                  <a:pt x="598" y="94"/>
                </a:lnTo>
                <a:lnTo>
                  <a:pt x="216" y="91"/>
                </a:lnTo>
                <a:lnTo>
                  <a:pt x="189" y="93"/>
                </a:lnTo>
                <a:lnTo>
                  <a:pt x="166" y="99"/>
                </a:lnTo>
                <a:lnTo>
                  <a:pt x="141" y="118"/>
                </a:lnTo>
                <a:lnTo>
                  <a:pt x="61" y="197"/>
                </a:lnTo>
                <a:lnTo>
                  <a:pt x="0" y="117"/>
                </a:lnTo>
                <a:close/>
              </a:path>
            </a:pathLst>
          </a:custGeom>
          <a:solidFill>
            <a:schemeClr val="bg1"/>
          </a:solidFill>
          <a:ln w="9525" cap="flat" cmpd="sng">
            <a:solidFill>
              <a:schemeClr val="bg1"/>
            </a:solidFill>
            <a:prstDash val="solid"/>
            <a:round/>
            <a:headEnd/>
            <a:tailEnd/>
          </a:ln>
        </p:spPr>
        <p:txBody>
          <a:bodyPr/>
          <a:lstStyle/>
          <a:p>
            <a:endParaRPr lang="en-IN"/>
          </a:p>
        </p:txBody>
      </p:sp>
      <p:grpSp>
        <p:nvGrpSpPr>
          <p:cNvPr id="6" name="Group 28"/>
          <p:cNvGrpSpPr>
            <a:grpSpLocks/>
          </p:cNvGrpSpPr>
          <p:nvPr/>
        </p:nvGrpSpPr>
        <p:grpSpPr bwMode="auto">
          <a:xfrm>
            <a:off x="5638800" y="3748088"/>
            <a:ext cx="457200" cy="457200"/>
            <a:chOff x="3888" y="2160"/>
            <a:chExt cx="288" cy="288"/>
          </a:xfrm>
        </p:grpSpPr>
        <p:sp>
          <p:nvSpPr>
            <p:cNvPr id="21545" name="Oval 29"/>
            <p:cNvSpPr>
              <a:spLocks noChangeArrowheads="1"/>
            </p:cNvSpPr>
            <p:nvPr/>
          </p:nvSpPr>
          <p:spPr bwMode="auto">
            <a:xfrm>
              <a:off x="3888" y="2160"/>
              <a:ext cx="288" cy="288"/>
            </a:xfrm>
            <a:prstGeom prst="ellipse">
              <a:avLst/>
            </a:prstGeom>
            <a:solidFill>
              <a:schemeClr val="bg1"/>
            </a:solidFill>
            <a:ln w="38100">
              <a:solidFill>
                <a:srgbClr val="FF3300"/>
              </a:solidFill>
              <a:round/>
              <a:headEnd/>
              <a:tailEnd/>
            </a:ln>
          </p:spPr>
          <p:txBody>
            <a:bodyPr wrap="none" anchor="ctr"/>
            <a:lstStyle/>
            <a:p>
              <a:endParaRPr lang="en-IN"/>
            </a:p>
          </p:txBody>
        </p:sp>
        <p:sp>
          <p:nvSpPr>
            <p:cNvPr id="21546" name="Freeform 30"/>
            <p:cNvSpPr>
              <a:spLocks/>
            </p:cNvSpPr>
            <p:nvPr/>
          </p:nvSpPr>
          <p:spPr bwMode="auto">
            <a:xfrm>
              <a:off x="4032" y="2250"/>
              <a:ext cx="41" cy="135"/>
            </a:xfrm>
            <a:custGeom>
              <a:avLst/>
              <a:gdLst>
                <a:gd name="T0" fmla="*/ 0 w 41"/>
                <a:gd name="T1" fmla="*/ 135 h 135"/>
                <a:gd name="T2" fmla="*/ 41 w 41"/>
                <a:gd name="T3" fmla="*/ 0 h 135"/>
                <a:gd name="T4" fmla="*/ 0 60000 65536"/>
                <a:gd name="T5" fmla="*/ 0 60000 65536"/>
                <a:gd name="T6" fmla="*/ 0 w 41"/>
                <a:gd name="T7" fmla="*/ 0 h 135"/>
                <a:gd name="T8" fmla="*/ 41 w 41"/>
                <a:gd name="T9" fmla="*/ 135 h 135"/>
              </a:gdLst>
              <a:ahLst/>
              <a:cxnLst>
                <a:cxn ang="T4">
                  <a:pos x="T0" y="T1"/>
                </a:cxn>
                <a:cxn ang="T5">
                  <a:pos x="T2" y="T3"/>
                </a:cxn>
              </a:cxnLst>
              <a:rect l="T6" t="T7" r="T8" b="T9"/>
              <a:pathLst>
                <a:path w="41" h="135">
                  <a:moveTo>
                    <a:pt x="0" y="135"/>
                  </a:moveTo>
                  <a:lnTo>
                    <a:pt x="41" y="0"/>
                  </a:lnTo>
                </a:path>
              </a:pathLst>
            </a:custGeom>
            <a:noFill/>
            <a:ln w="28575" cap="flat" cmpd="sng">
              <a:solidFill>
                <a:schemeClr val="tx2"/>
              </a:solidFill>
              <a:prstDash val="solid"/>
              <a:round/>
              <a:headEnd type="none" w="med" len="med"/>
              <a:tailEnd type="triangle" w="med" len="med"/>
            </a:ln>
          </p:spPr>
          <p:txBody>
            <a:bodyPr/>
            <a:lstStyle/>
            <a:p>
              <a:endParaRPr lang="en-IN"/>
            </a:p>
          </p:txBody>
        </p:sp>
        <p:sp>
          <p:nvSpPr>
            <p:cNvPr id="21547" name="Line 31"/>
            <p:cNvSpPr>
              <a:spLocks noChangeShapeType="1"/>
            </p:cNvSpPr>
            <p:nvPr/>
          </p:nvSpPr>
          <p:spPr bwMode="auto">
            <a:xfrm>
              <a:off x="3936" y="2256"/>
              <a:ext cx="0" cy="0"/>
            </a:xfrm>
            <a:prstGeom prst="line">
              <a:avLst/>
            </a:prstGeom>
            <a:noFill/>
            <a:ln w="28575">
              <a:solidFill>
                <a:schemeClr val="tx2"/>
              </a:solidFill>
              <a:round/>
              <a:headEnd/>
              <a:tailEnd/>
            </a:ln>
          </p:spPr>
          <p:txBody>
            <a:bodyPr/>
            <a:lstStyle/>
            <a:p>
              <a:endParaRPr lang="en-IN"/>
            </a:p>
          </p:txBody>
        </p:sp>
        <p:sp>
          <p:nvSpPr>
            <p:cNvPr id="21548" name="Freeform 32"/>
            <p:cNvSpPr>
              <a:spLocks/>
            </p:cNvSpPr>
            <p:nvPr/>
          </p:nvSpPr>
          <p:spPr bwMode="auto">
            <a:xfrm>
              <a:off x="3927" y="2265"/>
              <a:ext cx="35" cy="12"/>
            </a:xfrm>
            <a:custGeom>
              <a:avLst/>
              <a:gdLst>
                <a:gd name="T0" fmla="*/ 0 w 35"/>
                <a:gd name="T1" fmla="*/ 0 h 12"/>
                <a:gd name="T2" fmla="*/ 35 w 35"/>
                <a:gd name="T3" fmla="*/ 12 h 12"/>
                <a:gd name="T4" fmla="*/ 0 60000 65536"/>
                <a:gd name="T5" fmla="*/ 0 60000 65536"/>
                <a:gd name="T6" fmla="*/ 0 w 35"/>
                <a:gd name="T7" fmla="*/ 0 h 12"/>
                <a:gd name="T8" fmla="*/ 35 w 35"/>
                <a:gd name="T9" fmla="*/ 12 h 12"/>
              </a:gdLst>
              <a:ahLst/>
              <a:cxnLst>
                <a:cxn ang="T4">
                  <a:pos x="T0" y="T1"/>
                </a:cxn>
                <a:cxn ang="T5">
                  <a:pos x="T2" y="T3"/>
                </a:cxn>
              </a:cxnLst>
              <a:rect l="T6" t="T7" r="T8" b="T9"/>
              <a:pathLst>
                <a:path w="35" h="12">
                  <a:moveTo>
                    <a:pt x="0" y="0"/>
                  </a:moveTo>
                  <a:lnTo>
                    <a:pt x="35" y="12"/>
                  </a:lnTo>
                </a:path>
              </a:pathLst>
            </a:custGeom>
            <a:noFill/>
            <a:ln w="9525" cap="flat" cmpd="sng">
              <a:solidFill>
                <a:schemeClr val="tx2"/>
              </a:solidFill>
              <a:prstDash val="solid"/>
              <a:round/>
              <a:headEnd type="none" w="med" len="med"/>
              <a:tailEnd type="none" w="med" len="med"/>
            </a:ln>
          </p:spPr>
          <p:txBody>
            <a:bodyPr/>
            <a:lstStyle/>
            <a:p>
              <a:endParaRPr lang="en-IN"/>
            </a:p>
          </p:txBody>
        </p:sp>
        <p:sp>
          <p:nvSpPr>
            <p:cNvPr id="21549" name="Freeform 33"/>
            <p:cNvSpPr>
              <a:spLocks/>
            </p:cNvSpPr>
            <p:nvPr/>
          </p:nvSpPr>
          <p:spPr bwMode="auto">
            <a:xfrm>
              <a:off x="3984" y="2208"/>
              <a:ext cx="17" cy="29"/>
            </a:xfrm>
            <a:custGeom>
              <a:avLst/>
              <a:gdLst>
                <a:gd name="T0" fmla="*/ 0 w 17"/>
                <a:gd name="T1" fmla="*/ 0 h 29"/>
                <a:gd name="T2" fmla="*/ 17 w 17"/>
                <a:gd name="T3" fmla="*/ 29 h 29"/>
                <a:gd name="T4" fmla="*/ 0 60000 65536"/>
                <a:gd name="T5" fmla="*/ 0 60000 65536"/>
                <a:gd name="T6" fmla="*/ 0 w 17"/>
                <a:gd name="T7" fmla="*/ 0 h 29"/>
                <a:gd name="T8" fmla="*/ 17 w 17"/>
                <a:gd name="T9" fmla="*/ 29 h 29"/>
              </a:gdLst>
              <a:ahLst/>
              <a:cxnLst>
                <a:cxn ang="T4">
                  <a:pos x="T0" y="T1"/>
                </a:cxn>
                <a:cxn ang="T5">
                  <a:pos x="T2" y="T3"/>
                </a:cxn>
              </a:cxnLst>
              <a:rect l="T6" t="T7" r="T8" b="T9"/>
              <a:pathLst>
                <a:path w="17" h="29">
                  <a:moveTo>
                    <a:pt x="0" y="0"/>
                  </a:moveTo>
                  <a:lnTo>
                    <a:pt x="17" y="29"/>
                  </a:lnTo>
                </a:path>
              </a:pathLst>
            </a:custGeom>
            <a:noFill/>
            <a:ln w="9525" cap="flat" cmpd="sng">
              <a:solidFill>
                <a:schemeClr val="tx2"/>
              </a:solidFill>
              <a:prstDash val="solid"/>
              <a:round/>
              <a:headEnd type="none" w="med" len="med"/>
              <a:tailEnd type="none" w="med" len="med"/>
            </a:ln>
          </p:spPr>
          <p:txBody>
            <a:bodyPr/>
            <a:lstStyle/>
            <a:p>
              <a:endParaRPr lang="en-IN"/>
            </a:p>
          </p:txBody>
        </p:sp>
        <p:sp>
          <p:nvSpPr>
            <p:cNvPr id="21550" name="Freeform 34"/>
            <p:cNvSpPr>
              <a:spLocks/>
            </p:cNvSpPr>
            <p:nvPr/>
          </p:nvSpPr>
          <p:spPr bwMode="auto">
            <a:xfrm>
              <a:off x="4025" y="2189"/>
              <a:ext cx="1" cy="39"/>
            </a:xfrm>
            <a:custGeom>
              <a:avLst/>
              <a:gdLst>
                <a:gd name="T0" fmla="*/ 0 w 1"/>
                <a:gd name="T1" fmla="*/ 0 h 39"/>
                <a:gd name="T2" fmla="*/ 1 w 1"/>
                <a:gd name="T3" fmla="*/ 39 h 39"/>
                <a:gd name="T4" fmla="*/ 0 60000 65536"/>
                <a:gd name="T5" fmla="*/ 0 60000 65536"/>
                <a:gd name="T6" fmla="*/ 0 w 1"/>
                <a:gd name="T7" fmla="*/ 0 h 39"/>
                <a:gd name="T8" fmla="*/ 1 w 1"/>
                <a:gd name="T9" fmla="*/ 39 h 39"/>
              </a:gdLst>
              <a:ahLst/>
              <a:cxnLst>
                <a:cxn ang="T4">
                  <a:pos x="T0" y="T1"/>
                </a:cxn>
                <a:cxn ang="T5">
                  <a:pos x="T2" y="T3"/>
                </a:cxn>
              </a:cxnLst>
              <a:rect l="T6" t="T7" r="T8" b="T9"/>
              <a:pathLst>
                <a:path w="1" h="39">
                  <a:moveTo>
                    <a:pt x="0" y="0"/>
                  </a:moveTo>
                  <a:lnTo>
                    <a:pt x="1" y="39"/>
                  </a:lnTo>
                </a:path>
              </a:pathLst>
            </a:custGeom>
            <a:noFill/>
            <a:ln w="9525" cap="flat" cmpd="sng">
              <a:solidFill>
                <a:schemeClr val="tx2"/>
              </a:solidFill>
              <a:prstDash val="solid"/>
              <a:round/>
              <a:headEnd type="none" w="med" len="med"/>
              <a:tailEnd type="none" w="med" len="med"/>
            </a:ln>
          </p:spPr>
          <p:txBody>
            <a:bodyPr/>
            <a:lstStyle/>
            <a:p>
              <a:endParaRPr lang="en-IN"/>
            </a:p>
          </p:txBody>
        </p:sp>
        <p:sp>
          <p:nvSpPr>
            <p:cNvPr id="21551" name="Freeform 35"/>
            <p:cNvSpPr>
              <a:spLocks/>
            </p:cNvSpPr>
            <p:nvPr/>
          </p:nvSpPr>
          <p:spPr bwMode="auto">
            <a:xfrm>
              <a:off x="4053" y="2199"/>
              <a:ext cx="11" cy="30"/>
            </a:xfrm>
            <a:custGeom>
              <a:avLst/>
              <a:gdLst>
                <a:gd name="T0" fmla="*/ 11 w 11"/>
                <a:gd name="T1" fmla="*/ 0 h 30"/>
                <a:gd name="T2" fmla="*/ 0 w 11"/>
                <a:gd name="T3" fmla="*/ 30 h 30"/>
                <a:gd name="T4" fmla="*/ 0 60000 65536"/>
                <a:gd name="T5" fmla="*/ 0 60000 65536"/>
                <a:gd name="T6" fmla="*/ 0 w 11"/>
                <a:gd name="T7" fmla="*/ 0 h 30"/>
                <a:gd name="T8" fmla="*/ 11 w 11"/>
                <a:gd name="T9" fmla="*/ 30 h 30"/>
              </a:gdLst>
              <a:ahLst/>
              <a:cxnLst>
                <a:cxn ang="T4">
                  <a:pos x="T0" y="T1"/>
                </a:cxn>
                <a:cxn ang="T5">
                  <a:pos x="T2" y="T3"/>
                </a:cxn>
              </a:cxnLst>
              <a:rect l="T6" t="T7" r="T8" b="T9"/>
              <a:pathLst>
                <a:path w="11" h="30">
                  <a:moveTo>
                    <a:pt x="11" y="0"/>
                  </a:moveTo>
                  <a:lnTo>
                    <a:pt x="0" y="30"/>
                  </a:lnTo>
                </a:path>
              </a:pathLst>
            </a:custGeom>
            <a:noFill/>
            <a:ln w="9525" cap="flat" cmpd="sng">
              <a:solidFill>
                <a:schemeClr val="tx2"/>
              </a:solidFill>
              <a:prstDash val="solid"/>
              <a:round/>
              <a:headEnd type="none" w="med" len="med"/>
              <a:tailEnd type="none" w="med" len="med"/>
            </a:ln>
          </p:spPr>
          <p:txBody>
            <a:bodyPr/>
            <a:lstStyle/>
            <a:p>
              <a:endParaRPr lang="en-IN"/>
            </a:p>
          </p:txBody>
        </p:sp>
        <p:sp>
          <p:nvSpPr>
            <p:cNvPr id="21552" name="Freeform 36"/>
            <p:cNvSpPr>
              <a:spLocks/>
            </p:cNvSpPr>
            <p:nvPr/>
          </p:nvSpPr>
          <p:spPr bwMode="auto">
            <a:xfrm>
              <a:off x="4077" y="2213"/>
              <a:ext cx="21" cy="28"/>
            </a:xfrm>
            <a:custGeom>
              <a:avLst/>
              <a:gdLst>
                <a:gd name="T0" fmla="*/ 21 w 21"/>
                <a:gd name="T1" fmla="*/ 0 h 28"/>
                <a:gd name="T2" fmla="*/ 0 w 21"/>
                <a:gd name="T3" fmla="*/ 28 h 28"/>
                <a:gd name="T4" fmla="*/ 0 60000 65536"/>
                <a:gd name="T5" fmla="*/ 0 60000 65536"/>
                <a:gd name="T6" fmla="*/ 0 w 21"/>
                <a:gd name="T7" fmla="*/ 0 h 28"/>
                <a:gd name="T8" fmla="*/ 21 w 21"/>
                <a:gd name="T9" fmla="*/ 28 h 28"/>
              </a:gdLst>
              <a:ahLst/>
              <a:cxnLst>
                <a:cxn ang="T4">
                  <a:pos x="T0" y="T1"/>
                </a:cxn>
                <a:cxn ang="T5">
                  <a:pos x="T2" y="T3"/>
                </a:cxn>
              </a:cxnLst>
              <a:rect l="T6" t="T7" r="T8" b="T9"/>
              <a:pathLst>
                <a:path w="21" h="28">
                  <a:moveTo>
                    <a:pt x="21" y="0"/>
                  </a:moveTo>
                  <a:lnTo>
                    <a:pt x="0" y="28"/>
                  </a:lnTo>
                </a:path>
              </a:pathLst>
            </a:custGeom>
            <a:noFill/>
            <a:ln w="9525" cap="flat" cmpd="sng">
              <a:solidFill>
                <a:schemeClr val="tx2"/>
              </a:solidFill>
              <a:prstDash val="solid"/>
              <a:round/>
              <a:headEnd type="none" w="med" len="med"/>
              <a:tailEnd type="none" w="med" len="med"/>
            </a:ln>
          </p:spPr>
          <p:txBody>
            <a:bodyPr/>
            <a:lstStyle/>
            <a:p>
              <a:endParaRPr lang="en-IN"/>
            </a:p>
          </p:txBody>
        </p:sp>
        <p:sp>
          <p:nvSpPr>
            <p:cNvPr id="21553" name="Freeform 37"/>
            <p:cNvSpPr>
              <a:spLocks/>
            </p:cNvSpPr>
            <p:nvPr/>
          </p:nvSpPr>
          <p:spPr bwMode="auto">
            <a:xfrm>
              <a:off x="3954" y="2232"/>
              <a:ext cx="24" cy="24"/>
            </a:xfrm>
            <a:custGeom>
              <a:avLst/>
              <a:gdLst>
                <a:gd name="T0" fmla="*/ 0 w 24"/>
                <a:gd name="T1" fmla="*/ 0 h 24"/>
                <a:gd name="T2" fmla="*/ 24 w 24"/>
                <a:gd name="T3" fmla="*/ 24 h 24"/>
                <a:gd name="T4" fmla="*/ 0 60000 65536"/>
                <a:gd name="T5" fmla="*/ 0 60000 65536"/>
                <a:gd name="T6" fmla="*/ 0 w 24"/>
                <a:gd name="T7" fmla="*/ 0 h 24"/>
                <a:gd name="T8" fmla="*/ 24 w 24"/>
                <a:gd name="T9" fmla="*/ 24 h 24"/>
              </a:gdLst>
              <a:ahLst/>
              <a:cxnLst>
                <a:cxn ang="T4">
                  <a:pos x="T0" y="T1"/>
                </a:cxn>
                <a:cxn ang="T5">
                  <a:pos x="T2" y="T3"/>
                </a:cxn>
              </a:cxnLst>
              <a:rect l="T6" t="T7" r="T8" b="T9"/>
              <a:pathLst>
                <a:path w="24" h="24">
                  <a:moveTo>
                    <a:pt x="0" y="0"/>
                  </a:moveTo>
                  <a:lnTo>
                    <a:pt x="24" y="24"/>
                  </a:lnTo>
                </a:path>
              </a:pathLst>
            </a:custGeom>
            <a:noFill/>
            <a:ln w="9525" cap="flat" cmpd="sng">
              <a:solidFill>
                <a:schemeClr val="tx2"/>
              </a:solidFill>
              <a:prstDash val="solid"/>
              <a:round/>
              <a:headEnd type="none" w="med" len="med"/>
              <a:tailEnd type="none" w="med" len="med"/>
            </a:ln>
          </p:spPr>
          <p:txBody>
            <a:bodyPr/>
            <a:lstStyle/>
            <a:p>
              <a:endParaRPr lang="en-IN"/>
            </a:p>
          </p:txBody>
        </p:sp>
        <p:sp>
          <p:nvSpPr>
            <p:cNvPr id="21554" name="Freeform 38"/>
            <p:cNvSpPr>
              <a:spLocks/>
            </p:cNvSpPr>
            <p:nvPr/>
          </p:nvSpPr>
          <p:spPr bwMode="auto">
            <a:xfrm>
              <a:off x="4103" y="2270"/>
              <a:ext cx="34" cy="10"/>
            </a:xfrm>
            <a:custGeom>
              <a:avLst/>
              <a:gdLst>
                <a:gd name="T0" fmla="*/ 34 w 34"/>
                <a:gd name="T1" fmla="*/ 0 h 10"/>
                <a:gd name="T2" fmla="*/ 0 w 34"/>
                <a:gd name="T3" fmla="*/ 10 h 10"/>
                <a:gd name="T4" fmla="*/ 0 60000 65536"/>
                <a:gd name="T5" fmla="*/ 0 60000 65536"/>
                <a:gd name="T6" fmla="*/ 0 w 34"/>
                <a:gd name="T7" fmla="*/ 0 h 10"/>
                <a:gd name="T8" fmla="*/ 34 w 34"/>
                <a:gd name="T9" fmla="*/ 10 h 10"/>
              </a:gdLst>
              <a:ahLst/>
              <a:cxnLst>
                <a:cxn ang="T4">
                  <a:pos x="T0" y="T1"/>
                </a:cxn>
                <a:cxn ang="T5">
                  <a:pos x="T2" y="T3"/>
                </a:cxn>
              </a:cxnLst>
              <a:rect l="T6" t="T7" r="T8" b="T9"/>
              <a:pathLst>
                <a:path w="34" h="10">
                  <a:moveTo>
                    <a:pt x="34" y="0"/>
                  </a:moveTo>
                  <a:lnTo>
                    <a:pt x="0" y="10"/>
                  </a:lnTo>
                </a:path>
              </a:pathLst>
            </a:custGeom>
            <a:noFill/>
            <a:ln w="9525" cap="flat" cmpd="sng">
              <a:solidFill>
                <a:schemeClr val="tx2"/>
              </a:solidFill>
              <a:prstDash val="solid"/>
              <a:round/>
              <a:headEnd type="none" w="med" len="med"/>
              <a:tailEnd type="none" w="med" len="med"/>
            </a:ln>
          </p:spPr>
          <p:txBody>
            <a:bodyPr/>
            <a:lstStyle/>
            <a:p>
              <a:endParaRPr lang="en-IN"/>
            </a:p>
          </p:txBody>
        </p:sp>
        <p:sp>
          <p:nvSpPr>
            <p:cNvPr id="21555" name="Freeform 39"/>
            <p:cNvSpPr>
              <a:spLocks/>
            </p:cNvSpPr>
            <p:nvPr/>
          </p:nvSpPr>
          <p:spPr bwMode="auto">
            <a:xfrm>
              <a:off x="4094" y="2240"/>
              <a:ext cx="36" cy="19"/>
            </a:xfrm>
            <a:custGeom>
              <a:avLst/>
              <a:gdLst>
                <a:gd name="T0" fmla="*/ 36 w 36"/>
                <a:gd name="T1" fmla="*/ 0 h 19"/>
                <a:gd name="T2" fmla="*/ 0 w 36"/>
                <a:gd name="T3" fmla="*/ 19 h 19"/>
                <a:gd name="T4" fmla="*/ 0 60000 65536"/>
                <a:gd name="T5" fmla="*/ 0 60000 65536"/>
                <a:gd name="T6" fmla="*/ 0 w 36"/>
                <a:gd name="T7" fmla="*/ 0 h 19"/>
                <a:gd name="T8" fmla="*/ 36 w 36"/>
                <a:gd name="T9" fmla="*/ 19 h 19"/>
              </a:gdLst>
              <a:ahLst/>
              <a:cxnLst>
                <a:cxn ang="T4">
                  <a:pos x="T0" y="T1"/>
                </a:cxn>
                <a:cxn ang="T5">
                  <a:pos x="T2" y="T3"/>
                </a:cxn>
              </a:cxnLst>
              <a:rect l="T6" t="T7" r="T8" b="T9"/>
              <a:pathLst>
                <a:path w="36" h="19">
                  <a:moveTo>
                    <a:pt x="36" y="0"/>
                  </a:moveTo>
                  <a:lnTo>
                    <a:pt x="0" y="19"/>
                  </a:lnTo>
                </a:path>
              </a:pathLst>
            </a:custGeom>
            <a:noFill/>
            <a:ln w="9525" cap="flat" cmpd="sng">
              <a:solidFill>
                <a:schemeClr val="tx2"/>
              </a:solidFill>
              <a:prstDash val="solid"/>
              <a:round/>
              <a:headEnd type="none" w="med" len="med"/>
              <a:tailEnd type="none" w="med" len="med"/>
            </a:ln>
          </p:spPr>
          <p:txBody>
            <a:bodyPr/>
            <a:lstStyle/>
            <a:p>
              <a:endParaRPr lang="en-IN"/>
            </a:p>
          </p:txBody>
        </p:sp>
      </p:grpSp>
      <p:sp>
        <p:nvSpPr>
          <p:cNvPr id="21521" name="Text Box 40"/>
          <p:cNvSpPr txBox="1">
            <a:spLocks noChangeArrowheads="1"/>
          </p:cNvSpPr>
          <p:nvPr/>
        </p:nvSpPr>
        <p:spPr bwMode="auto">
          <a:xfrm>
            <a:off x="6232525" y="3516313"/>
            <a:ext cx="658813" cy="320675"/>
          </a:xfrm>
          <a:prstGeom prst="rect">
            <a:avLst/>
          </a:prstGeom>
          <a:noFill/>
          <a:ln w="9525">
            <a:noFill/>
            <a:miter lim="800000"/>
            <a:headEnd/>
            <a:tailEnd/>
          </a:ln>
        </p:spPr>
        <p:txBody>
          <a:bodyPr wrap="none">
            <a:spAutoFit/>
          </a:bodyPr>
          <a:lstStyle/>
          <a:p>
            <a:pPr eaLnBrk="0" hangingPunct="0"/>
            <a:r>
              <a:rPr lang="en-US" sz="1500" b="1"/>
              <a:t>Cold </a:t>
            </a:r>
          </a:p>
        </p:txBody>
      </p:sp>
      <p:sp>
        <p:nvSpPr>
          <p:cNvPr id="21522" name="Text Box 41"/>
          <p:cNvSpPr txBox="1">
            <a:spLocks noChangeArrowheads="1"/>
          </p:cNvSpPr>
          <p:nvPr/>
        </p:nvSpPr>
        <p:spPr bwMode="auto">
          <a:xfrm>
            <a:off x="6326188" y="4129088"/>
            <a:ext cx="554037" cy="320675"/>
          </a:xfrm>
          <a:prstGeom prst="rect">
            <a:avLst/>
          </a:prstGeom>
          <a:noFill/>
          <a:ln w="9525">
            <a:noFill/>
            <a:miter lim="800000"/>
            <a:headEnd/>
            <a:tailEnd/>
          </a:ln>
        </p:spPr>
        <p:txBody>
          <a:bodyPr wrap="none">
            <a:spAutoFit/>
          </a:bodyPr>
          <a:lstStyle/>
          <a:p>
            <a:pPr eaLnBrk="0" hangingPunct="0"/>
            <a:r>
              <a:rPr lang="en-US" sz="1500" b="1">
                <a:solidFill>
                  <a:schemeClr val="bg1"/>
                </a:solidFill>
              </a:rPr>
              <a:t>Hot </a:t>
            </a:r>
          </a:p>
        </p:txBody>
      </p:sp>
      <p:sp>
        <p:nvSpPr>
          <p:cNvPr id="21523" name="Text Box 42"/>
          <p:cNvSpPr txBox="1">
            <a:spLocks noChangeArrowheads="1"/>
          </p:cNvSpPr>
          <p:nvPr/>
        </p:nvSpPr>
        <p:spPr bwMode="auto">
          <a:xfrm>
            <a:off x="6172200" y="4738688"/>
            <a:ext cx="1543050" cy="366712"/>
          </a:xfrm>
          <a:prstGeom prst="rect">
            <a:avLst/>
          </a:prstGeom>
          <a:noFill/>
          <a:ln w="9525">
            <a:noFill/>
            <a:miter lim="800000"/>
            <a:headEnd/>
            <a:tailEnd/>
          </a:ln>
        </p:spPr>
        <p:txBody>
          <a:bodyPr wrap="none">
            <a:spAutoFit/>
          </a:bodyPr>
          <a:lstStyle/>
          <a:p>
            <a:pPr eaLnBrk="0" hangingPunct="0"/>
            <a:r>
              <a:rPr lang="en-US" b="1">
                <a:solidFill>
                  <a:schemeClr val="bg1"/>
                </a:solidFill>
              </a:rPr>
              <a:t>Mixing valve</a:t>
            </a:r>
          </a:p>
        </p:txBody>
      </p:sp>
      <p:sp>
        <p:nvSpPr>
          <p:cNvPr id="21524" name="Text Box 43"/>
          <p:cNvSpPr txBox="1">
            <a:spLocks noChangeArrowheads="1"/>
          </p:cNvSpPr>
          <p:nvPr/>
        </p:nvSpPr>
        <p:spPr bwMode="auto">
          <a:xfrm>
            <a:off x="6203950" y="5308600"/>
            <a:ext cx="1339850" cy="641350"/>
          </a:xfrm>
          <a:prstGeom prst="rect">
            <a:avLst/>
          </a:prstGeom>
          <a:noFill/>
          <a:ln w="9525">
            <a:noFill/>
            <a:miter lim="800000"/>
            <a:headEnd/>
            <a:tailEnd/>
          </a:ln>
        </p:spPr>
        <p:txBody>
          <a:bodyPr wrap="none">
            <a:spAutoFit/>
          </a:bodyPr>
          <a:lstStyle/>
          <a:p>
            <a:pPr eaLnBrk="0" hangingPunct="0"/>
            <a:r>
              <a:rPr lang="en-US" b="1">
                <a:solidFill>
                  <a:schemeClr val="bg1"/>
                </a:solidFill>
              </a:rPr>
              <a:t>Fixer </a:t>
            </a:r>
          </a:p>
          <a:p>
            <a:pPr eaLnBrk="0" hangingPunct="0"/>
            <a:r>
              <a:rPr lang="en-US" b="1">
                <a:solidFill>
                  <a:schemeClr val="bg1"/>
                </a:solidFill>
              </a:rPr>
              <a:t>insert tank</a:t>
            </a:r>
          </a:p>
        </p:txBody>
      </p:sp>
      <p:sp>
        <p:nvSpPr>
          <p:cNvPr id="21525" name="Text Box 44"/>
          <p:cNvSpPr txBox="1">
            <a:spLocks noChangeArrowheads="1"/>
          </p:cNvSpPr>
          <p:nvPr/>
        </p:nvSpPr>
        <p:spPr bwMode="auto">
          <a:xfrm>
            <a:off x="1238250" y="5195888"/>
            <a:ext cx="1352550" cy="641350"/>
          </a:xfrm>
          <a:prstGeom prst="rect">
            <a:avLst/>
          </a:prstGeom>
          <a:noFill/>
          <a:ln w="9525">
            <a:noFill/>
            <a:miter lim="800000"/>
            <a:headEnd/>
            <a:tailEnd/>
          </a:ln>
        </p:spPr>
        <p:txBody>
          <a:bodyPr wrap="none">
            <a:spAutoFit/>
          </a:bodyPr>
          <a:lstStyle/>
          <a:p>
            <a:pPr eaLnBrk="0" hangingPunct="0"/>
            <a:r>
              <a:rPr lang="en-US" b="1">
                <a:solidFill>
                  <a:schemeClr val="bg1"/>
                </a:solidFill>
              </a:rPr>
              <a:t>Developer </a:t>
            </a:r>
          </a:p>
          <a:p>
            <a:pPr eaLnBrk="0" hangingPunct="0"/>
            <a:r>
              <a:rPr lang="en-US" b="1">
                <a:solidFill>
                  <a:schemeClr val="bg1"/>
                </a:solidFill>
              </a:rPr>
              <a:t>insert tank</a:t>
            </a:r>
          </a:p>
        </p:txBody>
      </p:sp>
      <p:sp>
        <p:nvSpPr>
          <p:cNvPr id="21526" name="Text Box 45"/>
          <p:cNvSpPr txBox="1">
            <a:spLocks noChangeArrowheads="1"/>
          </p:cNvSpPr>
          <p:nvPr/>
        </p:nvSpPr>
        <p:spPr bwMode="auto">
          <a:xfrm>
            <a:off x="2117725" y="6299200"/>
            <a:ext cx="1670050" cy="366713"/>
          </a:xfrm>
          <a:prstGeom prst="rect">
            <a:avLst/>
          </a:prstGeom>
          <a:noFill/>
          <a:ln w="9525">
            <a:noFill/>
            <a:miter lim="800000"/>
            <a:headEnd/>
            <a:tailEnd/>
          </a:ln>
        </p:spPr>
        <p:txBody>
          <a:bodyPr wrap="none">
            <a:spAutoFit/>
          </a:bodyPr>
          <a:lstStyle/>
          <a:p>
            <a:pPr eaLnBrk="0" hangingPunct="0"/>
            <a:r>
              <a:rPr lang="en-US" b="1">
                <a:solidFill>
                  <a:schemeClr val="bg1"/>
                </a:solidFill>
              </a:rPr>
              <a:t>overflow tube</a:t>
            </a:r>
          </a:p>
        </p:txBody>
      </p:sp>
      <p:sp>
        <p:nvSpPr>
          <p:cNvPr id="21527" name="Text Box 46"/>
          <p:cNvSpPr txBox="1">
            <a:spLocks noChangeArrowheads="1"/>
          </p:cNvSpPr>
          <p:nvPr/>
        </p:nvSpPr>
        <p:spPr bwMode="auto">
          <a:xfrm>
            <a:off x="3962400" y="6477000"/>
            <a:ext cx="742950" cy="366713"/>
          </a:xfrm>
          <a:prstGeom prst="rect">
            <a:avLst/>
          </a:prstGeom>
          <a:noFill/>
          <a:ln w="9525">
            <a:noFill/>
            <a:miter lim="800000"/>
            <a:headEnd/>
            <a:tailEnd/>
          </a:ln>
        </p:spPr>
        <p:txBody>
          <a:bodyPr wrap="none">
            <a:spAutoFit/>
          </a:bodyPr>
          <a:lstStyle/>
          <a:p>
            <a:pPr eaLnBrk="0" hangingPunct="0"/>
            <a:r>
              <a:rPr lang="en-US" b="1">
                <a:solidFill>
                  <a:schemeClr val="bg1"/>
                </a:solidFill>
              </a:rPr>
              <a:t>drain</a:t>
            </a:r>
          </a:p>
        </p:txBody>
      </p:sp>
      <p:sp>
        <p:nvSpPr>
          <p:cNvPr id="21528" name="Text Box 47"/>
          <p:cNvSpPr txBox="1">
            <a:spLocks noChangeArrowheads="1"/>
          </p:cNvSpPr>
          <p:nvPr/>
        </p:nvSpPr>
        <p:spPr bwMode="auto">
          <a:xfrm>
            <a:off x="4953000" y="6338888"/>
            <a:ext cx="2559050" cy="366712"/>
          </a:xfrm>
          <a:prstGeom prst="rect">
            <a:avLst/>
          </a:prstGeom>
          <a:noFill/>
          <a:ln w="9525">
            <a:noFill/>
            <a:miter lim="800000"/>
            <a:headEnd/>
            <a:tailEnd/>
          </a:ln>
        </p:spPr>
        <p:txBody>
          <a:bodyPr wrap="none">
            <a:spAutoFit/>
          </a:bodyPr>
          <a:lstStyle/>
          <a:p>
            <a:pPr eaLnBrk="0" hangingPunct="0"/>
            <a:r>
              <a:rPr lang="en-US" b="1">
                <a:solidFill>
                  <a:schemeClr val="bg1"/>
                </a:solidFill>
              </a:rPr>
              <a:t>waterbath (large tank)</a:t>
            </a:r>
          </a:p>
        </p:txBody>
      </p:sp>
      <p:sp>
        <p:nvSpPr>
          <p:cNvPr id="21529" name="Freeform 48"/>
          <p:cNvSpPr>
            <a:spLocks/>
          </p:cNvSpPr>
          <p:nvPr/>
        </p:nvSpPr>
        <p:spPr bwMode="auto">
          <a:xfrm>
            <a:off x="2514600" y="5500688"/>
            <a:ext cx="419100" cy="1587"/>
          </a:xfrm>
          <a:custGeom>
            <a:avLst/>
            <a:gdLst>
              <a:gd name="T0" fmla="*/ 0 w 264"/>
              <a:gd name="T1" fmla="*/ 0 h 1"/>
              <a:gd name="T2" fmla="*/ 264 w 264"/>
              <a:gd name="T3" fmla="*/ 0 h 1"/>
              <a:gd name="T4" fmla="*/ 0 60000 65536"/>
              <a:gd name="T5" fmla="*/ 0 60000 65536"/>
              <a:gd name="T6" fmla="*/ 0 w 264"/>
              <a:gd name="T7" fmla="*/ 0 h 1"/>
              <a:gd name="T8" fmla="*/ 264 w 264"/>
              <a:gd name="T9" fmla="*/ 1 h 1"/>
            </a:gdLst>
            <a:ahLst/>
            <a:cxnLst>
              <a:cxn ang="T4">
                <a:pos x="T0" y="T1"/>
              </a:cxn>
              <a:cxn ang="T5">
                <a:pos x="T2" y="T3"/>
              </a:cxn>
            </a:cxnLst>
            <a:rect l="T6" t="T7" r="T8" b="T9"/>
            <a:pathLst>
              <a:path w="264" h="1">
                <a:moveTo>
                  <a:pt x="0" y="0"/>
                </a:moveTo>
                <a:lnTo>
                  <a:pt x="264" y="0"/>
                </a:lnTo>
              </a:path>
            </a:pathLst>
          </a:custGeom>
          <a:noFill/>
          <a:ln w="38100" cap="flat" cmpd="sng">
            <a:solidFill>
              <a:srgbClr val="FFFF99"/>
            </a:solidFill>
            <a:prstDash val="solid"/>
            <a:round/>
            <a:headEnd type="none" w="med" len="med"/>
            <a:tailEnd type="triangle" w="med" len="med"/>
          </a:ln>
        </p:spPr>
        <p:txBody>
          <a:bodyPr/>
          <a:lstStyle/>
          <a:p>
            <a:endParaRPr lang="en-IN"/>
          </a:p>
        </p:txBody>
      </p:sp>
      <p:sp>
        <p:nvSpPr>
          <p:cNvPr id="21530" name="Freeform 49"/>
          <p:cNvSpPr>
            <a:spLocks/>
          </p:cNvSpPr>
          <p:nvPr/>
        </p:nvSpPr>
        <p:spPr bwMode="auto">
          <a:xfrm>
            <a:off x="3771900" y="5929313"/>
            <a:ext cx="447675" cy="514350"/>
          </a:xfrm>
          <a:custGeom>
            <a:avLst/>
            <a:gdLst>
              <a:gd name="T0" fmla="*/ 0 w 282"/>
              <a:gd name="T1" fmla="*/ 324 h 324"/>
              <a:gd name="T2" fmla="*/ 282 w 282"/>
              <a:gd name="T3" fmla="*/ 0 h 324"/>
              <a:gd name="T4" fmla="*/ 0 60000 65536"/>
              <a:gd name="T5" fmla="*/ 0 60000 65536"/>
              <a:gd name="T6" fmla="*/ 0 w 282"/>
              <a:gd name="T7" fmla="*/ 0 h 324"/>
              <a:gd name="T8" fmla="*/ 282 w 282"/>
              <a:gd name="T9" fmla="*/ 324 h 324"/>
            </a:gdLst>
            <a:ahLst/>
            <a:cxnLst>
              <a:cxn ang="T4">
                <a:pos x="T0" y="T1"/>
              </a:cxn>
              <a:cxn ang="T5">
                <a:pos x="T2" y="T3"/>
              </a:cxn>
            </a:cxnLst>
            <a:rect l="T6" t="T7" r="T8" b="T9"/>
            <a:pathLst>
              <a:path w="282" h="324">
                <a:moveTo>
                  <a:pt x="0" y="324"/>
                </a:moveTo>
                <a:lnTo>
                  <a:pt x="282" y="0"/>
                </a:lnTo>
              </a:path>
            </a:pathLst>
          </a:custGeom>
          <a:noFill/>
          <a:ln w="38100" cap="flat" cmpd="sng">
            <a:solidFill>
              <a:srgbClr val="FFFF99"/>
            </a:solidFill>
            <a:prstDash val="solid"/>
            <a:round/>
            <a:headEnd type="none" w="med" len="med"/>
            <a:tailEnd type="triangle" w="med" len="med"/>
          </a:ln>
        </p:spPr>
        <p:txBody>
          <a:bodyPr/>
          <a:lstStyle/>
          <a:p>
            <a:endParaRPr lang="en-IN"/>
          </a:p>
        </p:txBody>
      </p:sp>
      <p:sp>
        <p:nvSpPr>
          <p:cNvPr id="21531" name="Freeform 50"/>
          <p:cNvSpPr>
            <a:spLocks/>
          </p:cNvSpPr>
          <p:nvPr/>
        </p:nvSpPr>
        <p:spPr bwMode="auto">
          <a:xfrm>
            <a:off x="4419600" y="6091238"/>
            <a:ext cx="561975" cy="409575"/>
          </a:xfrm>
          <a:custGeom>
            <a:avLst/>
            <a:gdLst>
              <a:gd name="T0" fmla="*/ 354 w 354"/>
              <a:gd name="T1" fmla="*/ 258 h 258"/>
              <a:gd name="T2" fmla="*/ 0 w 354"/>
              <a:gd name="T3" fmla="*/ 0 h 258"/>
              <a:gd name="T4" fmla="*/ 0 60000 65536"/>
              <a:gd name="T5" fmla="*/ 0 60000 65536"/>
              <a:gd name="T6" fmla="*/ 0 w 354"/>
              <a:gd name="T7" fmla="*/ 0 h 258"/>
              <a:gd name="T8" fmla="*/ 354 w 354"/>
              <a:gd name="T9" fmla="*/ 258 h 258"/>
            </a:gdLst>
            <a:ahLst/>
            <a:cxnLst>
              <a:cxn ang="T4">
                <a:pos x="T0" y="T1"/>
              </a:cxn>
              <a:cxn ang="T5">
                <a:pos x="T2" y="T3"/>
              </a:cxn>
            </a:cxnLst>
            <a:rect l="T6" t="T7" r="T8" b="T9"/>
            <a:pathLst>
              <a:path w="354" h="258">
                <a:moveTo>
                  <a:pt x="354" y="258"/>
                </a:moveTo>
                <a:lnTo>
                  <a:pt x="0" y="0"/>
                </a:lnTo>
              </a:path>
            </a:pathLst>
          </a:custGeom>
          <a:noFill/>
          <a:ln w="38100" cap="flat" cmpd="sng">
            <a:solidFill>
              <a:srgbClr val="FFFF99"/>
            </a:solidFill>
            <a:prstDash val="solid"/>
            <a:round/>
            <a:headEnd type="none" w="med" len="med"/>
            <a:tailEnd type="triangle" w="med" len="med"/>
          </a:ln>
        </p:spPr>
        <p:txBody>
          <a:bodyPr/>
          <a:lstStyle/>
          <a:p>
            <a:endParaRPr lang="en-IN"/>
          </a:p>
        </p:txBody>
      </p:sp>
      <p:sp>
        <p:nvSpPr>
          <p:cNvPr id="21532" name="Freeform 51"/>
          <p:cNvSpPr>
            <a:spLocks/>
          </p:cNvSpPr>
          <p:nvPr/>
        </p:nvSpPr>
        <p:spPr bwMode="auto">
          <a:xfrm>
            <a:off x="5876925" y="4224338"/>
            <a:ext cx="333375" cy="590550"/>
          </a:xfrm>
          <a:custGeom>
            <a:avLst/>
            <a:gdLst>
              <a:gd name="T0" fmla="*/ 210 w 210"/>
              <a:gd name="T1" fmla="*/ 372 h 372"/>
              <a:gd name="T2" fmla="*/ 0 w 210"/>
              <a:gd name="T3" fmla="*/ 0 h 372"/>
              <a:gd name="T4" fmla="*/ 0 60000 65536"/>
              <a:gd name="T5" fmla="*/ 0 60000 65536"/>
              <a:gd name="T6" fmla="*/ 0 w 210"/>
              <a:gd name="T7" fmla="*/ 0 h 372"/>
              <a:gd name="T8" fmla="*/ 210 w 210"/>
              <a:gd name="T9" fmla="*/ 372 h 372"/>
            </a:gdLst>
            <a:ahLst/>
            <a:cxnLst>
              <a:cxn ang="T4">
                <a:pos x="T0" y="T1"/>
              </a:cxn>
              <a:cxn ang="T5">
                <a:pos x="T2" y="T3"/>
              </a:cxn>
            </a:cxnLst>
            <a:rect l="T6" t="T7" r="T8" b="T9"/>
            <a:pathLst>
              <a:path w="210" h="372">
                <a:moveTo>
                  <a:pt x="210" y="372"/>
                </a:moveTo>
                <a:lnTo>
                  <a:pt x="0" y="0"/>
                </a:lnTo>
              </a:path>
            </a:pathLst>
          </a:custGeom>
          <a:noFill/>
          <a:ln w="38100" cap="flat" cmpd="sng">
            <a:solidFill>
              <a:srgbClr val="FFFF99"/>
            </a:solidFill>
            <a:prstDash val="solid"/>
            <a:round/>
            <a:headEnd type="none" w="med" len="med"/>
            <a:tailEnd type="triangle" w="med" len="med"/>
          </a:ln>
        </p:spPr>
        <p:txBody>
          <a:bodyPr/>
          <a:lstStyle/>
          <a:p>
            <a:endParaRPr lang="en-IN"/>
          </a:p>
        </p:txBody>
      </p:sp>
      <p:sp>
        <p:nvSpPr>
          <p:cNvPr id="21533" name="Freeform 52"/>
          <p:cNvSpPr>
            <a:spLocks/>
          </p:cNvSpPr>
          <p:nvPr/>
        </p:nvSpPr>
        <p:spPr bwMode="auto">
          <a:xfrm>
            <a:off x="5534025" y="5367338"/>
            <a:ext cx="676275" cy="285750"/>
          </a:xfrm>
          <a:custGeom>
            <a:avLst/>
            <a:gdLst>
              <a:gd name="T0" fmla="*/ 426 w 426"/>
              <a:gd name="T1" fmla="*/ 180 h 180"/>
              <a:gd name="T2" fmla="*/ 0 w 426"/>
              <a:gd name="T3" fmla="*/ 0 h 180"/>
              <a:gd name="T4" fmla="*/ 0 60000 65536"/>
              <a:gd name="T5" fmla="*/ 0 60000 65536"/>
              <a:gd name="T6" fmla="*/ 0 w 426"/>
              <a:gd name="T7" fmla="*/ 0 h 180"/>
              <a:gd name="T8" fmla="*/ 426 w 426"/>
              <a:gd name="T9" fmla="*/ 180 h 180"/>
            </a:gdLst>
            <a:ahLst/>
            <a:cxnLst>
              <a:cxn ang="T4">
                <a:pos x="T0" y="T1"/>
              </a:cxn>
              <a:cxn ang="T5">
                <a:pos x="T2" y="T3"/>
              </a:cxn>
            </a:cxnLst>
            <a:rect l="T6" t="T7" r="T8" b="T9"/>
            <a:pathLst>
              <a:path w="426" h="180">
                <a:moveTo>
                  <a:pt x="426" y="180"/>
                </a:moveTo>
                <a:lnTo>
                  <a:pt x="0" y="0"/>
                </a:lnTo>
              </a:path>
            </a:pathLst>
          </a:custGeom>
          <a:noFill/>
          <a:ln w="38100" cap="flat" cmpd="sng">
            <a:solidFill>
              <a:srgbClr val="FFFF99"/>
            </a:solidFill>
            <a:prstDash val="solid"/>
            <a:round/>
            <a:headEnd type="none" w="med" len="med"/>
            <a:tailEnd type="triangle" w="med" len="med"/>
          </a:ln>
        </p:spPr>
        <p:txBody>
          <a:bodyPr/>
          <a:lstStyle/>
          <a:p>
            <a:endParaRPr lang="en-IN"/>
          </a:p>
        </p:txBody>
      </p:sp>
      <p:sp>
        <p:nvSpPr>
          <p:cNvPr id="21534" name="Text Box 53"/>
          <p:cNvSpPr txBox="1">
            <a:spLocks noChangeArrowheads="1"/>
          </p:cNvSpPr>
          <p:nvPr/>
        </p:nvSpPr>
        <p:spPr bwMode="auto">
          <a:xfrm>
            <a:off x="2727325" y="3686175"/>
            <a:ext cx="1314450" cy="366713"/>
          </a:xfrm>
          <a:prstGeom prst="rect">
            <a:avLst/>
          </a:prstGeom>
          <a:noFill/>
          <a:ln w="9525">
            <a:noFill/>
            <a:miter lim="800000"/>
            <a:headEnd/>
            <a:tailEnd/>
          </a:ln>
        </p:spPr>
        <p:txBody>
          <a:bodyPr wrap="none">
            <a:spAutoFit/>
          </a:bodyPr>
          <a:lstStyle/>
          <a:p>
            <a:pPr eaLnBrk="0" hangingPunct="0"/>
            <a:r>
              <a:rPr lang="en-US" b="1">
                <a:solidFill>
                  <a:schemeClr val="bg1"/>
                </a:solidFill>
              </a:rPr>
              <a:t>water inlet</a:t>
            </a:r>
          </a:p>
        </p:txBody>
      </p:sp>
      <p:sp>
        <p:nvSpPr>
          <p:cNvPr id="21535" name="Freeform 54"/>
          <p:cNvSpPr>
            <a:spLocks/>
          </p:cNvSpPr>
          <p:nvPr/>
        </p:nvSpPr>
        <p:spPr bwMode="auto">
          <a:xfrm>
            <a:off x="3838575" y="3995738"/>
            <a:ext cx="571500" cy="809625"/>
          </a:xfrm>
          <a:custGeom>
            <a:avLst/>
            <a:gdLst>
              <a:gd name="T0" fmla="*/ 0 w 360"/>
              <a:gd name="T1" fmla="*/ 0 h 510"/>
              <a:gd name="T2" fmla="*/ 360 w 360"/>
              <a:gd name="T3" fmla="*/ 510 h 510"/>
              <a:gd name="T4" fmla="*/ 0 60000 65536"/>
              <a:gd name="T5" fmla="*/ 0 60000 65536"/>
              <a:gd name="T6" fmla="*/ 0 w 360"/>
              <a:gd name="T7" fmla="*/ 0 h 510"/>
              <a:gd name="T8" fmla="*/ 360 w 360"/>
              <a:gd name="T9" fmla="*/ 510 h 510"/>
            </a:gdLst>
            <a:ahLst/>
            <a:cxnLst>
              <a:cxn ang="T4">
                <a:pos x="T0" y="T1"/>
              </a:cxn>
              <a:cxn ang="T5">
                <a:pos x="T2" y="T3"/>
              </a:cxn>
            </a:cxnLst>
            <a:rect l="T6" t="T7" r="T8" b="T9"/>
            <a:pathLst>
              <a:path w="360" h="510">
                <a:moveTo>
                  <a:pt x="0" y="0"/>
                </a:moveTo>
                <a:lnTo>
                  <a:pt x="360" y="510"/>
                </a:lnTo>
              </a:path>
            </a:pathLst>
          </a:custGeom>
          <a:noFill/>
          <a:ln w="38100" cap="flat" cmpd="sng">
            <a:solidFill>
              <a:srgbClr val="FFFF99"/>
            </a:solidFill>
            <a:prstDash val="solid"/>
            <a:round/>
            <a:headEnd type="none" w="med" len="med"/>
            <a:tailEnd type="triangle" w="med" len="med"/>
          </a:ln>
        </p:spPr>
        <p:txBody>
          <a:bodyPr/>
          <a:lstStyle/>
          <a:p>
            <a:endParaRPr lang="en-IN"/>
          </a:p>
        </p:txBody>
      </p:sp>
      <p:sp>
        <p:nvSpPr>
          <p:cNvPr id="21536" name="Line 55"/>
          <p:cNvSpPr>
            <a:spLocks noChangeShapeType="1"/>
          </p:cNvSpPr>
          <p:nvPr/>
        </p:nvSpPr>
        <p:spPr bwMode="auto">
          <a:xfrm>
            <a:off x="304800" y="657225"/>
            <a:ext cx="8382000" cy="0"/>
          </a:xfrm>
          <a:prstGeom prst="line">
            <a:avLst/>
          </a:prstGeom>
          <a:noFill/>
          <a:ln w="38100">
            <a:solidFill>
              <a:srgbClr val="D60093"/>
            </a:solidFill>
            <a:round/>
            <a:headEnd/>
            <a:tailEnd/>
          </a:ln>
        </p:spPr>
        <p:txBody>
          <a:bodyPr/>
          <a:lstStyle/>
          <a:p>
            <a:endParaRPr lang="en-IN"/>
          </a:p>
        </p:txBody>
      </p:sp>
      <p:sp>
        <p:nvSpPr>
          <p:cNvPr id="21538" name="FlagCount" hidden="1">
            <a:hlinkClick r:id="rId3"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rgbClr val="FFFF66">
              <a:alpha val="25098"/>
            </a:srgbClr>
          </a:solidFill>
          <a:ln w="19050">
            <a:solidFill>
              <a:srgbClr val="000000"/>
            </a:solidFill>
            <a:miter lim="800000"/>
            <a:headEnd/>
            <a:tailEnd/>
          </a:ln>
        </p:spPr>
        <p:txBody>
          <a:bodyPr wrap="none" anchor="ctr"/>
          <a:lstStyle/>
          <a:p>
            <a:pPr algn="ctr" eaLnBrk="0" hangingPunct="0"/>
            <a:r>
              <a:rPr lang="en-US" sz="1400" b="1">
                <a:solidFill>
                  <a:schemeClr val="bg1"/>
                </a:solidFill>
                <a:latin typeface="Tahoma" charset="0"/>
              </a:rPr>
              <a:t>0</a:t>
            </a:r>
          </a:p>
        </p:txBody>
      </p:sp>
      <p:grpSp>
        <p:nvGrpSpPr>
          <p:cNvPr id="7" name="Group 58"/>
          <p:cNvGrpSpPr>
            <a:grpSpLocks/>
          </p:cNvGrpSpPr>
          <p:nvPr/>
        </p:nvGrpSpPr>
        <p:grpSpPr bwMode="auto">
          <a:xfrm>
            <a:off x="3581400" y="4357688"/>
            <a:ext cx="1524000" cy="1828800"/>
            <a:chOff x="2448" y="2688"/>
            <a:chExt cx="768" cy="960"/>
          </a:xfrm>
        </p:grpSpPr>
        <p:sp>
          <p:nvSpPr>
            <p:cNvPr id="21542" name="Freeform 59"/>
            <p:cNvSpPr>
              <a:spLocks/>
            </p:cNvSpPr>
            <p:nvPr/>
          </p:nvSpPr>
          <p:spPr bwMode="auto">
            <a:xfrm>
              <a:off x="2496" y="3072"/>
              <a:ext cx="576" cy="576"/>
            </a:xfrm>
            <a:custGeom>
              <a:avLst/>
              <a:gdLst>
                <a:gd name="T0" fmla="*/ 0 w 576"/>
                <a:gd name="T1" fmla="*/ 576 h 576"/>
                <a:gd name="T2" fmla="*/ 0 w 576"/>
                <a:gd name="T3" fmla="*/ 0 h 576"/>
                <a:gd name="T4" fmla="*/ 576 w 576"/>
                <a:gd name="T5" fmla="*/ 0 h 576"/>
                <a:gd name="T6" fmla="*/ 576 w 576"/>
                <a:gd name="T7" fmla="*/ 576 h 576"/>
                <a:gd name="T8" fmla="*/ 0 w 576"/>
                <a:gd name="T9" fmla="*/ 576 h 576"/>
                <a:gd name="T10" fmla="*/ 0 60000 65536"/>
                <a:gd name="T11" fmla="*/ 0 60000 65536"/>
                <a:gd name="T12" fmla="*/ 0 60000 65536"/>
                <a:gd name="T13" fmla="*/ 0 60000 65536"/>
                <a:gd name="T14" fmla="*/ 0 60000 65536"/>
                <a:gd name="T15" fmla="*/ 0 w 576"/>
                <a:gd name="T16" fmla="*/ 0 h 576"/>
                <a:gd name="T17" fmla="*/ 576 w 576"/>
                <a:gd name="T18" fmla="*/ 576 h 576"/>
              </a:gdLst>
              <a:ahLst/>
              <a:cxnLst>
                <a:cxn ang="T10">
                  <a:pos x="T0" y="T1"/>
                </a:cxn>
                <a:cxn ang="T11">
                  <a:pos x="T2" y="T3"/>
                </a:cxn>
                <a:cxn ang="T12">
                  <a:pos x="T4" y="T5"/>
                </a:cxn>
                <a:cxn ang="T13">
                  <a:pos x="T6" y="T7"/>
                </a:cxn>
                <a:cxn ang="T14">
                  <a:pos x="T8" y="T9"/>
                </a:cxn>
              </a:cxnLst>
              <a:rect l="T15" t="T16" r="T17" b="T18"/>
              <a:pathLst>
                <a:path w="576" h="576">
                  <a:moveTo>
                    <a:pt x="0" y="576"/>
                  </a:moveTo>
                  <a:lnTo>
                    <a:pt x="0" y="0"/>
                  </a:lnTo>
                  <a:lnTo>
                    <a:pt x="576" y="0"/>
                  </a:lnTo>
                  <a:lnTo>
                    <a:pt x="576" y="576"/>
                  </a:lnTo>
                  <a:lnTo>
                    <a:pt x="0" y="576"/>
                  </a:lnTo>
                  <a:close/>
                </a:path>
              </a:pathLst>
            </a:custGeom>
            <a:noFill/>
            <a:ln w="28575" cap="flat" cmpd="sng">
              <a:solidFill>
                <a:srgbClr val="DDDDDD"/>
              </a:solidFill>
              <a:prstDash val="solid"/>
              <a:round/>
              <a:headEnd/>
              <a:tailEnd/>
            </a:ln>
          </p:spPr>
          <p:txBody>
            <a:bodyPr/>
            <a:lstStyle/>
            <a:p>
              <a:endParaRPr lang="en-IN"/>
            </a:p>
          </p:txBody>
        </p:sp>
        <p:sp>
          <p:nvSpPr>
            <p:cNvPr id="21543" name="Freeform 60"/>
            <p:cNvSpPr>
              <a:spLocks/>
            </p:cNvSpPr>
            <p:nvPr/>
          </p:nvSpPr>
          <p:spPr bwMode="auto">
            <a:xfrm>
              <a:off x="3072" y="2736"/>
              <a:ext cx="144" cy="912"/>
            </a:xfrm>
            <a:custGeom>
              <a:avLst/>
              <a:gdLst>
                <a:gd name="T0" fmla="*/ 0 w 144"/>
                <a:gd name="T1" fmla="*/ 336 h 912"/>
                <a:gd name="T2" fmla="*/ 144 w 144"/>
                <a:gd name="T3" fmla="*/ 0 h 912"/>
                <a:gd name="T4" fmla="*/ 144 w 144"/>
                <a:gd name="T5" fmla="*/ 528 h 912"/>
                <a:gd name="T6" fmla="*/ 0 w 144"/>
                <a:gd name="T7" fmla="*/ 912 h 912"/>
                <a:gd name="T8" fmla="*/ 0 w 144"/>
                <a:gd name="T9" fmla="*/ 336 h 912"/>
                <a:gd name="T10" fmla="*/ 0 60000 65536"/>
                <a:gd name="T11" fmla="*/ 0 60000 65536"/>
                <a:gd name="T12" fmla="*/ 0 60000 65536"/>
                <a:gd name="T13" fmla="*/ 0 60000 65536"/>
                <a:gd name="T14" fmla="*/ 0 60000 65536"/>
                <a:gd name="T15" fmla="*/ 0 w 144"/>
                <a:gd name="T16" fmla="*/ 0 h 912"/>
                <a:gd name="T17" fmla="*/ 144 w 144"/>
                <a:gd name="T18" fmla="*/ 912 h 912"/>
              </a:gdLst>
              <a:ahLst/>
              <a:cxnLst>
                <a:cxn ang="T10">
                  <a:pos x="T0" y="T1"/>
                </a:cxn>
                <a:cxn ang="T11">
                  <a:pos x="T2" y="T3"/>
                </a:cxn>
                <a:cxn ang="T12">
                  <a:pos x="T4" y="T5"/>
                </a:cxn>
                <a:cxn ang="T13">
                  <a:pos x="T6" y="T7"/>
                </a:cxn>
                <a:cxn ang="T14">
                  <a:pos x="T8" y="T9"/>
                </a:cxn>
              </a:cxnLst>
              <a:rect l="T15" t="T16" r="T17" b="T18"/>
              <a:pathLst>
                <a:path w="144" h="912">
                  <a:moveTo>
                    <a:pt x="0" y="336"/>
                  </a:moveTo>
                  <a:lnTo>
                    <a:pt x="144" y="0"/>
                  </a:lnTo>
                  <a:lnTo>
                    <a:pt x="144" y="528"/>
                  </a:lnTo>
                  <a:lnTo>
                    <a:pt x="0" y="912"/>
                  </a:lnTo>
                  <a:lnTo>
                    <a:pt x="0" y="336"/>
                  </a:lnTo>
                  <a:close/>
                </a:path>
              </a:pathLst>
            </a:custGeom>
            <a:noFill/>
            <a:ln w="19050" cap="flat" cmpd="sng">
              <a:solidFill>
                <a:srgbClr val="DDDDDD"/>
              </a:solidFill>
              <a:prstDash val="solid"/>
              <a:round/>
              <a:headEnd/>
              <a:tailEnd/>
            </a:ln>
          </p:spPr>
          <p:txBody>
            <a:bodyPr/>
            <a:lstStyle/>
            <a:p>
              <a:endParaRPr lang="en-IN"/>
            </a:p>
          </p:txBody>
        </p:sp>
        <p:sp>
          <p:nvSpPr>
            <p:cNvPr id="21544" name="Freeform 61"/>
            <p:cNvSpPr>
              <a:spLocks/>
            </p:cNvSpPr>
            <p:nvPr/>
          </p:nvSpPr>
          <p:spPr bwMode="auto">
            <a:xfrm>
              <a:off x="2448" y="2688"/>
              <a:ext cx="768" cy="384"/>
            </a:xfrm>
            <a:custGeom>
              <a:avLst/>
              <a:gdLst>
                <a:gd name="T0" fmla="*/ 624 w 768"/>
                <a:gd name="T1" fmla="*/ 384 h 384"/>
                <a:gd name="T2" fmla="*/ 0 w 768"/>
                <a:gd name="T3" fmla="*/ 384 h 384"/>
                <a:gd name="T4" fmla="*/ 192 w 768"/>
                <a:gd name="T5" fmla="*/ 0 h 384"/>
                <a:gd name="T6" fmla="*/ 768 w 768"/>
                <a:gd name="T7" fmla="*/ 0 h 384"/>
                <a:gd name="T8" fmla="*/ 624 w 768"/>
                <a:gd name="T9" fmla="*/ 384 h 384"/>
                <a:gd name="T10" fmla="*/ 0 60000 65536"/>
                <a:gd name="T11" fmla="*/ 0 60000 65536"/>
                <a:gd name="T12" fmla="*/ 0 60000 65536"/>
                <a:gd name="T13" fmla="*/ 0 60000 65536"/>
                <a:gd name="T14" fmla="*/ 0 60000 65536"/>
                <a:gd name="T15" fmla="*/ 0 w 768"/>
                <a:gd name="T16" fmla="*/ 0 h 384"/>
                <a:gd name="T17" fmla="*/ 768 w 768"/>
                <a:gd name="T18" fmla="*/ 384 h 384"/>
              </a:gdLst>
              <a:ahLst/>
              <a:cxnLst>
                <a:cxn ang="T10">
                  <a:pos x="T0" y="T1"/>
                </a:cxn>
                <a:cxn ang="T11">
                  <a:pos x="T2" y="T3"/>
                </a:cxn>
                <a:cxn ang="T12">
                  <a:pos x="T4" y="T5"/>
                </a:cxn>
                <a:cxn ang="T13">
                  <a:pos x="T6" y="T7"/>
                </a:cxn>
                <a:cxn ang="T14">
                  <a:pos x="T8" y="T9"/>
                </a:cxn>
              </a:cxnLst>
              <a:rect l="T15" t="T16" r="T17" b="T18"/>
              <a:pathLst>
                <a:path w="768" h="384">
                  <a:moveTo>
                    <a:pt x="624" y="384"/>
                  </a:moveTo>
                  <a:lnTo>
                    <a:pt x="0" y="384"/>
                  </a:lnTo>
                  <a:lnTo>
                    <a:pt x="192" y="0"/>
                  </a:lnTo>
                  <a:lnTo>
                    <a:pt x="768" y="0"/>
                  </a:lnTo>
                  <a:lnTo>
                    <a:pt x="624" y="384"/>
                  </a:lnTo>
                  <a:close/>
                </a:path>
              </a:pathLst>
            </a:custGeom>
            <a:noFill/>
            <a:ln w="76200" cap="flat" cmpd="sng">
              <a:solidFill>
                <a:srgbClr val="DDDDDD"/>
              </a:solidFill>
              <a:prstDash val="solid"/>
              <a:round/>
              <a:headEnd/>
              <a:tailEnd/>
            </a:ln>
          </p:spPr>
          <p:txBody>
            <a:bodyPr/>
            <a:lstStyle/>
            <a:p>
              <a:endParaRPr lang="en-IN"/>
            </a:p>
          </p:txBody>
        </p:sp>
      </p:grpSp>
      <p:sp>
        <p:nvSpPr>
          <p:cNvPr id="21540" name="AutoShape 62"/>
          <p:cNvSpPr>
            <a:spLocks noChangeArrowheads="1"/>
          </p:cNvSpPr>
          <p:nvPr/>
        </p:nvSpPr>
        <p:spPr bwMode="auto">
          <a:xfrm>
            <a:off x="3124200" y="4281488"/>
            <a:ext cx="990600" cy="457200"/>
          </a:xfrm>
          <a:prstGeom prst="curvedDownArrow">
            <a:avLst>
              <a:gd name="adj1" fmla="val 43333"/>
              <a:gd name="adj2" fmla="val 86667"/>
              <a:gd name="adj3" fmla="val 33333"/>
            </a:avLst>
          </a:prstGeom>
          <a:solidFill>
            <a:srgbClr val="FFFF66"/>
          </a:solidFill>
          <a:ln w="9525">
            <a:noFill/>
            <a:miter lim="800000"/>
            <a:headEnd/>
            <a:tailEnd/>
          </a:ln>
        </p:spPr>
        <p:txBody>
          <a:bodyPr wrap="none" anchor="ctr"/>
          <a:lstStyle/>
          <a:p>
            <a:endParaRPr lang="en-IN"/>
          </a:p>
        </p:txBody>
      </p:sp>
      <p:sp>
        <p:nvSpPr>
          <p:cNvPr id="21541" name="AutoShape 63"/>
          <p:cNvSpPr>
            <a:spLocks noChangeArrowheads="1"/>
          </p:cNvSpPr>
          <p:nvPr/>
        </p:nvSpPr>
        <p:spPr bwMode="auto">
          <a:xfrm flipH="1">
            <a:off x="4495800" y="4357688"/>
            <a:ext cx="990600" cy="457200"/>
          </a:xfrm>
          <a:prstGeom prst="curvedDownArrow">
            <a:avLst>
              <a:gd name="adj1" fmla="val 43333"/>
              <a:gd name="adj2" fmla="val 86667"/>
              <a:gd name="adj3" fmla="val 33333"/>
            </a:avLst>
          </a:prstGeom>
          <a:solidFill>
            <a:srgbClr val="FFFF66"/>
          </a:solidFill>
          <a:ln w="9525">
            <a:noFill/>
            <a:miter lim="800000"/>
            <a:headEnd/>
            <a:tailEnd/>
          </a:ln>
        </p:spPr>
        <p:txBody>
          <a:bodyPr wrap="none" anchor="ctr"/>
          <a:lstStyle/>
          <a:p>
            <a:endParaRPr lang="en-IN"/>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fontAlgn="auto" hangingPunct="1">
              <a:spcAft>
                <a:spcPts val="0"/>
              </a:spcAft>
              <a:defRPr/>
            </a:pPr>
            <a:r>
              <a:rPr lang="en-US" dirty="0" smtClean="0">
                <a:solidFill>
                  <a:srgbClr val="00B050"/>
                </a:solidFill>
                <a:latin typeface="Comic Sans MS" pitchFamily="66" charset="0"/>
                <a:cs typeface="Times New Roman" pitchFamily="18" charset="0"/>
              </a:rPr>
              <a:t>TYPES OF PROCESSING</a:t>
            </a:r>
            <a:endParaRPr lang="en-IN" dirty="0" smtClean="0">
              <a:solidFill>
                <a:srgbClr val="00B050"/>
              </a:solidFill>
              <a:latin typeface="Comic Sans MS" pitchFamily="66" charset="0"/>
              <a:cs typeface="Times New Roman" pitchFamily="18" charset="0"/>
            </a:endParaRPr>
          </a:p>
        </p:txBody>
      </p:sp>
      <p:sp>
        <p:nvSpPr>
          <p:cNvPr id="27651" name="Rectangle 3"/>
          <p:cNvSpPr>
            <a:spLocks noGrp="1" noChangeArrowheads="1"/>
          </p:cNvSpPr>
          <p:nvPr>
            <p:ph idx="1"/>
          </p:nvPr>
        </p:nvSpPr>
        <p:spPr/>
        <p:txBody>
          <a:bodyPr/>
          <a:lstStyle/>
          <a:p>
            <a:pPr eaLnBrk="1" hangingPunct="1">
              <a:buFont typeface="Wingdings" pitchFamily="2" charset="2"/>
              <a:buNone/>
            </a:pPr>
            <a:r>
              <a:rPr lang="en-US" b="1" dirty="0" smtClean="0">
                <a:latin typeface="Comic Sans MS" pitchFamily="66" charset="0"/>
                <a:cs typeface="Times New Roman" pitchFamily="18" charset="0"/>
              </a:rPr>
              <a:t>1.</a:t>
            </a:r>
            <a:r>
              <a:rPr lang="en-US" b="1" dirty="0" smtClean="0">
                <a:solidFill>
                  <a:srgbClr val="FFFF00"/>
                </a:solidFill>
                <a:latin typeface="Comic Sans MS" pitchFamily="66" charset="0"/>
                <a:cs typeface="Times New Roman" pitchFamily="18" charset="0"/>
              </a:rPr>
              <a:t> </a:t>
            </a:r>
            <a:r>
              <a:rPr lang="en-US" b="1" dirty="0" smtClean="0">
                <a:solidFill>
                  <a:srgbClr val="00B0F0"/>
                </a:solidFill>
                <a:latin typeface="Comic Sans MS" pitchFamily="66" charset="0"/>
                <a:cs typeface="Times New Roman" pitchFamily="18" charset="0"/>
              </a:rPr>
              <a:t>MANUAL ROCESSING</a:t>
            </a:r>
            <a:endParaRPr lang="en-US" dirty="0" smtClean="0">
              <a:solidFill>
                <a:srgbClr val="00B0F0"/>
              </a:solidFill>
              <a:latin typeface="Comic Sans MS" pitchFamily="66" charset="0"/>
              <a:cs typeface="Times New Roman" pitchFamily="18" charset="0"/>
            </a:endParaRPr>
          </a:p>
          <a:p>
            <a:pPr eaLnBrk="1" hangingPunct="1">
              <a:buFont typeface="Wingdings" pitchFamily="2" charset="2"/>
              <a:buNone/>
            </a:pPr>
            <a:r>
              <a:rPr lang="en-US" dirty="0" smtClean="0">
                <a:latin typeface="Comic Sans MS" pitchFamily="66" charset="0"/>
                <a:cs typeface="Times New Roman" pitchFamily="18" charset="0"/>
              </a:rPr>
              <a:t>     </a:t>
            </a:r>
            <a:r>
              <a:rPr lang="en-US" dirty="0" smtClean="0">
                <a:solidFill>
                  <a:srgbClr val="FFFF00"/>
                </a:solidFill>
                <a:latin typeface="Comic Sans MS" pitchFamily="66" charset="0"/>
                <a:cs typeface="Times New Roman" pitchFamily="18" charset="0"/>
              </a:rPr>
              <a:t>A) visual processing </a:t>
            </a:r>
          </a:p>
          <a:p>
            <a:pPr eaLnBrk="1" hangingPunct="1">
              <a:buFont typeface="Wingdings" pitchFamily="2" charset="2"/>
              <a:buNone/>
            </a:pPr>
            <a:r>
              <a:rPr lang="en-US" dirty="0" smtClean="0">
                <a:solidFill>
                  <a:srgbClr val="FFFF00"/>
                </a:solidFill>
                <a:latin typeface="Comic Sans MS" pitchFamily="66" charset="0"/>
                <a:cs typeface="Times New Roman" pitchFamily="18" charset="0"/>
              </a:rPr>
              <a:t>     B) Time temperature method</a:t>
            </a:r>
          </a:p>
          <a:p>
            <a:pPr eaLnBrk="1" hangingPunct="1">
              <a:buFont typeface="Wingdings" pitchFamily="2" charset="2"/>
              <a:buNone/>
            </a:pPr>
            <a:r>
              <a:rPr lang="en-US" dirty="0" smtClean="0">
                <a:latin typeface="Comic Sans MS" pitchFamily="66" charset="0"/>
                <a:cs typeface="Times New Roman" pitchFamily="18" charset="0"/>
              </a:rPr>
              <a:t>2. </a:t>
            </a:r>
            <a:r>
              <a:rPr lang="en-US" b="1" dirty="0" smtClean="0">
                <a:solidFill>
                  <a:srgbClr val="00B0F0"/>
                </a:solidFill>
                <a:latin typeface="Comic Sans MS" pitchFamily="66" charset="0"/>
                <a:cs typeface="Times New Roman" pitchFamily="18" charset="0"/>
              </a:rPr>
              <a:t>AUTOMATIC PROCESSING</a:t>
            </a:r>
          </a:p>
          <a:p>
            <a:pPr>
              <a:lnSpc>
                <a:spcPct val="190000"/>
              </a:lnSpc>
              <a:buFont typeface="Wingdings" pitchFamily="2" charset="2"/>
              <a:buNone/>
            </a:pPr>
            <a:r>
              <a:rPr lang="en-US" dirty="0" smtClean="0">
                <a:latin typeface="Comic Sans MS" pitchFamily="66" charset="0"/>
                <a:cs typeface="Times New Roman" pitchFamily="18" charset="0"/>
              </a:rPr>
              <a:t>3. </a:t>
            </a:r>
            <a:r>
              <a:rPr lang="en-US" b="1" dirty="0" smtClean="0">
                <a:solidFill>
                  <a:srgbClr val="00B0F0"/>
                </a:solidFill>
                <a:latin typeface="Comic Sans MS" pitchFamily="66" charset="0"/>
                <a:cs typeface="Times New Roman" pitchFamily="18" charset="0"/>
              </a:rPr>
              <a:t>USING SELF DEVELOPING  FILM</a:t>
            </a:r>
          </a:p>
          <a:p>
            <a:pPr eaLnBrk="1" hangingPunct="1">
              <a:buFont typeface="Wingdings" pitchFamily="2" charset="2"/>
              <a:buNone/>
            </a:pPr>
            <a:endParaRPr lang="en-IN" dirty="0" smtClean="0">
              <a:latin typeface="Comic Sans MS" pitchFamily="66" charset="0"/>
              <a:cs typeface="Times New Roman" pitchFamily="18"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99592" y="1196752"/>
            <a:ext cx="7443936" cy="595536"/>
          </a:xfrm>
        </p:spPr>
        <p:txBody>
          <a:bodyPr>
            <a:normAutofit fontScale="90000"/>
          </a:bodyPr>
          <a:lstStyle/>
          <a:p>
            <a:r>
              <a:rPr lang="en-US" b="1" dirty="0" smtClean="0">
                <a:solidFill>
                  <a:srgbClr val="00B0F0"/>
                </a:solidFill>
                <a:latin typeface="Comic Sans MS" pitchFamily="66" charset="0"/>
                <a:cs typeface="Times New Roman" pitchFamily="18" charset="0"/>
              </a:rPr>
              <a:t>MANUAL ROCESSING</a:t>
            </a:r>
            <a:endParaRPr lang="en-IN" dirty="0">
              <a:latin typeface="Comic Sans MS" pitchFamily="66" charset="0"/>
              <a:cs typeface="Times New Roman" pitchFamily="18" charset="0"/>
            </a:endParaRPr>
          </a:p>
        </p:txBody>
      </p:sp>
      <p:pic>
        <p:nvPicPr>
          <p:cNvPr id="4" name="Content Placeholder 3" descr="process 8"/>
          <p:cNvPicPr>
            <a:picLocks noGrp="1" noChangeAspect="1" noChangeArrowheads="1"/>
          </p:cNvPicPr>
          <p:nvPr>
            <p:ph idx="1"/>
          </p:nvPr>
        </p:nvPicPr>
        <p:blipFill>
          <a:blip r:embed="rId2" cstate="print"/>
          <a:stretch>
            <a:fillRect/>
          </a:stretch>
        </p:blipFill>
        <p:spPr bwMode="auto">
          <a:xfrm>
            <a:off x="3203848" y="2852936"/>
            <a:ext cx="2589415" cy="19410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8229600" cy="5433467"/>
          </a:xfrm>
        </p:spPr>
        <p:txBody>
          <a:bodyPr/>
          <a:lstStyle/>
          <a:p>
            <a:r>
              <a:rPr lang="en-US" sz="2800" b="1" dirty="0" smtClean="0">
                <a:solidFill>
                  <a:schemeClr val="bg1"/>
                </a:solidFill>
              </a:rPr>
              <a:t>For manual processing, films are clipped to some type of film hanger . </a:t>
            </a:r>
          </a:p>
          <a:p>
            <a:r>
              <a:rPr lang="en-US" sz="2800" b="1" dirty="0" smtClean="0">
                <a:solidFill>
                  <a:schemeClr val="bg1"/>
                </a:solidFill>
              </a:rPr>
              <a:t>The film should be handled only by the edges to avoid damage. The film hanger, with films attached, is then placed in the processing solutions</a:t>
            </a:r>
            <a:r>
              <a:rPr lang="en-US" sz="2800" b="1" dirty="0" smtClean="0">
                <a:solidFill>
                  <a:srgbClr val="FFFF00"/>
                </a:solidFill>
              </a:rPr>
              <a:t>, developer first</a:t>
            </a:r>
            <a:r>
              <a:rPr lang="en-US" sz="2800" b="1" dirty="0" smtClean="0">
                <a:solidFill>
                  <a:schemeClr val="bg1"/>
                </a:solidFill>
              </a:rPr>
              <a:t>. </a:t>
            </a:r>
          </a:p>
          <a:p>
            <a:r>
              <a:rPr lang="en-US" sz="2800" b="1" dirty="0" smtClean="0">
                <a:solidFill>
                  <a:schemeClr val="bg1"/>
                </a:solidFill>
              </a:rPr>
              <a:t>If the film is inadvertently placed in the </a:t>
            </a:r>
            <a:r>
              <a:rPr lang="en-US" sz="2800" b="1" dirty="0" smtClean="0">
                <a:solidFill>
                  <a:srgbClr val="FFFF00"/>
                </a:solidFill>
              </a:rPr>
              <a:t>fixer first,</a:t>
            </a:r>
            <a:r>
              <a:rPr lang="en-US" sz="2800" b="1" dirty="0" smtClean="0">
                <a:solidFill>
                  <a:schemeClr val="bg1"/>
                </a:solidFill>
              </a:rPr>
              <a:t> the film will come out completely clear  ; the fixer removes all crystals that have not been converted to black metallic silver by the developer, even if they have exposure centers.</a:t>
            </a:r>
          </a:p>
          <a:p>
            <a:endParaRPr lang="en-IN"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8229600" cy="6192688"/>
          </a:xfrm>
          <a:ln>
            <a:solidFill>
              <a:schemeClr val="bg1"/>
            </a:solidFill>
          </a:ln>
        </p:spPr>
        <p:txBody>
          <a:bodyPr>
            <a:normAutofit fontScale="92500" lnSpcReduction="10000"/>
          </a:bodyPr>
          <a:lstStyle/>
          <a:p>
            <a:pPr>
              <a:lnSpc>
                <a:spcPct val="160000"/>
              </a:lnSpc>
            </a:pPr>
            <a:endParaRPr lang="en-US" sz="2800" dirty="0" smtClean="0">
              <a:latin typeface="Comic Sans MS" pitchFamily="66" charset="0"/>
              <a:cs typeface="Times New Roman" pitchFamily="18" charset="0"/>
            </a:endParaRPr>
          </a:p>
          <a:p>
            <a:pPr>
              <a:lnSpc>
                <a:spcPct val="160000"/>
              </a:lnSpc>
            </a:pPr>
            <a:r>
              <a:rPr lang="en-US" dirty="0" smtClean="0">
                <a:solidFill>
                  <a:schemeClr val="bg1"/>
                </a:solidFill>
                <a:latin typeface="Comic Sans MS" pitchFamily="66" charset="0"/>
                <a:cs typeface="Times New Roman" pitchFamily="18" charset="0"/>
              </a:rPr>
              <a:t>The purpose of film processing is two fold </a:t>
            </a:r>
          </a:p>
          <a:p>
            <a:pPr lvl="1">
              <a:lnSpc>
                <a:spcPct val="160000"/>
              </a:lnSpc>
            </a:pPr>
            <a:endParaRPr lang="en-US" sz="3200" dirty="0" smtClean="0">
              <a:solidFill>
                <a:schemeClr val="bg1"/>
              </a:solidFill>
              <a:latin typeface="Comic Sans MS" pitchFamily="66" charset="0"/>
              <a:cs typeface="Times New Roman" pitchFamily="18" charset="0"/>
            </a:endParaRPr>
          </a:p>
          <a:p>
            <a:pPr lvl="1">
              <a:lnSpc>
                <a:spcPct val="160000"/>
              </a:lnSpc>
            </a:pPr>
            <a:r>
              <a:rPr lang="en-US" sz="3200" dirty="0" smtClean="0">
                <a:solidFill>
                  <a:schemeClr val="bg1"/>
                </a:solidFill>
                <a:latin typeface="Comic Sans MS" pitchFamily="66" charset="0"/>
                <a:cs typeface="Times New Roman" pitchFamily="18" charset="0"/>
              </a:rPr>
              <a:t>To convert the latent  image (invisible) on the film into a visible image </a:t>
            </a:r>
          </a:p>
          <a:p>
            <a:pPr lvl="1">
              <a:lnSpc>
                <a:spcPct val="160000"/>
              </a:lnSpc>
            </a:pPr>
            <a:r>
              <a:rPr lang="en-US" sz="3200" dirty="0" smtClean="0">
                <a:solidFill>
                  <a:schemeClr val="bg1"/>
                </a:solidFill>
                <a:latin typeface="Comic Sans MS" pitchFamily="66" charset="0"/>
                <a:cs typeface="Times New Roman" pitchFamily="18" charset="0"/>
              </a:rPr>
              <a:t>To preserve the visible image that it is permanent and does not disappear from the dental radiograph</a:t>
            </a:r>
          </a:p>
          <a:p>
            <a:endParaRPr lang="en-US" dirty="0" smtClean="0">
              <a:solidFill>
                <a:schemeClr val="bg1"/>
              </a:solidFill>
              <a:latin typeface="Comic Sans MS" pitchFamily="66" charset="0"/>
              <a:cs typeface="Times New Roman" pitchFamily="18"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background"/>
          <p:cNvPicPr>
            <a:picLocks noChangeAspect="1" noChangeArrowheads="1"/>
          </p:cNvPicPr>
          <p:nvPr/>
        </p:nvPicPr>
        <p:blipFill>
          <a:blip r:embed="rId2" cstate="print">
            <a:lum bright="6000"/>
          </a:blip>
          <a:srcRect/>
          <a:stretch>
            <a:fillRect/>
          </a:stretch>
        </p:blipFill>
        <p:spPr bwMode="auto">
          <a:xfrm>
            <a:off x="0" y="0"/>
            <a:ext cx="9144000" cy="6858000"/>
          </a:xfrm>
          <a:prstGeom prst="rect">
            <a:avLst/>
          </a:prstGeom>
          <a:noFill/>
          <a:ln w="9525">
            <a:noFill/>
            <a:miter lim="800000"/>
            <a:headEnd/>
            <a:tailEnd/>
          </a:ln>
        </p:spPr>
      </p:pic>
      <p:grpSp>
        <p:nvGrpSpPr>
          <p:cNvPr id="2" name="Group 3"/>
          <p:cNvGrpSpPr>
            <a:grpSpLocks/>
          </p:cNvGrpSpPr>
          <p:nvPr/>
        </p:nvGrpSpPr>
        <p:grpSpPr bwMode="auto">
          <a:xfrm>
            <a:off x="962025" y="2141538"/>
            <a:ext cx="1809750" cy="307975"/>
            <a:chOff x="606" y="1822"/>
            <a:chExt cx="1140" cy="194"/>
          </a:xfrm>
        </p:grpSpPr>
        <p:sp>
          <p:nvSpPr>
            <p:cNvPr id="24719" name="Freeform 4"/>
            <p:cNvSpPr>
              <a:spLocks/>
            </p:cNvSpPr>
            <p:nvPr/>
          </p:nvSpPr>
          <p:spPr bwMode="auto">
            <a:xfrm>
              <a:off x="606" y="2014"/>
              <a:ext cx="1140" cy="2"/>
            </a:xfrm>
            <a:custGeom>
              <a:avLst/>
              <a:gdLst>
                <a:gd name="T0" fmla="*/ 0 w 1140"/>
                <a:gd name="T1" fmla="*/ 0 h 2"/>
                <a:gd name="T2" fmla="*/ 1140 w 1140"/>
                <a:gd name="T3" fmla="*/ 2 h 2"/>
                <a:gd name="T4" fmla="*/ 0 60000 65536"/>
                <a:gd name="T5" fmla="*/ 0 60000 65536"/>
                <a:gd name="T6" fmla="*/ 0 w 1140"/>
                <a:gd name="T7" fmla="*/ 0 h 2"/>
                <a:gd name="T8" fmla="*/ 1140 w 1140"/>
                <a:gd name="T9" fmla="*/ 2 h 2"/>
              </a:gdLst>
              <a:ahLst/>
              <a:cxnLst>
                <a:cxn ang="T4">
                  <a:pos x="T0" y="T1"/>
                </a:cxn>
                <a:cxn ang="T5">
                  <a:pos x="T2" y="T3"/>
                </a:cxn>
              </a:cxnLst>
              <a:rect l="T6" t="T7" r="T8" b="T9"/>
              <a:pathLst>
                <a:path w="1140" h="2">
                  <a:moveTo>
                    <a:pt x="0" y="0"/>
                  </a:moveTo>
                  <a:lnTo>
                    <a:pt x="1140" y="2"/>
                  </a:lnTo>
                </a:path>
              </a:pathLst>
            </a:custGeom>
            <a:noFill/>
            <a:ln w="57150" cmpd="sng">
              <a:solidFill>
                <a:srgbClr val="DDDDDD"/>
              </a:solidFill>
              <a:round/>
              <a:headEnd type="none" w="med" len="med"/>
              <a:tailEnd type="none" w="med" len="med"/>
            </a:ln>
          </p:spPr>
          <p:txBody>
            <a:bodyPr/>
            <a:lstStyle/>
            <a:p>
              <a:endParaRPr lang="en-IN"/>
            </a:p>
          </p:txBody>
        </p:sp>
        <p:sp>
          <p:nvSpPr>
            <p:cNvPr id="24720" name="Line 5"/>
            <p:cNvSpPr>
              <a:spLocks noChangeShapeType="1"/>
            </p:cNvSpPr>
            <p:nvPr/>
          </p:nvSpPr>
          <p:spPr bwMode="auto">
            <a:xfrm flipV="1">
              <a:off x="1728" y="1822"/>
              <a:ext cx="0" cy="192"/>
            </a:xfrm>
            <a:prstGeom prst="line">
              <a:avLst/>
            </a:prstGeom>
            <a:noFill/>
            <a:ln w="57150">
              <a:solidFill>
                <a:srgbClr val="DDDDDD"/>
              </a:solidFill>
              <a:round/>
              <a:headEnd/>
              <a:tailEnd/>
            </a:ln>
          </p:spPr>
          <p:txBody>
            <a:bodyPr/>
            <a:lstStyle/>
            <a:p>
              <a:endParaRPr lang="en-IN"/>
            </a:p>
          </p:txBody>
        </p:sp>
        <p:sp>
          <p:nvSpPr>
            <p:cNvPr id="24721" name="Line 6"/>
            <p:cNvSpPr>
              <a:spLocks noChangeShapeType="1"/>
            </p:cNvSpPr>
            <p:nvPr/>
          </p:nvSpPr>
          <p:spPr bwMode="auto">
            <a:xfrm flipV="1">
              <a:off x="624" y="1822"/>
              <a:ext cx="0" cy="192"/>
            </a:xfrm>
            <a:prstGeom prst="line">
              <a:avLst/>
            </a:prstGeom>
            <a:noFill/>
            <a:ln w="57150">
              <a:solidFill>
                <a:srgbClr val="DDDDDD"/>
              </a:solidFill>
              <a:round/>
              <a:headEnd/>
              <a:tailEnd/>
            </a:ln>
          </p:spPr>
          <p:txBody>
            <a:bodyPr/>
            <a:lstStyle/>
            <a:p>
              <a:endParaRPr lang="en-IN"/>
            </a:p>
          </p:txBody>
        </p:sp>
      </p:grpSp>
      <p:sp>
        <p:nvSpPr>
          <p:cNvPr id="24580" name="Text Box 7"/>
          <p:cNvSpPr txBox="1">
            <a:spLocks noChangeArrowheads="1"/>
          </p:cNvSpPr>
          <p:nvPr/>
        </p:nvSpPr>
        <p:spPr bwMode="auto">
          <a:xfrm>
            <a:off x="2124075" y="-28575"/>
            <a:ext cx="4581525" cy="671513"/>
          </a:xfrm>
          <a:prstGeom prst="rect">
            <a:avLst/>
          </a:prstGeom>
          <a:noFill/>
          <a:ln w="9525">
            <a:noFill/>
            <a:miter lim="800000"/>
            <a:headEnd/>
            <a:tailEnd/>
          </a:ln>
        </p:spPr>
        <p:txBody>
          <a:bodyPr wrap="none">
            <a:spAutoFit/>
          </a:bodyPr>
          <a:lstStyle/>
          <a:p>
            <a:pPr eaLnBrk="0" hangingPunct="0"/>
            <a:r>
              <a:rPr lang="en-US" sz="3800" b="1">
                <a:solidFill>
                  <a:srgbClr val="FFFF99"/>
                </a:solidFill>
              </a:rPr>
              <a:t>Manual Processing</a:t>
            </a:r>
          </a:p>
        </p:txBody>
      </p:sp>
      <p:sp>
        <p:nvSpPr>
          <p:cNvPr id="24581" name="Line 15"/>
          <p:cNvSpPr>
            <a:spLocks noChangeShapeType="1"/>
          </p:cNvSpPr>
          <p:nvPr/>
        </p:nvSpPr>
        <p:spPr bwMode="auto">
          <a:xfrm>
            <a:off x="304800" y="657225"/>
            <a:ext cx="8382000" cy="0"/>
          </a:xfrm>
          <a:prstGeom prst="line">
            <a:avLst/>
          </a:prstGeom>
          <a:noFill/>
          <a:ln w="38100">
            <a:solidFill>
              <a:srgbClr val="D60093"/>
            </a:solidFill>
            <a:round/>
            <a:headEnd/>
            <a:tailEnd/>
          </a:ln>
        </p:spPr>
        <p:txBody>
          <a:bodyPr/>
          <a:lstStyle/>
          <a:p>
            <a:endParaRPr lang="en-IN"/>
          </a:p>
        </p:txBody>
      </p:sp>
      <p:sp>
        <p:nvSpPr>
          <p:cNvPr id="24582" name="FlagCount" hidden="1">
            <a:hlinkClick r:id="rId3"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rgbClr val="FFFF66">
              <a:alpha val="25098"/>
            </a:srgbClr>
          </a:solidFill>
          <a:ln w="19050">
            <a:solidFill>
              <a:srgbClr val="000000"/>
            </a:solidFill>
            <a:miter lim="800000"/>
            <a:headEnd/>
            <a:tailEnd/>
          </a:ln>
        </p:spPr>
        <p:txBody>
          <a:bodyPr wrap="none" anchor="ctr"/>
          <a:lstStyle/>
          <a:p>
            <a:pPr algn="ctr" eaLnBrk="0" hangingPunct="0"/>
            <a:r>
              <a:rPr lang="en-US" sz="1400" b="1">
                <a:solidFill>
                  <a:schemeClr val="bg1"/>
                </a:solidFill>
                <a:latin typeface="Tahoma" charset="0"/>
              </a:rPr>
              <a:t>0</a:t>
            </a:r>
          </a:p>
        </p:txBody>
      </p:sp>
      <p:sp>
        <p:nvSpPr>
          <p:cNvPr id="63527" name="Text Box 39"/>
          <p:cNvSpPr txBox="1">
            <a:spLocks noChangeArrowheads="1"/>
          </p:cNvSpPr>
          <p:nvPr/>
        </p:nvSpPr>
        <p:spPr bwMode="auto">
          <a:xfrm>
            <a:off x="7239000" y="2133600"/>
            <a:ext cx="450850" cy="366713"/>
          </a:xfrm>
          <a:prstGeom prst="rect">
            <a:avLst/>
          </a:prstGeom>
          <a:noFill/>
          <a:ln w="9525">
            <a:noFill/>
            <a:miter lim="800000"/>
            <a:headEnd/>
            <a:tailEnd/>
          </a:ln>
        </p:spPr>
        <p:txBody>
          <a:bodyPr wrap="none">
            <a:spAutoFit/>
          </a:bodyPr>
          <a:lstStyle/>
          <a:p>
            <a:pPr eaLnBrk="0" hangingPunct="0"/>
            <a:r>
              <a:rPr lang="en-US" b="1">
                <a:solidFill>
                  <a:schemeClr val="bg1"/>
                </a:solidFill>
              </a:rPr>
              <a:t>lid</a:t>
            </a:r>
          </a:p>
        </p:txBody>
      </p:sp>
      <p:sp>
        <p:nvSpPr>
          <p:cNvPr id="24584" name="Freeform 40"/>
          <p:cNvSpPr>
            <a:spLocks/>
          </p:cNvSpPr>
          <p:nvPr/>
        </p:nvSpPr>
        <p:spPr bwMode="auto">
          <a:xfrm>
            <a:off x="4638675" y="1709738"/>
            <a:ext cx="390525" cy="15875"/>
          </a:xfrm>
          <a:custGeom>
            <a:avLst/>
            <a:gdLst>
              <a:gd name="T0" fmla="*/ 0 w 246"/>
              <a:gd name="T1" fmla="*/ 0 h 10"/>
              <a:gd name="T2" fmla="*/ 246 w 246"/>
              <a:gd name="T3" fmla="*/ 10 h 10"/>
              <a:gd name="T4" fmla="*/ 0 60000 65536"/>
              <a:gd name="T5" fmla="*/ 0 60000 65536"/>
              <a:gd name="T6" fmla="*/ 0 w 246"/>
              <a:gd name="T7" fmla="*/ 0 h 10"/>
              <a:gd name="T8" fmla="*/ 246 w 246"/>
              <a:gd name="T9" fmla="*/ 10 h 10"/>
            </a:gdLst>
            <a:ahLst/>
            <a:cxnLst>
              <a:cxn ang="T4">
                <a:pos x="T0" y="T1"/>
              </a:cxn>
              <a:cxn ang="T5">
                <a:pos x="T2" y="T3"/>
              </a:cxn>
            </a:cxnLst>
            <a:rect l="T6" t="T7" r="T8" b="T9"/>
            <a:pathLst>
              <a:path w="246" h="10">
                <a:moveTo>
                  <a:pt x="0" y="0"/>
                </a:moveTo>
                <a:lnTo>
                  <a:pt x="246" y="10"/>
                </a:lnTo>
              </a:path>
            </a:pathLst>
          </a:custGeom>
          <a:noFill/>
          <a:ln w="63500" cap="flat" cmpd="sng">
            <a:solidFill>
              <a:srgbClr val="DDDDDD"/>
            </a:solidFill>
            <a:prstDash val="solid"/>
            <a:round/>
            <a:headEnd type="none" w="med" len="med"/>
            <a:tailEnd type="none" w="med" len="med"/>
          </a:ln>
        </p:spPr>
        <p:txBody>
          <a:bodyPr/>
          <a:lstStyle/>
          <a:p>
            <a:endParaRPr lang="en-IN"/>
          </a:p>
        </p:txBody>
      </p:sp>
      <p:sp>
        <p:nvSpPr>
          <p:cNvPr id="24585" name="Freeform 41"/>
          <p:cNvSpPr>
            <a:spLocks/>
          </p:cNvSpPr>
          <p:nvPr/>
        </p:nvSpPr>
        <p:spPr bwMode="auto">
          <a:xfrm>
            <a:off x="4324350" y="1687513"/>
            <a:ext cx="330200" cy="817562"/>
          </a:xfrm>
          <a:custGeom>
            <a:avLst/>
            <a:gdLst>
              <a:gd name="T0" fmla="*/ 0 w 208"/>
              <a:gd name="T1" fmla="*/ 515 h 515"/>
              <a:gd name="T2" fmla="*/ 208 w 208"/>
              <a:gd name="T3" fmla="*/ 0 h 515"/>
              <a:gd name="T4" fmla="*/ 0 60000 65536"/>
              <a:gd name="T5" fmla="*/ 0 60000 65536"/>
              <a:gd name="T6" fmla="*/ 0 w 208"/>
              <a:gd name="T7" fmla="*/ 0 h 515"/>
              <a:gd name="T8" fmla="*/ 208 w 208"/>
              <a:gd name="T9" fmla="*/ 515 h 515"/>
            </a:gdLst>
            <a:ahLst/>
            <a:cxnLst>
              <a:cxn ang="T4">
                <a:pos x="T0" y="T1"/>
              </a:cxn>
              <a:cxn ang="T5">
                <a:pos x="T2" y="T3"/>
              </a:cxn>
            </a:cxnLst>
            <a:rect l="T6" t="T7" r="T8" b="T9"/>
            <a:pathLst>
              <a:path w="208" h="515">
                <a:moveTo>
                  <a:pt x="0" y="515"/>
                </a:moveTo>
                <a:lnTo>
                  <a:pt x="208" y="0"/>
                </a:lnTo>
              </a:path>
            </a:pathLst>
          </a:custGeom>
          <a:noFill/>
          <a:ln w="63500" cap="flat" cmpd="sng">
            <a:solidFill>
              <a:srgbClr val="DDDDDD"/>
            </a:solidFill>
            <a:prstDash val="solid"/>
            <a:round/>
            <a:headEnd type="none" w="med" len="med"/>
            <a:tailEnd type="none" w="med" len="med"/>
          </a:ln>
        </p:spPr>
        <p:txBody>
          <a:bodyPr/>
          <a:lstStyle/>
          <a:p>
            <a:endParaRPr lang="en-IN"/>
          </a:p>
        </p:txBody>
      </p:sp>
      <p:sp>
        <p:nvSpPr>
          <p:cNvPr id="24586" name="Freeform 42"/>
          <p:cNvSpPr>
            <a:spLocks/>
          </p:cNvSpPr>
          <p:nvPr/>
        </p:nvSpPr>
        <p:spPr bwMode="auto">
          <a:xfrm>
            <a:off x="3341688" y="1663700"/>
            <a:ext cx="330200" cy="817563"/>
          </a:xfrm>
          <a:custGeom>
            <a:avLst/>
            <a:gdLst>
              <a:gd name="T0" fmla="*/ 0 w 208"/>
              <a:gd name="T1" fmla="*/ 515 h 515"/>
              <a:gd name="T2" fmla="*/ 208 w 208"/>
              <a:gd name="T3" fmla="*/ 0 h 515"/>
              <a:gd name="T4" fmla="*/ 0 60000 65536"/>
              <a:gd name="T5" fmla="*/ 0 60000 65536"/>
              <a:gd name="T6" fmla="*/ 0 w 208"/>
              <a:gd name="T7" fmla="*/ 0 h 515"/>
              <a:gd name="T8" fmla="*/ 208 w 208"/>
              <a:gd name="T9" fmla="*/ 515 h 515"/>
            </a:gdLst>
            <a:ahLst/>
            <a:cxnLst>
              <a:cxn ang="T4">
                <a:pos x="T0" y="T1"/>
              </a:cxn>
              <a:cxn ang="T5">
                <a:pos x="T2" y="T3"/>
              </a:cxn>
            </a:cxnLst>
            <a:rect l="T6" t="T7" r="T8" b="T9"/>
            <a:pathLst>
              <a:path w="208" h="515">
                <a:moveTo>
                  <a:pt x="0" y="515"/>
                </a:moveTo>
                <a:lnTo>
                  <a:pt x="208" y="0"/>
                </a:lnTo>
              </a:path>
            </a:pathLst>
          </a:custGeom>
          <a:noFill/>
          <a:ln w="63500" cap="flat" cmpd="sng">
            <a:solidFill>
              <a:srgbClr val="DDDDDD"/>
            </a:solidFill>
            <a:prstDash val="solid"/>
            <a:round/>
            <a:headEnd type="none" w="med" len="med"/>
            <a:tailEnd type="none" w="med" len="med"/>
          </a:ln>
        </p:spPr>
        <p:txBody>
          <a:bodyPr/>
          <a:lstStyle/>
          <a:p>
            <a:endParaRPr lang="en-IN"/>
          </a:p>
        </p:txBody>
      </p:sp>
      <p:sp>
        <p:nvSpPr>
          <p:cNvPr id="24587" name="Freeform 44"/>
          <p:cNvSpPr>
            <a:spLocks/>
          </p:cNvSpPr>
          <p:nvPr/>
        </p:nvSpPr>
        <p:spPr bwMode="auto">
          <a:xfrm>
            <a:off x="4773613" y="1730375"/>
            <a:ext cx="384175" cy="2414588"/>
          </a:xfrm>
          <a:custGeom>
            <a:avLst/>
            <a:gdLst>
              <a:gd name="T0" fmla="*/ 0 w 144"/>
              <a:gd name="T1" fmla="*/ 336 h 912"/>
              <a:gd name="T2" fmla="*/ 144 w 144"/>
              <a:gd name="T3" fmla="*/ 0 h 912"/>
              <a:gd name="T4" fmla="*/ 144 w 144"/>
              <a:gd name="T5" fmla="*/ 528 h 912"/>
              <a:gd name="T6" fmla="*/ 0 w 144"/>
              <a:gd name="T7" fmla="*/ 912 h 912"/>
              <a:gd name="T8" fmla="*/ 0 w 144"/>
              <a:gd name="T9" fmla="*/ 336 h 912"/>
              <a:gd name="T10" fmla="*/ 0 60000 65536"/>
              <a:gd name="T11" fmla="*/ 0 60000 65536"/>
              <a:gd name="T12" fmla="*/ 0 60000 65536"/>
              <a:gd name="T13" fmla="*/ 0 60000 65536"/>
              <a:gd name="T14" fmla="*/ 0 60000 65536"/>
              <a:gd name="T15" fmla="*/ 0 w 144"/>
              <a:gd name="T16" fmla="*/ 0 h 912"/>
              <a:gd name="T17" fmla="*/ 144 w 144"/>
              <a:gd name="T18" fmla="*/ 912 h 912"/>
            </a:gdLst>
            <a:ahLst/>
            <a:cxnLst>
              <a:cxn ang="T10">
                <a:pos x="T0" y="T1"/>
              </a:cxn>
              <a:cxn ang="T11">
                <a:pos x="T2" y="T3"/>
              </a:cxn>
              <a:cxn ang="T12">
                <a:pos x="T4" y="T5"/>
              </a:cxn>
              <a:cxn ang="T13">
                <a:pos x="T6" y="T7"/>
              </a:cxn>
              <a:cxn ang="T14">
                <a:pos x="T8" y="T9"/>
              </a:cxn>
            </a:cxnLst>
            <a:rect l="T15" t="T16" r="T17" b="T18"/>
            <a:pathLst>
              <a:path w="144" h="912">
                <a:moveTo>
                  <a:pt x="0" y="336"/>
                </a:moveTo>
                <a:lnTo>
                  <a:pt x="144" y="0"/>
                </a:lnTo>
                <a:lnTo>
                  <a:pt x="144" y="528"/>
                </a:lnTo>
                <a:lnTo>
                  <a:pt x="0" y="912"/>
                </a:lnTo>
                <a:lnTo>
                  <a:pt x="0" y="336"/>
                </a:lnTo>
                <a:close/>
              </a:path>
            </a:pathLst>
          </a:custGeom>
          <a:noFill/>
          <a:ln w="19050" cap="flat" cmpd="sng">
            <a:solidFill>
              <a:srgbClr val="DDDDDD"/>
            </a:solidFill>
            <a:prstDash val="solid"/>
            <a:round/>
            <a:headEnd/>
            <a:tailEnd/>
          </a:ln>
        </p:spPr>
        <p:txBody>
          <a:bodyPr/>
          <a:lstStyle/>
          <a:p>
            <a:endParaRPr lang="en-IN"/>
          </a:p>
        </p:txBody>
      </p:sp>
      <p:grpSp>
        <p:nvGrpSpPr>
          <p:cNvPr id="3" name="Group 45"/>
          <p:cNvGrpSpPr>
            <a:grpSpLocks/>
          </p:cNvGrpSpPr>
          <p:nvPr/>
        </p:nvGrpSpPr>
        <p:grpSpPr bwMode="auto">
          <a:xfrm>
            <a:off x="3429000" y="1916113"/>
            <a:ext cx="339725" cy="1638300"/>
            <a:chOff x="506" y="3090"/>
            <a:chExt cx="214" cy="1032"/>
          </a:xfrm>
        </p:grpSpPr>
        <p:sp>
          <p:nvSpPr>
            <p:cNvPr id="24712" name="Freeform 46"/>
            <p:cNvSpPr>
              <a:spLocks/>
            </p:cNvSpPr>
            <p:nvPr/>
          </p:nvSpPr>
          <p:spPr bwMode="auto">
            <a:xfrm>
              <a:off x="506" y="3090"/>
              <a:ext cx="124" cy="1032"/>
            </a:xfrm>
            <a:custGeom>
              <a:avLst/>
              <a:gdLst>
                <a:gd name="T0" fmla="*/ 0 w 124"/>
                <a:gd name="T1" fmla="*/ 137 h 1032"/>
                <a:gd name="T2" fmla="*/ 10 w 124"/>
                <a:gd name="T3" fmla="*/ 66 h 1032"/>
                <a:gd name="T4" fmla="*/ 30 w 124"/>
                <a:gd name="T5" fmla="*/ 20 h 1032"/>
                <a:gd name="T6" fmla="*/ 46 w 124"/>
                <a:gd name="T7" fmla="*/ 3 h 1032"/>
                <a:gd name="T8" fmla="*/ 70 w 124"/>
                <a:gd name="T9" fmla="*/ 2 h 1032"/>
                <a:gd name="T10" fmla="*/ 87 w 124"/>
                <a:gd name="T11" fmla="*/ 8 h 1032"/>
                <a:gd name="T12" fmla="*/ 99 w 124"/>
                <a:gd name="T13" fmla="*/ 24 h 1032"/>
                <a:gd name="T14" fmla="*/ 108 w 124"/>
                <a:gd name="T15" fmla="*/ 44 h 1032"/>
                <a:gd name="T16" fmla="*/ 114 w 124"/>
                <a:gd name="T17" fmla="*/ 66 h 1032"/>
                <a:gd name="T18" fmla="*/ 118 w 124"/>
                <a:gd name="T19" fmla="*/ 126 h 1032"/>
                <a:gd name="T20" fmla="*/ 124 w 124"/>
                <a:gd name="T21" fmla="*/ 1032 h 10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4"/>
                <a:gd name="T34" fmla="*/ 0 h 1032"/>
                <a:gd name="T35" fmla="*/ 124 w 124"/>
                <a:gd name="T36" fmla="*/ 1032 h 10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4" h="1032">
                  <a:moveTo>
                    <a:pt x="0" y="137"/>
                  </a:moveTo>
                  <a:cubicBezTo>
                    <a:pt x="2" y="125"/>
                    <a:pt x="5" y="85"/>
                    <a:pt x="10" y="66"/>
                  </a:cubicBezTo>
                  <a:cubicBezTo>
                    <a:pt x="15" y="47"/>
                    <a:pt x="24" y="30"/>
                    <a:pt x="30" y="20"/>
                  </a:cubicBezTo>
                  <a:cubicBezTo>
                    <a:pt x="36" y="10"/>
                    <a:pt x="39" y="6"/>
                    <a:pt x="46" y="3"/>
                  </a:cubicBezTo>
                  <a:cubicBezTo>
                    <a:pt x="53" y="0"/>
                    <a:pt x="63" y="1"/>
                    <a:pt x="70" y="2"/>
                  </a:cubicBezTo>
                  <a:lnTo>
                    <a:pt x="87" y="8"/>
                  </a:lnTo>
                  <a:lnTo>
                    <a:pt x="99" y="24"/>
                  </a:lnTo>
                  <a:lnTo>
                    <a:pt x="108" y="44"/>
                  </a:lnTo>
                  <a:lnTo>
                    <a:pt x="114" y="66"/>
                  </a:lnTo>
                  <a:lnTo>
                    <a:pt x="118" y="126"/>
                  </a:lnTo>
                  <a:cubicBezTo>
                    <a:pt x="120" y="287"/>
                    <a:pt x="123" y="843"/>
                    <a:pt x="124" y="1032"/>
                  </a:cubicBezTo>
                </a:path>
              </a:pathLst>
            </a:custGeom>
            <a:noFill/>
            <a:ln w="28575" cap="flat" cmpd="sng">
              <a:solidFill>
                <a:srgbClr val="DDDDDD"/>
              </a:solidFill>
              <a:prstDash val="solid"/>
              <a:round/>
              <a:headEnd/>
              <a:tailEnd/>
            </a:ln>
          </p:spPr>
          <p:txBody>
            <a:bodyPr/>
            <a:lstStyle/>
            <a:p>
              <a:endParaRPr lang="en-IN"/>
            </a:p>
          </p:txBody>
        </p:sp>
        <p:sp>
          <p:nvSpPr>
            <p:cNvPr id="24713" name="Freeform 47"/>
            <p:cNvSpPr>
              <a:spLocks/>
            </p:cNvSpPr>
            <p:nvPr/>
          </p:nvSpPr>
          <p:spPr bwMode="auto">
            <a:xfrm>
              <a:off x="624" y="3168"/>
              <a:ext cx="96" cy="240"/>
            </a:xfrm>
            <a:custGeom>
              <a:avLst/>
              <a:gdLst>
                <a:gd name="T0" fmla="*/ 0 w 240"/>
                <a:gd name="T1" fmla="*/ 449 h 449"/>
                <a:gd name="T2" fmla="*/ 0 w 240"/>
                <a:gd name="T3" fmla="*/ 161 h 449"/>
                <a:gd name="T4" fmla="*/ 236 w 240"/>
                <a:gd name="T5" fmla="*/ 0 h 449"/>
                <a:gd name="T6" fmla="*/ 240 w 240"/>
                <a:gd name="T7" fmla="*/ 305 h 449"/>
                <a:gd name="T8" fmla="*/ 0 w 240"/>
                <a:gd name="T9" fmla="*/ 449 h 449"/>
                <a:gd name="T10" fmla="*/ 0 60000 65536"/>
                <a:gd name="T11" fmla="*/ 0 60000 65536"/>
                <a:gd name="T12" fmla="*/ 0 60000 65536"/>
                <a:gd name="T13" fmla="*/ 0 60000 65536"/>
                <a:gd name="T14" fmla="*/ 0 60000 65536"/>
                <a:gd name="T15" fmla="*/ 0 w 240"/>
                <a:gd name="T16" fmla="*/ 0 h 449"/>
                <a:gd name="T17" fmla="*/ 240 w 240"/>
                <a:gd name="T18" fmla="*/ 449 h 449"/>
              </a:gdLst>
              <a:ahLst/>
              <a:cxnLst>
                <a:cxn ang="T10">
                  <a:pos x="T0" y="T1"/>
                </a:cxn>
                <a:cxn ang="T11">
                  <a:pos x="T2" y="T3"/>
                </a:cxn>
                <a:cxn ang="T12">
                  <a:pos x="T4" y="T5"/>
                </a:cxn>
                <a:cxn ang="T13">
                  <a:pos x="T6" y="T7"/>
                </a:cxn>
                <a:cxn ang="T14">
                  <a:pos x="T8" y="T9"/>
                </a:cxn>
              </a:cxnLst>
              <a:rect l="T15" t="T16" r="T17" b="T18"/>
              <a:pathLst>
                <a:path w="240" h="449">
                  <a:moveTo>
                    <a:pt x="0" y="449"/>
                  </a:moveTo>
                  <a:lnTo>
                    <a:pt x="0" y="161"/>
                  </a:lnTo>
                  <a:lnTo>
                    <a:pt x="236" y="0"/>
                  </a:lnTo>
                  <a:lnTo>
                    <a:pt x="240" y="305"/>
                  </a:lnTo>
                  <a:lnTo>
                    <a:pt x="0" y="449"/>
                  </a:lnTo>
                  <a:close/>
                </a:path>
              </a:pathLst>
            </a:custGeom>
            <a:solidFill>
              <a:srgbClr val="FF99FF"/>
            </a:solidFill>
            <a:ln w="9525" cap="flat" cmpd="sng">
              <a:noFill/>
              <a:prstDash val="solid"/>
              <a:round/>
              <a:headEnd/>
              <a:tailEnd/>
            </a:ln>
          </p:spPr>
          <p:txBody>
            <a:bodyPr/>
            <a:lstStyle/>
            <a:p>
              <a:endParaRPr lang="en-IN"/>
            </a:p>
          </p:txBody>
        </p:sp>
        <p:sp>
          <p:nvSpPr>
            <p:cNvPr id="24714" name="Freeform 48"/>
            <p:cNvSpPr>
              <a:spLocks/>
            </p:cNvSpPr>
            <p:nvPr/>
          </p:nvSpPr>
          <p:spPr bwMode="auto">
            <a:xfrm>
              <a:off x="624" y="3360"/>
              <a:ext cx="96" cy="240"/>
            </a:xfrm>
            <a:custGeom>
              <a:avLst/>
              <a:gdLst>
                <a:gd name="T0" fmla="*/ 0 w 240"/>
                <a:gd name="T1" fmla="*/ 449 h 449"/>
                <a:gd name="T2" fmla="*/ 0 w 240"/>
                <a:gd name="T3" fmla="*/ 161 h 449"/>
                <a:gd name="T4" fmla="*/ 236 w 240"/>
                <a:gd name="T5" fmla="*/ 0 h 449"/>
                <a:gd name="T6" fmla="*/ 240 w 240"/>
                <a:gd name="T7" fmla="*/ 305 h 449"/>
                <a:gd name="T8" fmla="*/ 0 w 240"/>
                <a:gd name="T9" fmla="*/ 449 h 449"/>
                <a:gd name="T10" fmla="*/ 0 60000 65536"/>
                <a:gd name="T11" fmla="*/ 0 60000 65536"/>
                <a:gd name="T12" fmla="*/ 0 60000 65536"/>
                <a:gd name="T13" fmla="*/ 0 60000 65536"/>
                <a:gd name="T14" fmla="*/ 0 60000 65536"/>
                <a:gd name="T15" fmla="*/ 0 w 240"/>
                <a:gd name="T16" fmla="*/ 0 h 449"/>
                <a:gd name="T17" fmla="*/ 240 w 240"/>
                <a:gd name="T18" fmla="*/ 449 h 449"/>
              </a:gdLst>
              <a:ahLst/>
              <a:cxnLst>
                <a:cxn ang="T10">
                  <a:pos x="T0" y="T1"/>
                </a:cxn>
                <a:cxn ang="T11">
                  <a:pos x="T2" y="T3"/>
                </a:cxn>
                <a:cxn ang="T12">
                  <a:pos x="T4" y="T5"/>
                </a:cxn>
                <a:cxn ang="T13">
                  <a:pos x="T6" y="T7"/>
                </a:cxn>
                <a:cxn ang="T14">
                  <a:pos x="T8" y="T9"/>
                </a:cxn>
              </a:cxnLst>
              <a:rect l="T15" t="T16" r="T17" b="T18"/>
              <a:pathLst>
                <a:path w="240" h="449">
                  <a:moveTo>
                    <a:pt x="0" y="449"/>
                  </a:moveTo>
                  <a:lnTo>
                    <a:pt x="0" y="161"/>
                  </a:lnTo>
                  <a:lnTo>
                    <a:pt x="236" y="0"/>
                  </a:lnTo>
                  <a:lnTo>
                    <a:pt x="240" y="305"/>
                  </a:lnTo>
                  <a:lnTo>
                    <a:pt x="0" y="449"/>
                  </a:lnTo>
                  <a:close/>
                </a:path>
              </a:pathLst>
            </a:custGeom>
            <a:solidFill>
              <a:srgbClr val="FF99FF"/>
            </a:solidFill>
            <a:ln w="9525" cap="flat" cmpd="sng">
              <a:noFill/>
              <a:prstDash val="solid"/>
              <a:round/>
              <a:headEnd/>
              <a:tailEnd/>
            </a:ln>
          </p:spPr>
          <p:txBody>
            <a:bodyPr/>
            <a:lstStyle/>
            <a:p>
              <a:endParaRPr lang="en-IN"/>
            </a:p>
          </p:txBody>
        </p:sp>
        <p:sp>
          <p:nvSpPr>
            <p:cNvPr id="24715" name="Freeform 49"/>
            <p:cNvSpPr>
              <a:spLocks/>
            </p:cNvSpPr>
            <p:nvPr/>
          </p:nvSpPr>
          <p:spPr bwMode="auto">
            <a:xfrm>
              <a:off x="624" y="3552"/>
              <a:ext cx="96" cy="240"/>
            </a:xfrm>
            <a:custGeom>
              <a:avLst/>
              <a:gdLst>
                <a:gd name="T0" fmla="*/ 0 w 240"/>
                <a:gd name="T1" fmla="*/ 449 h 449"/>
                <a:gd name="T2" fmla="*/ 0 w 240"/>
                <a:gd name="T3" fmla="*/ 161 h 449"/>
                <a:gd name="T4" fmla="*/ 236 w 240"/>
                <a:gd name="T5" fmla="*/ 0 h 449"/>
                <a:gd name="T6" fmla="*/ 240 w 240"/>
                <a:gd name="T7" fmla="*/ 305 h 449"/>
                <a:gd name="T8" fmla="*/ 0 w 240"/>
                <a:gd name="T9" fmla="*/ 449 h 449"/>
                <a:gd name="T10" fmla="*/ 0 60000 65536"/>
                <a:gd name="T11" fmla="*/ 0 60000 65536"/>
                <a:gd name="T12" fmla="*/ 0 60000 65536"/>
                <a:gd name="T13" fmla="*/ 0 60000 65536"/>
                <a:gd name="T14" fmla="*/ 0 60000 65536"/>
                <a:gd name="T15" fmla="*/ 0 w 240"/>
                <a:gd name="T16" fmla="*/ 0 h 449"/>
                <a:gd name="T17" fmla="*/ 240 w 240"/>
                <a:gd name="T18" fmla="*/ 449 h 449"/>
              </a:gdLst>
              <a:ahLst/>
              <a:cxnLst>
                <a:cxn ang="T10">
                  <a:pos x="T0" y="T1"/>
                </a:cxn>
                <a:cxn ang="T11">
                  <a:pos x="T2" y="T3"/>
                </a:cxn>
                <a:cxn ang="T12">
                  <a:pos x="T4" y="T5"/>
                </a:cxn>
                <a:cxn ang="T13">
                  <a:pos x="T6" y="T7"/>
                </a:cxn>
                <a:cxn ang="T14">
                  <a:pos x="T8" y="T9"/>
                </a:cxn>
              </a:cxnLst>
              <a:rect l="T15" t="T16" r="T17" b="T18"/>
              <a:pathLst>
                <a:path w="240" h="449">
                  <a:moveTo>
                    <a:pt x="0" y="449"/>
                  </a:moveTo>
                  <a:lnTo>
                    <a:pt x="0" y="161"/>
                  </a:lnTo>
                  <a:lnTo>
                    <a:pt x="236" y="0"/>
                  </a:lnTo>
                  <a:lnTo>
                    <a:pt x="240" y="305"/>
                  </a:lnTo>
                  <a:lnTo>
                    <a:pt x="0" y="449"/>
                  </a:lnTo>
                  <a:close/>
                </a:path>
              </a:pathLst>
            </a:custGeom>
            <a:solidFill>
              <a:srgbClr val="FF99FF"/>
            </a:solidFill>
            <a:ln w="9525" cap="flat" cmpd="sng">
              <a:noFill/>
              <a:prstDash val="solid"/>
              <a:round/>
              <a:headEnd/>
              <a:tailEnd/>
            </a:ln>
          </p:spPr>
          <p:txBody>
            <a:bodyPr/>
            <a:lstStyle/>
            <a:p>
              <a:endParaRPr lang="en-IN"/>
            </a:p>
          </p:txBody>
        </p:sp>
        <p:sp>
          <p:nvSpPr>
            <p:cNvPr id="24716" name="Freeform 50"/>
            <p:cNvSpPr>
              <a:spLocks/>
            </p:cNvSpPr>
            <p:nvPr/>
          </p:nvSpPr>
          <p:spPr bwMode="auto">
            <a:xfrm>
              <a:off x="528" y="3696"/>
              <a:ext cx="96" cy="240"/>
            </a:xfrm>
            <a:custGeom>
              <a:avLst/>
              <a:gdLst>
                <a:gd name="T0" fmla="*/ 0 w 240"/>
                <a:gd name="T1" fmla="*/ 449 h 449"/>
                <a:gd name="T2" fmla="*/ 0 w 240"/>
                <a:gd name="T3" fmla="*/ 161 h 449"/>
                <a:gd name="T4" fmla="*/ 236 w 240"/>
                <a:gd name="T5" fmla="*/ 0 h 449"/>
                <a:gd name="T6" fmla="*/ 240 w 240"/>
                <a:gd name="T7" fmla="*/ 305 h 449"/>
                <a:gd name="T8" fmla="*/ 0 w 240"/>
                <a:gd name="T9" fmla="*/ 449 h 449"/>
                <a:gd name="T10" fmla="*/ 0 60000 65536"/>
                <a:gd name="T11" fmla="*/ 0 60000 65536"/>
                <a:gd name="T12" fmla="*/ 0 60000 65536"/>
                <a:gd name="T13" fmla="*/ 0 60000 65536"/>
                <a:gd name="T14" fmla="*/ 0 60000 65536"/>
                <a:gd name="T15" fmla="*/ 0 w 240"/>
                <a:gd name="T16" fmla="*/ 0 h 449"/>
                <a:gd name="T17" fmla="*/ 240 w 240"/>
                <a:gd name="T18" fmla="*/ 449 h 449"/>
              </a:gdLst>
              <a:ahLst/>
              <a:cxnLst>
                <a:cxn ang="T10">
                  <a:pos x="T0" y="T1"/>
                </a:cxn>
                <a:cxn ang="T11">
                  <a:pos x="T2" y="T3"/>
                </a:cxn>
                <a:cxn ang="T12">
                  <a:pos x="T4" y="T5"/>
                </a:cxn>
                <a:cxn ang="T13">
                  <a:pos x="T6" y="T7"/>
                </a:cxn>
                <a:cxn ang="T14">
                  <a:pos x="T8" y="T9"/>
                </a:cxn>
              </a:cxnLst>
              <a:rect l="T15" t="T16" r="T17" b="T18"/>
              <a:pathLst>
                <a:path w="240" h="449">
                  <a:moveTo>
                    <a:pt x="0" y="449"/>
                  </a:moveTo>
                  <a:lnTo>
                    <a:pt x="0" y="161"/>
                  </a:lnTo>
                  <a:lnTo>
                    <a:pt x="236" y="0"/>
                  </a:lnTo>
                  <a:lnTo>
                    <a:pt x="240" y="305"/>
                  </a:lnTo>
                  <a:lnTo>
                    <a:pt x="0" y="449"/>
                  </a:lnTo>
                  <a:close/>
                </a:path>
              </a:pathLst>
            </a:custGeom>
            <a:solidFill>
              <a:srgbClr val="FF99FF"/>
            </a:solidFill>
            <a:ln w="9525" cap="flat" cmpd="sng">
              <a:noFill/>
              <a:prstDash val="solid"/>
              <a:round/>
              <a:headEnd/>
              <a:tailEnd/>
            </a:ln>
          </p:spPr>
          <p:txBody>
            <a:bodyPr/>
            <a:lstStyle/>
            <a:p>
              <a:endParaRPr lang="en-IN"/>
            </a:p>
          </p:txBody>
        </p:sp>
        <p:sp>
          <p:nvSpPr>
            <p:cNvPr id="24717" name="Freeform 51"/>
            <p:cNvSpPr>
              <a:spLocks/>
            </p:cNvSpPr>
            <p:nvPr/>
          </p:nvSpPr>
          <p:spPr bwMode="auto">
            <a:xfrm>
              <a:off x="528" y="3504"/>
              <a:ext cx="96" cy="240"/>
            </a:xfrm>
            <a:custGeom>
              <a:avLst/>
              <a:gdLst>
                <a:gd name="T0" fmla="*/ 0 w 240"/>
                <a:gd name="T1" fmla="*/ 449 h 449"/>
                <a:gd name="T2" fmla="*/ 0 w 240"/>
                <a:gd name="T3" fmla="*/ 161 h 449"/>
                <a:gd name="T4" fmla="*/ 236 w 240"/>
                <a:gd name="T5" fmla="*/ 0 h 449"/>
                <a:gd name="T6" fmla="*/ 240 w 240"/>
                <a:gd name="T7" fmla="*/ 305 h 449"/>
                <a:gd name="T8" fmla="*/ 0 w 240"/>
                <a:gd name="T9" fmla="*/ 449 h 449"/>
                <a:gd name="T10" fmla="*/ 0 60000 65536"/>
                <a:gd name="T11" fmla="*/ 0 60000 65536"/>
                <a:gd name="T12" fmla="*/ 0 60000 65536"/>
                <a:gd name="T13" fmla="*/ 0 60000 65536"/>
                <a:gd name="T14" fmla="*/ 0 60000 65536"/>
                <a:gd name="T15" fmla="*/ 0 w 240"/>
                <a:gd name="T16" fmla="*/ 0 h 449"/>
                <a:gd name="T17" fmla="*/ 240 w 240"/>
                <a:gd name="T18" fmla="*/ 449 h 449"/>
              </a:gdLst>
              <a:ahLst/>
              <a:cxnLst>
                <a:cxn ang="T10">
                  <a:pos x="T0" y="T1"/>
                </a:cxn>
                <a:cxn ang="T11">
                  <a:pos x="T2" y="T3"/>
                </a:cxn>
                <a:cxn ang="T12">
                  <a:pos x="T4" y="T5"/>
                </a:cxn>
                <a:cxn ang="T13">
                  <a:pos x="T6" y="T7"/>
                </a:cxn>
                <a:cxn ang="T14">
                  <a:pos x="T8" y="T9"/>
                </a:cxn>
              </a:cxnLst>
              <a:rect l="T15" t="T16" r="T17" b="T18"/>
              <a:pathLst>
                <a:path w="240" h="449">
                  <a:moveTo>
                    <a:pt x="0" y="449"/>
                  </a:moveTo>
                  <a:lnTo>
                    <a:pt x="0" y="161"/>
                  </a:lnTo>
                  <a:lnTo>
                    <a:pt x="236" y="0"/>
                  </a:lnTo>
                  <a:lnTo>
                    <a:pt x="240" y="305"/>
                  </a:lnTo>
                  <a:lnTo>
                    <a:pt x="0" y="449"/>
                  </a:lnTo>
                  <a:close/>
                </a:path>
              </a:pathLst>
            </a:custGeom>
            <a:solidFill>
              <a:srgbClr val="FF99FF"/>
            </a:solidFill>
            <a:ln w="9525" cap="flat" cmpd="sng">
              <a:noFill/>
              <a:prstDash val="solid"/>
              <a:round/>
              <a:headEnd/>
              <a:tailEnd/>
            </a:ln>
          </p:spPr>
          <p:txBody>
            <a:bodyPr/>
            <a:lstStyle/>
            <a:p>
              <a:endParaRPr lang="en-IN"/>
            </a:p>
          </p:txBody>
        </p:sp>
        <p:sp>
          <p:nvSpPr>
            <p:cNvPr id="24718" name="Freeform 52"/>
            <p:cNvSpPr>
              <a:spLocks/>
            </p:cNvSpPr>
            <p:nvPr/>
          </p:nvSpPr>
          <p:spPr bwMode="auto">
            <a:xfrm>
              <a:off x="528" y="3312"/>
              <a:ext cx="96" cy="240"/>
            </a:xfrm>
            <a:custGeom>
              <a:avLst/>
              <a:gdLst>
                <a:gd name="T0" fmla="*/ 0 w 240"/>
                <a:gd name="T1" fmla="*/ 449 h 449"/>
                <a:gd name="T2" fmla="*/ 0 w 240"/>
                <a:gd name="T3" fmla="*/ 161 h 449"/>
                <a:gd name="T4" fmla="*/ 236 w 240"/>
                <a:gd name="T5" fmla="*/ 0 h 449"/>
                <a:gd name="T6" fmla="*/ 240 w 240"/>
                <a:gd name="T7" fmla="*/ 305 h 449"/>
                <a:gd name="T8" fmla="*/ 0 w 240"/>
                <a:gd name="T9" fmla="*/ 449 h 449"/>
                <a:gd name="T10" fmla="*/ 0 60000 65536"/>
                <a:gd name="T11" fmla="*/ 0 60000 65536"/>
                <a:gd name="T12" fmla="*/ 0 60000 65536"/>
                <a:gd name="T13" fmla="*/ 0 60000 65536"/>
                <a:gd name="T14" fmla="*/ 0 60000 65536"/>
                <a:gd name="T15" fmla="*/ 0 w 240"/>
                <a:gd name="T16" fmla="*/ 0 h 449"/>
                <a:gd name="T17" fmla="*/ 240 w 240"/>
                <a:gd name="T18" fmla="*/ 449 h 449"/>
              </a:gdLst>
              <a:ahLst/>
              <a:cxnLst>
                <a:cxn ang="T10">
                  <a:pos x="T0" y="T1"/>
                </a:cxn>
                <a:cxn ang="T11">
                  <a:pos x="T2" y="T3"/>
                </a:cxn>
                <a:cxn ang="T12">
                  <a:pos x="T4" y="T5"/>
                </a:cxn>
                <a:cxn ang="T13">
                  <a:pos x="T6" y="T7"/>
                </a:cxn>
                <a:cxn ang="T14">
                  <a:pos x="T8" y="T9"/>
                </a:cxn>
              </a:cxnLst>
              <a:rect l="T15" t="T16" r="T17" b="T18"/>
              <a:pathLst>
                <a:path w="240" h="449">
                  <a:moveTo>
                    <a:pt x="0" y="449"/>
                  </a:moveTo>
                  <a:lnTo>
                    <a:pt x="0" y="161"/>
                  </a:lnTo>
                  <a:lnTo>
                    <a:pt x="236" y="0"/>
                  </a:lnTo>
                  <a:lnTo>
                    <a:pt x="240" y="305"/>
                  </a:lnTo>
                  <a:lnTo>
                    <a:pt x="0" y="449"/>
                  </a:lnTo>
                  <a:close/>
                </a:path>
              </a:pathLst>
            </a:custGeom>
            <a:solidFill>
              <a:srgbClr val="FF99FF"/>
            </a:solidFill>
            <a:ln w="9525" cap="flat" cmpd="sng">
              <a:noFill/>
              <a:prstDash val="solid"/>
              <a:round/>
              <a:headEnd/>
              <a:tailEnd/>
            </a:ln>
          </p:spPr>
          <p:txBody>
            <a:bodyPr/>
            <a:lstStyle/>
            <a:p>
              <a:endParaRPr lang="en-IN"/>
            </a:p>
          </p:txBody>
        </p:sp>
      </p:grpSp>
      <p:grpSp>
        <p:nvGrpSpPr>
          <p:cNvPr id="4" name="Group 53"/>
          <p:cNvGrpSpPr>
            <a:grpSpLocks/>
          </p:cNvGrpSpPr>
          <p:nvPr/>
        </p:nvGrpSpPr>
        <p:grpSpPr bwMode="auto">
          <a:xfrm>
            <a:off x="3429000" y="1916113"/>
            <a:ext cx="339725" cy="1638300"/>
            <a:chOff x="528" y="2832"/>
            <a:chExt cx="214" cy="1032"/>
          </a:xfrm>
        </p:grpSpPr>
        <p:sp>
          <p:nvSpPr>
            <p:cNvPr id="24705" name="Freeform 54"/>
            <p:cNvSpPr>
              <a:spLocks/>
            </p:cNvSpPr>
            <p:nvPr/>
          </p:nvSpPr>
          <p:spPr bwMode="auto">
            <a:xfrm>
              <a:off x="528" y="2832"/>
              <a:ext cx="124" cy="1032"/>
            </a:xfrm>
            <a:custGeom>
              <a:avLst/>
              <a:gdLst>
                <a:gd name="T0" fmla="*/ 0 w 124"/>
                <a:gd name="T1" fmla="*/ 137 h 1032"/>
                <a:gd name="T2" fmla="*/ 10 w 124"/>
                <a:gd name="T3" fmla="*/ 66 h 1032"/>
                <a:gd name="T4" fmla="*/ 30 w 124"/>
                <a:gd name="T5" fmla="*/ 20 h 1032"/>
                <a:gd name="T6" fmla="*/ 46 w 124"/>
                <a:gd name="T7" fmla="*/ 3 h 1032"/>
                <a:gd name="T8" fmla="*/ 70 w 124"/>
                <a:gd name="T9" fmla="*/ 2 h 1032"/>
                <a:gd name="T10" fmla="*/ 87 w 124"/>
                <a:gd name="T11" fmla="*/ 8 h 1032"/>
                <a:gd name="T12" fmla="*/ 99 w 124"/>
                <a:gd name="T13" fmla="*/ 24 h 1032"/>
                <a:gd name="T14" fmla="*/ 108 w 124"/>
                <a:gd name="T15" fmla="*/ 44 h 1032"/>
                <a:gd name="T16" fmla="*/ 114 w 124"/>
                <a:gd name="T17" fmla="*/ 66 h 1032"/>
                <a:gd name="T18" fmla="*/ 118 w 124"/>
                <a:gd name="T19" fmla="*/ 126 h 1032"/>
                <a:gd name="T20" fmla="*/ 124 w 124"/>
                <a:gd name="T21" fmla="*/ 1032 h 10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4"/>
                <a:gd name="T34" fmla="*/ 0 h 1032"/>
                <a:gd name="T35" fmla="*/ 124 w 124"/>
                <a:gd name="T36" fmla="*/ 1032 h 10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4" h="1032">
                  <a:moveTo>
                    <a:pt x="0" y="137"/>
                  </a:moveTo>
                  <a:cubicBezTo>
                    <a:pt x="2" y="125"/>
                    <a:pt x="5" y="85"/>
                    <a:pt x="10" y="66"/>
                  </a:cubicBezTo>
                  <a:cubicBezTo>
                    <a:pt x="15" y="47"/>
                    <a:pt x="24" y="30"/>
                    <a:pt x="30" y="20"/>
                  </a:cubicBezTo>
                  <a:cubicBezTo>
                    <a:pt x="36" y="10"/>
                    <a:pt x="39" y="6"/>
                    <a:pt x="46" y="3"/>
                  </a:cubicBezTo>
                  <a:cubicBezTo>
                    <a:pt x="53" y="0"/>
                    <a:pt x="63" y="1"/>
                    <a:pt x="70" y="2"/>
                  </a:cubicBezTo>
                  <a:lnTo>
                    <a:pt x="87" y="8"/>
                  </a:lnTo>
                  <a:lnTo>
                    <a:pt x="99" y="24"/>
                  </a:lnTo>
                  <a:lnTo>
                    <a:pt x="108" y="44"/>
                  </a:lnTo>
                  <a:lnTo>
                    <a:pt x="114" y="66"/>
                  </a:lnTo>
                  <a:lnTo>
                    <a:pt x="118" y="126"/>
                  </a:lnTo>
                  <a:cubicBezTo>
                    <a:pt x="120" y="287"/>
                    <a:pt x="123" y="843"/>
                    <a:pt x="124" y="1032"/>
                  </a:cubicBezTo>
                </a:path>
              </a:pathLst>
            </a:custGeom>
            <a:noFill/>
            <a:ln w="28575" cap="flat" cmpd="sng">
              <a:solidFill>
                <a:schemeClr val="bg1"/>
              </a:solidFill>
              <a:prstDash val="solid"/>
              <a:round/>
              <a:headEnd/>
              <a:tailEnd/>
            </a:ln>
          </p:spPr>
          <p:txBody>
            <a:bodyPr/>
            <a:lstStyle/>
            <a:p>
              <a:endParaRPr lang="en-IN"/>
            </a:p>
          </p:txBody>
        </p:sp>
        <p:sp>
          <p:nvSpPr>
            <p:cNvPr id="24706" name="Freeform 55"/>
            <p:cNvSpPr>
              <a:spLocks/>
            </p:cNvSpPr>
            <p:nvPr/>
          </p:nvSpPr>
          <p:spPr bwMode="auto">
            <a:xfrm>
              <a:off x="646" y="2910"/>
              <a:ext cx="96" cy="240"/>
            </a:xfrm>
            <a:custGeom>
              <a:avLst/>
              <a:gdLst>
                <a:gd name="T0" fmla="*/ 0 w 240"/>
                <a:gd name="T1" fmla="*/ 449 h 449"/>
                <a:gd name="T2" fmla="*/ 0 w 240"/>
                <a:gd name="T3" fmla="*/ 161 h 449"/>
                <a:gd name="T4" fmla="*/ 236 w 240"/>
                <a:gd name="T5" fmla="*/ 0 h 449"/>
                <a:gd name="T6" fmla="*/ 240 w 240"/>
                <a:gd name="T7" fmla="*/ 305 h 449"/>
                <a:gd name="T8" fmla="*/ 0 w 240"/>
                <a:gd name="T9" fmla="*/ 449 h 449"/>
                <a:gd name="T10" fmla="*/ 0 60000 65536"/>
                <a:gd name="T11" fmla="*/ 0 60000 65536"/>
                <a:gd name="T12" fmla="*/ 0 60000 65536"/>
                <a:gd name="T13" fmla="*/ 0 60000 65536"/>
                <a:gd name="T14" fmla="*/ 0 60000 65536"/>
                <a:gd name="T15" fmla="*/ 0 w 240"/>
                <a:gd name="T16" fmla="*/ 0 h 449"/>
                <a:gd name="T17" fmla="*/ 240 w 240"/>
                <a:gd name="T18" fmla="*/ 449 h 449"/>
              </a:gdLst>
              <a:ahLst/>
              <a:cxnLst>
                <a:cxn ang="T10">
                  <a:pos x="T0" y="T1"/>
                </a:cxn>
                <a:cxn ang="T11">
                  <a:pos x="T2" y="T3"/>
                </a:cxn>
                <a:cxn ang="T12">
                  <a:pos x="T4" y="T5"/>
                </a:cxn>
                <a:cxn ang="T13">
                  <a:pos x="T6" y="T7"/>
                </a:cxn>
                <a:cxn ang="T14">
                  <a:pos x="T8" y="T9"/>
                </a:cxn>
              </a:cxnLst>
              <a:rect l="T15" t="T16" r="T17" b="T18"/>
              <a:pathLst>
                <a:path w="240" h="449">
                  <a:moveTo>
                    <a:pt x="0" y="449"/>
                  </a:moveTo>
                  <a:lnTo>
                    <a:pt x="0" y="161"/>
                  </a:lnTo>
                  <a:lnTo>
                    <a:pt x="236" y="0"/>
                  </a:lnTo>
                  <a:lnTo>
                    <a:pt x="240" y="305"/>
                  </a:lnTo>
                  <a:lnTo>
                    <a:pt x="0" y="449"/>
                  </a:lnTo>
                  <a:close/>
                </a:path>
              </a:pathLst>
            </a:custGeom>
            <a:solidFill>
              <a:srgbClr val="5F5F5F"/>
            </a:solidFill>
            <a:ln w="9525" cap="flat" cmpd="sng">
              <a:solidFill>
                <a:schemeClr val="bg1"/>
              </a:solidFill>
              <a:prstDash val="solid"/>
              <a:round/>
              <a:headEnd/>
              <a:tailEnd/>
            </a:ln>
          </p:spPr>
          <p:txBody>
            <a:bodyPr/>
            <a:lstStyle/>
            <a:p>
              <a:endParaRPr lang="en-IN"/>
            </a:p>
          </p:txBody>
        </p:sp>
        <p:sp>
          <p:nvSpPr>
            <p:cNvPr id="24707" name="Freeform 56"/>
            <p:cNvSpPr>
              <a:spLocks/>
            </p:cNvSpPr>
            <p:nvPr/>
          </p:nvSpPr>
          <p:spPr bwMode="auto">
            <a:xfrm>
              <a:off x="646" y="3102"/>
              <a:ext cx="96" cy="240"/>
            </a:xfrm>
            <a:custGeom>
              <a:avLst/>
              <a:gdLst>
                <a:gd name="T0" fmla="*/ 0 w 240"/>
                <a:gd name="T1" fmla="*/ 449 h 449"/>
                <a:gd name="T2" fmla="*/ 0 w 240"/>
                <a:gd name="T3" fmla="*/ 161 h 449"/>
                <a:gd name="T4" fmla="*/ 236 w 240"/>
                <a:gd name="T5" fmla="*/ 0 h 449"/>
                <a:gd name="T6" fmla="*/ 240 w 240"/>
                <a:gd name="T7" fmla="*/ 305 h 449"/>
                <a:gd name="T8" fmla="*/ 0 w 240"/>
                <a:gd name="T9" fmla="*/ 449 h 449"/>
                <a:gd name="T10" fmla="*/ 0 60000 65536"/>
                <a:gd name="T11" fmla="*/ 0 60000 65536"/>
                <a:gd name="T12" fmla="*/ 0 60000 65536"/>
                <a:gd name="T13" fmla="*/ 0 60000 65536"/>
                <a:gd name="T14" fmla="*/ 0 60000 65536"/>
                <a:gd name="T15" fmla="*/ 0 w 240"/>
                <a:gd name="T16" fmla="*/ 0 h 449"/>
                <a:gd name="T17" fmla="*/ 240 w 240"/>
                <a:gd name="T18" fmla="*/ 449 h 449"/>
              </a:gdLst>
              <a:ahLst/>
              <a:cxnLst>
                <a:cxn ang="T10">
                  <a:pos x="T0" y="T1"/>
                </a:cxn>
                <a:cxn ang="T11">
                  <a:pos x="T2" y="T3"/>
                </a:cxn>
                <a:cxn ang="T12">
                  <a:pos x="T4" y="T5"/>
                </a:cxn>
                <a:cxn ang="T13">
                  <a:pos x="T6" y="T7"/>
                </a:cxn>
                <a:cxn ang="T14">
                  <a:pos x="T8" y="T9"/>
                </a:cxn>
              </a:cxnLst>
              <a:rect l="T15" t="T16" r="T17" b="T18"/>
              <a:pathLst>
                <a:path w="240" h="449">
                  <a:moveTo>
                    <a:pt x="0" y="449"/>
                  </a:moveTo>
                  <a:lnTo>
                    <a:pt x="0" y="161"/>
                  </a:lnTo>
                  <a:lnTo>
                    <a:pt x="236" y="0"/>
                  </a:lnTo>
                  <a:lnTo>
                    <a:pt x="240" y="305"/>
                  </a:lnTo>
                  <a:lnTo>
                    <a:pt x="0" y="449"/>
                  </a:lnTo>
                  <a:close/>
                </a:path>
              </a:pathLst>
            </a:custGeom>
            <a:solidFill>
              <a:srgbClr val="5F5F5F"/>
            </a:solidFill>
            <a:ln w="9525" cap="flat" cmpd="sng">
              <a:solidFill>
                <a:schemeClr val="bg1"/>
              </a:solidFill>
              <a:prstDash val="solid"/>
              <a:round/>
              <a:headEnd/>
              <a:tailEnd/>
            </a:ln>
          </p:spPr>
          <p:txBody>
            <a:bodyPr/>
            <a:lstStyle/>
            <a:p>
              <a:endParaRPr lang="en-IN"/>
            </a:p>
          </p:txBody>
        </p:sp>
        <p:sp>
          <p:nvSpPr>
            <p:cNvPr id="24708" name="Freeform 57"/>
            <p:cNvSpPr>
              <a:spLocks/>
            </p:cNvSpPr>
            <p:nvPr/>
          </p:nvSpPr>
          <p:spPr bwMode="auto">
            <a:xfrm>
              <a:off x="646" y="3294"/>
              <a:ext cx="96" cy="240"/>
            </a:xfrm>
            <a:custGeom>
              <a:avLst/>
              <a:gdLst>
                <a:gd name="T0" fmla="*/ 0 w 240"/>
                <a:gd name="T1" fmla="*/ 449 h 449"/>
                <a:gd name="T2" fmla="*/ 0 w 240"/>
                <a:gd name="T3" fmla="*/ 161 h 449"/>
                <a:gd name="T4" fmla="*/ 236 w 240"/>
                <a:gd name="T5" fmla="*/ 0 h 449"/>
                <a:gd name="T6" fmla="*/ 240 w 240"/>
                <a:gd name="T7" fmla="*/ 305 h 449"/>
                <a:gd name="T8" fmla="*/ 0 w 240"/>
                <a:gd name="T9" fmla="*/ 449 h 449"/>
                <a:gd name="T10" fmla="*/ 0 60000 65536"/>
                <a:gd name="T11" fmla="*/ 0 60000 65536"/>
                <a:gd name="T12" fmla="*/ 0 60000 65536"/>
                <a:gd name="T13" fmla="*/ 0 60000 65536"/>
                <a:gd name="T14" fmla="*/ 0 60000 65536"/>
                <a:gd name="T15" fmla="*/ 0 w 240"/>
                <a:gd name="T16" fmla="*/ 0 h 449"/>
                <a:gd name="T17" fmla="*/ 240 w 240"/>
                <a:gd name="T18" fmla="*/ 449 h 449"/>
              </a:gdLst>
              <a:ahLst/>
              <a:cxnLst>
                <a:cxn ang="T10">
                  <a:pos x="T0" y="T1"/>
                </a:cxn>
                <a:cxn ang="T11">
                  <a:pos x="T2" y="T3"/>
                </a:cxn>
                <a:cxn ang="T12">
                  <a:pos x="T4" y="T5"/>
                </a:cxn>
                <a:cxn ang="T13">
                  <a:pos x="T6" y="T7"/>
                </a:cxn>
                <a:cxn ang="T14">
                  <a:pos x="T8" y="T9"/>
                </a:cxn>
              </a:cxnLst>
              <a:rect l="T15" t="T16" r="T17" b="T18"/>
              <a:pathLst>
                <a:path w="240" h="449">
                  <a:moveTo>
                    <a:pt x="0" y="449"/>
                  </a:moveTo>
                  <a:lnTo>
                    <a:pt x="0" y="161"/>
                  </a:lnTo>
                  <a:lnTo>
                    <a:pt x="236" y="0"/>
                  </a:lnTo>
                  <a:lnTo>
                    <a:pt x="240" y="305"/>
                  </a:lnTo>
                  <a:lnTo>
                    <a:pt x="0" y="449"/>
                  </a:lnTo>
                  <a:close/>
                </a:path>
              </a:pathLst>
            </a:custGeom>
            <a:solidFill>
              <a:srgbClr val="5F5F5F"/>
            </a:solidFill>
            <a:ln w="9525" cap="flat" cmpd="sng">
              <a:solidFill>
                <a:schemeClr val="bg1"/>
              </a:solidFill>
              <a:prstDash val="solid"/>
              <a:round/>
              <a:headEnd/>
              <a:tailEnd/>
            </a:ln>
          </p:spPr>
          <p:txBody>
            <a:bodyPr/>
            <a:lstStyle/>
            <a:p>
              <a:endParaRPr lang="en-IN"/>
            </a:p>
          </p:txBody>
        </p:sp>
        <p:sp>
          <p:nvSpPr>
            <p:cNvPr id="24709" name="Freeform 58"/>
            <p:cNvSpPr>
              <a:spLocks/>
            </p:cNvSpPr>
            <p:nvPr/>
          </p:nvSpPr>
          <p:spPr bwMode="auto">
            <a:xfrm>
              <a:off x="550" y="3438"/>
              <a:ext cx="96" cy="240"/>
            </a:xfrm>
            <a:custGeom>
              <a:avLst/>
              <a:gdLst>
                <a:gd name="T0" fmla="*/ 0 w 240"/>
                <a:gd name="T1" fmla="*/ 449 h 449"/>
                <a:gd name="T2" fmla="*/ 0 w 240"/>
                <a:gd name="T3" fmla="*/ 161 h 449"/>
                <a:gd name="T4" fmla="*/ 236 w 240"/>
                <a:gd name="T5" fmla="*/ 0 h 449"/>
                <a:gd name="T6" fmla="*/ 240 w 240"/>
                <a:gd name="T7" fmla="*/ 305 h 449"/>
                <a:gd name="T8" fmla="*/ 0 w 240"/>
                <a:gd name="T9" fmla="*/ 449 h 449"/>
                <a:gd name="T10" fmla="*/ 0 60000 65536"/>
                <a:gd name="T11" fmla="*/ 0 60000 65536"/>
                <a:gd name="T12" fmla="*/ 0 60000 65536"/>
                <a:gd name="T13" fmla="*/ 0 60000 65536"/>
                <a:gd name="T14" fmla="*/ 0 60000 65536"/>
                <a:gd name="T15" fmla="*/ 0 w 240"/>
                <a:gd name="T16" fmla="*/ 0 h 449"/>
                <a:gd name="T17" fmla="*/ 240 w 240"/>
                <a:gd name="T18" fmla="*/ 449 h 449"/>
              </a:gdLst>
              <a:ahLst/>
              <a:cxnLst>
                <a:cxn ang="T10">
                  <a:pos x="T0" y="T1"/>
                </a:cxn>
                <a:cxn ang="T11">
                  <a:pos x="T2" y="T3"/>
                </a:cxn>
                <a:cxn ang="T12">
                  <a:pos x="T4" y="T5"/>
                </a:cxn>
                <a:cxn ang="T13">
                  <a:pos x="T6" y="T7"/>
                </a:cxn>
                <a:cxn ang="T14">
                  <a:pos x="T8" y="T9"/>
                </a:cxn>
              </a:cxnLst>
              <a:rect l="T15" t="T16" r="T17" b="T18"/>
              <a:pathLst>
                <a:path w="240" h="449">
                  <a:moveTo>
                    <a:pt x="0" y="449"/>
                  </a:moveTo>
                  <a:lnTo>
                    <a:pt x="0" y="161"/>
                  </a:lnTo>
                  <a:lnTo>
                    <a:pt x="236" y="0"/>
                  </a:lnTo>
                  <a:lnTo>
                    <a:pt x="240" y="305"/>
                  </a:lnTo>
                  <a:lnTo>
                    <a:pt x="0" y="449"/>
                  </a:lnTo>
                  <a:close/>
                </a:path>
              </a:pathLst>
            </a:custGeom>
            <a:solidFill>
              <a:srgbClr val="5F5F5F"/>
            </a:solidFill>
            <a:ln w="9525" cap="flat" cmpd="sng">
              <a:solidFill>
                <a:schemeClr val="bg1"/>
              </a:solidFill>
              <a:prstDash val="solid"/>
              <a:round/>
              <a:headEnd/>
              <a:tailEnd/>
            </a:ln>
          </p:spPr>
          <p:txBody>
            <a:bodyPr/>
            <a:lstStyle/>
            <a:p>
              <a:endParaRPr lang="en-IN"/>
            </a:p>
          </p:txBody>
        </p:sp>
        <p:sp>
          <p:nvSpPr>
            <p:cNvPr id="24710" name="Freeform 59"/>
            <p:cNvSpPr>
              <a:spLocks/>
            </p:cNvSpPr>
            <p:nvPr/>
          </p:nvSpPr>
          <p:spPr bwMode="auto">
            <a:xfrm>
              <a:off x="550" y="3246"/>
              <a:ext cx="96" cy="240"/>
            </a:xfrm>
            <a:custGeom>
              <a:avLst/>
              <a:gdLst>
                <a:gd name="T0" fmla="*/ 0 w 240"/>
                <a:gd name="T1" fmla="*/ 449 h 449"/>
                <a:gd name="T2" fmla="*/ 0 w 240"/>
                <a:gd name="T3" fmla="*/ 161 h 449"/>
                <a:gd name="T4" fmla="*/ 236 w 240"/>
                <a:gd name="T5" fmla="*/ 0 h 449"/>
                <a:gd name="T6" fmla="*/ 240 w 240"/>
                <a:gd name="T7" fmla="*/ 305 h 449"/>
                <a:gd name="T8" fmla="*/ 0 w 240"/>
                <a:gd name="T9" fmla="*/ 449 h 449"/>
                <a:gd name="T10" fmla="*/ 0 60000 65536"/>
                <a:gd name="T11" fmla="*/ 0 60000 65536"/>
                <a:gd name="T12" fmla="*/ 0 60000 65536"/>
                <a:gd name="T13" fmla="*/ 0 60000 65536"/>
                <a:gd name="T14" fmla="*/ 0 60000 65536"/>
                <a:gd name="T15" fmla="*/ 0 w 240"/>
                <a:gd name="T16" fmla="*/ 0 h 449"/>
                <a:gd name="T17" fmla="*/ 240 w 240"/>
                <a:gd name="T18" fmla="*/ 449 h 449"/>
              </a:gdLst>
              <a:ahLst/>
              <a:cxnLst>
                <a:cxn ang="T10">
                  <a:pos x="T0" y="T1"/>
                </a:cxn>
                <a:cxn ang="T11">
                  <a:pos x="T2" y="T3"/>
                </a:cxn>
                <a:cxn ang="T12">
                  <a:pos x="T4" y="T5"/>
                </a:cxn>
                <a:cxn ang="T13">
                  <a:pos x="T6" y="T7"/>
                </a:cxn>
                <a:cxn ang="T14">
                  <a:pos x="T8" y="T9"/>
                </a:cxn>
              </a:cxnLst>
              <a:rect l="T15" t="T16" r="T17" b="T18"/>
              <a:pathLst>
                <a:path w="240" h="449">
                  <a:moveTo>
                    <a:pt x="0" y="449"/>
                  </a:moveTo>
                  <a:lnTo>
                    <a:pt x="0" y="161"/>
                  </a:lnTo>
                  <a:lnTo>
                    <a:pt x="236" y="0"/>
                  </a:lnTo>
                  <a:lnTo>
                    <a:pt x="240" y="305"/>
                  </a:lnTo>
                  <a:lnTo>
                    <a:pt x="0" y="449"/>
                  </a:lnTo>
                  <a:close/>
                </a:path>
              </a:pathLst>
            </a:custGeom>
            <a:solidFill>
              <a:srgbClr val="5F5F5F"/>
            </a:solidFill>
            <a:ln w="9525" cap="flat" cmpd="sng">
              <a:solidFill>
                <a:schemeClr val="bg1"/>
              </a:solidFill>
              <a:prstDash val="solid"/>
              <a:round/>
              <a:headEnd/>
              <a:tailEnd/>
            </a:ln>
          </p:spPr>
          <p:txBody>
            <a:bodyPr/>
            <a:lstStyle/>
            <a:p>
              <a:endParaRPr lang="en-IN"/>
            </a:p>
          </p:txBody>
        </p:sp>
        <p:sp>
          <p:nvSpPr>
            <p:cNvPr id="24711" name="Freeform 60"/>
            <p:cNvSpPr>
              <a:spLocks/>
            </p:cNvSpPr>
            <p:nvPr/>
          </p:nvSpPr>
          <p:spPr bwMode="auto">
            <a:xfrm>
              <a:off x="550" y="3054"/>
              <a:ext cx="96" cy="240"/>
            </a:xfrm>
            <a:custGeom>
              <a:avLst/>
              <a:gdLst>
                <a:gd name="T0" fmla="*/ 0 w 240"/>
                <a:gd name="T1" fmla="*/ 449 h 449"/>
                <a:gd name="T2" fmla="*/ 0 w 240"/>
                <a:gd name="T3" fmla="*/ 161 h 449"/>
                <a:gd name="T4" fmla="*/ 236 w 240"/>
                <a:gd name="T5" fmla="*/ 0 h 449"/>
                <a:gd name="T6" fmla="*/ 240 w 240"/>
                <a:gd name="T7" fmla="*/ 305 h 449"/>
                <a:gd name="T8" fmla="*/ 0 w 240"/>
                <a:gd name="T9" fmla="*/ 449 h 449"/>
                <a:gd name="T10" fmla="*/ 0 60000 65536"/>
                <a:gd name="T11" fmla="*/ 0 60000 65536"/>
                <a:gd name="T12" fmla="*/ 0 60000 65536"/>
                <a:gd name="T13" fmla="*/ 0 60000 65536"/>
                <a:gd name="T14" fmla="*/ 0 60000 65536"/>
                <a:gd name="T15" fmla="*/ 0 w 240"/>
                <a:gd name="T16" fmla="*/ 0 h 449"/>
                <a:gd name="T17" fmla="*/ 240 w 240"/>
                <a:gd name="T18" fmla="*/ 449 h 449"/>
              </a:gdLst>
              <a:ahLst/>
              <a:cxnLst>
                <a:cxn ang="T10">
                  <a:pos x="T0" y="T1"/>
                </a:cxn>
                <a:cxn ang="T11">
                  <a:pos x="T2" y="T3"/>
                </a:cxn>
                <a:cxn ang="T12">
                  <a:pos x="T4" y="T5"/>
                </a:cxn>
                <a:cxn ang="T13">
                  <a:pos x="T6" y="T7"/>
                </a:cxn>
                <a:cxn ang="T14">
                  <a:pos x="T8" y="T9"/>
                </a:cxn>
              </a:cxnLst>
              <a:rect l="T15" t="T16" r="T17" b="T18"/>
              <a:pathLst>
                <a:path w="240" h="449">
                  <a:moveTo>
                    <a:pt x="0" y="449"/>
                  </a:moveTo>
                  <a:lnTo>
                    <a:pt x="0" y="161"/>
                  </a:lnTo>
                  <a:lnTo>
                    <a:pt x="236" y="0"/>
                  </a:lnTo>
                  <a:lnTo>
                    <a:pt x="240" y="305"/>
                  </a:lnTo>
                  <a:lnTo>
                    <a:pt x="0" y="449"/>
                  </a:lnTo>
                  <a:close/>
                </a:path>
              </a:pathLst>
            </a:custGeom>
            <a:solidFill>
              <a:srgbClr val="5F5F5F"/>
            </a:solidFill>
            <a:ln w="9525" cap="flat" cmpd="sng">
              <a:solidFill>
                <a:schemeClr val="bg1"/>
              </a:solidFill>
              <a:prstDash val="solid"/>
              <a:round/>
              <a:headEnd/>
              <a:tailEnd/>
            </a:ln>
          </p:spPr>
          <p:txBody>
            <a:bodyPr/>
            <a:lstStyle/>
            <a:p>
              <a:endParaRPr lang="en-IN"/>
            </a:p>
          </p:txBody>
        </p:sp>
      </p:grpSp>
      <p:sp>
        <p:nvSpPr>
          <p:cNvPr id="24590" name="Freeform 61"/>
          <p:cNvSpPr>
            <a:spLocks/>
          </p:cNvSpPr>
          <p:nvPr/>
        </p:nvSpPr>
        <p:spPr bwMode="auto">
          <a:xfrm>
            <a:off x="3235325" y="2619375"/>
            <a:ext cx="1538288" cy="1525588"/>
          </a:xfrm>
          <a:custGeom>
            <a:avLst/>
            <a:gdLst>
              <a:gd name="T0" fmla="*/ 0 w 576"/>
              <a:gd name="T1" fmla="*/ 576 h 576"/>
              <a:gd name="T2" fmla="*/ 0 w 576"/>
              <a:gd name="T3" fmla="*/ 0 h 576"/>
              <a:gd name="T4" fmla="*/ 576 w 576"/>
              <a:gd name="T5" fmla="*/ 0 h 576"/>
              <a:gd name="T6" fmla="*/ 576 w 576"/>
              <a:gd name="T7" fmla="*/ 576 h 576"/>
              <a:gd name="T8" fmla="*/ 0 w 576"/>
              <a:gd name="T9" fmla="*/ 576 h 576"/>
              <a:gd name="T10" fmla="*/ 0 60000 65536"/>
              <a:gd name="T11" fmla="*/ 0 60000 65536"/>
              <a:gd name="T12" fmla="*/ 0 60000 65536"/>
              <a:gd name="T13" fmla="*/ 0 60000 65536"/>
              <a:gd name="T14" fmla="*/ 0 60000 65536"/>
              <a:gd name="T15" fmla="*/ 0 w 576"/>
              <a:gd name="T16" fmla="*/ 0 h 576"/>
              <a:gd name="T17" fmla="*/ 576 w 576"/>
              <a:gd name="T18" fmla="*/ 576 h 576"/>
            </a:gdLst>
            <a:ahLst/>
            <a:cxnLst>
              <a:cxn ang="T10">
                <a:pos x="T0" y="T1"/>
              </a:cxn>
              <a:cxn ang="T11">
                <a:pos x="T2" y="T3"/>
              </a:cxn>
              <a:cxn ang="T12">
                <a:pos x="T4" y="T5"/>
              </a:cxn>
              <a:cxn ang="T13">
                <a:pos x="T6" y="T7"/>
              </a:cxn>
              <a:cxn ang="T14">
                <a:pos x="T8" y="T9"/>
              </a:cxn>
            </a:cxnLst>
            <a:rect l="T15" t="T16" r="T17" b="T18"/>
            <a:pathLst>
              <a:path w="576" h="576">
                <a:moveTo>
                  <a:pt x="0" y="576"/>
                </a:moveTo>
                <a:lnTo>
                  <a:pt x="0" y="0"/>
                </a:lnTo>
                <a:lnTo>
                  <a:pt x="576" y="0"/>
                </a:lnTo>
                <a:lnTo>
                  <a:pt x="576" y="576"/>
                </a:lnTo>
                <a:lnTo>
                  <a:pt x="0" y="576"/>
                </a:lnTo>
                <a:close/>
              </a:path>
            </a:pathLst>
          </a:custGeom>
          <a:noFill/>
          <a:ln w="28575" cap="flat" cmpd="sng">
            <a:solidFill>
              <a:srgbClr val="DDDDDD"/>
            </a:solidFill>
            <a:prstDash val="solid"/>
            <a:round/>
            <a:headEnd/>
            <a:tailEnd/>
          </a:ln>
        </p:spPr>
        <p:txBody>
          <a:bodyPr/>
          <a:lstStyle/>
          <a:p>
            <a:endParaRPr lang="en-IN"/>
          </a:p>
        </p:txBody>
      </p:sp>
      <p:sp>
        <p:nvSpPr>
          <p:cNvPr id="24591" name="Freeform 62"/>
          <p:cNvSpPr>
            <a:spLocks/>
          </p:cNvSpPr>
          <p:nvPr/>
        </p:nvSpPr>
        <p:spPr bwMode="auto">
          <a:xfrm>
            <a:off x="4398963" y="2478088"/>
            <a:ext cx="290512" cy="1495425"/>
          </a:xfrm>
          <a:custGeom>
            <a:avLst/>
            <a:gdLst>
              <a:gd name="T0" fmla="*/ 0 w 96"/>
              <a:gd name="T1" fmla="*/ 546 h 552"/>
              <a:gd name="T2" fmla="*/ 0 w 96"/>
              <a:gd name="T3" fmla="*/ 0 h 552"/>
              <a:gd name="T4" fmla="*/ 96 w 96"/>
              <a:gd name="T5" fmla="*/ 0 h 552"/>
              <a:gd name="T6" fmla="*/ 96 w 96"/>
              <a:gd name="T7" fmla="*/ 552 h 552"/>
              <a:gd name="T8" fmla="*/ 0 w 96"/>
              <a:gd name="T9" fmla="*/ 546 h 552"/>
              <a:gd name="T10" fmla="*/ 0 60000 65536"/>
              <a:gd name="T11" fmla="*/ 0 60000 65536"/>
              <a:gd name="T12" fmla="*/ 0 60000 65536"/>
              <a:gd name="T13" fmla="*/ 0 60000 65536"/>
              <a:gd name="T14" fmla="*/ 0 60000 65536"/>
              <a:gd name="T15" fmla="*/ 0 w 96"/>
              <a:gd name="T16" fmla="*/ 0 h 552"/>
              <a:gd name="T17" fmla="*/ 96 w 96"/>
              <a:gd name="T18" fmla="*/ 552 h 552"/>
            </a:gdLst>
            <a:ahLst/>
            <a:cxnLst>
              <a:cxn ang="T10">
                <a:pos x="T0" y="T1"/>
              </a:cxn>
              <a:cxn ang="T11">
                <a:pos x="T2" y="T3"/>
              </a:cxn>
              <a:cxn ang="T12">
                <a:pos x="T4" y="T5"/>
              </a:cxn>
              <a:cxn ang="T13">
                <a:pos x="T6" y="T7"/>
              </a:cxn>
              <a:cxn ang="T14">
                <a:pos x="T8" y="T9"/>
              </a:cxn>
            </a:cxnLst>
            <a:rect l="T15" t="T16" r="T17" b="T18"/>
            <a:pathLst>
              <a:path w="96" h="552">
                <a:moveTo>
                  <a:pt x="0" y="546"/>
                </a:moveTo>
                <a:lnTo>
                  <a:pt x="0" y="0"/>
                </a:lnTo>
                <a:lnTo>
                  <a:pt x="96" y="0"/>
                </a:lnTo>
                <a:lnTo>
                  <a:pt x="96" y="552"/>
                </a:lnTo>
                <a:lnTo>
                  <a:pt x="0" y="546"/>
                </a:lnTo>
                <a:close/>
              </a:path>
            </a:pathLst>
          </a:custGeom>
          <a:noFill/>
          <a:ln w="28575" cap="flat" cmpd="sng">
            <a:solidFill>
              <a:srgbClr val="DDDDDD"/>
            </a:solidFill>
            <a:prstDash val="solid"/>
            <a:round/>
            <a:headEnd/>
            <a:tailEnd/>
          </a:ln>
        </p:spPr>
        <p:txBody>
          <a:bodyPr/>
          <a:lstStyle/>
          <a:p>
            <a:endParaRPr lang="en-IN"/>
          </a:p>
        </p:txBody>
      </p:sp>
      <p:sp>
        <p:nvSpPr>
          <p:cNvPr id="24592" name="Freeform 63"/>
          <p:cNvSpPr>
            <a:spLocks/>
          </p:cNvSpPr>
          <p:nvPr/>
        </p:nvSpPr>
        <p:spPr bwMode="auto">
          <a:xfrm>
            <a:off x="4689475" y="1827213"/>
            <a:ext cx="290513" cy="2144712"/>
          </a:xfrm>
          <a:custGeom>
            <a:avLst/>
            <a:gdLst>
              <a:gd name="T0" fmla="*/ 3 w 96"/>
              <a:gd name="T1" fmla="*/ 762 h 791"/>
              <a:gd name="T2" fmla="*/ 0 w 96"/>
              <a:gd name="T3" fmla="*/ 240 h 791"/>
              <a:gd name="T4" fmla="*/ 96 w 96"/>
              <a:gd name="T5" fmla="*/ 0 h 791"/>
              <a:gd name="T6" fmla="*/ 96 w 96"/>
              <a:gd name="T7" fmla="*/ 528 h 791"/>
              <a:gd name="T8" fmla="*/ 3 w 96"/>
              <a:gd name="T9" fmla="*/ 791 h 791"/>
              <a:gd name="T10" fmla="*/ 3 w 96"/>
              <a:gd name="T11" fmla="*/ 762 h 791"/>
              <a:gd name="T12" fmla="*/ 0 60000 65536"/>
              <a:gd name="T13" fmla="*/ 0 60000 65536"/>
              <a:gd name="T14" fmla="*/ 0 60000 65536"/>
              <a:gd name="T15" fmla="*/ 0 60000 65536"/>
              <a:gd name="T16" fmla="*/ 0 60000 65536"/>
              <a:gd name="T17" fmla="*/ 0 60000 65536"/>
              <a:gd name="T18" fmla="*/ 0 w 96"/>
              <a:gd name="T19" fmla="*/ 0 h 791"/>
              <a:gd name="T20" fmla="*/ 96 w 96"/>
              <a:gd name="T21" fmla="*/ 791 h 791"/>
            </a:gdLst>
            <a:ahLst/>
            <a:cxnLst>
              <a:cxn ang="T12">
                <a:pos x="T0" y="T1"/>
              </a:cxn>
              <a:cxn ang="T13">
                <a:pos x="T2" y="T3"/>
              </a:cxn>
              <a:cxn ang="T14">
                <a:pos x="T4" y="T5"/>
              </a:cxn>
              <a:cxn ang="T15">
                <a:pos x="T6" y="T7"/>
              </a:cxn>
              <a:cxn ang="T16">
                <a:pos x="T8" y="T9"/>
              </a:cxn>
              <a:cxn ang="T17">
                <a:pos x="T10" y="T11"/>
              </a:cxn>
            </a:cxnLst>
            <a:rect l="T18" t="T19" r="T20" b="T21"/>
            <a:pathLst>
              <a:path w="96" h="791">
                <a:moveTo>
                  <a:pt x="3" y="762"/>
                </a:moveTo>
                <a:lnTo>
                  <a:pt x="0" y="240"/>
                </a:lnTo>
                <a:lnTo>
                  <a:pt x="96" y="0"/>
                </a:lnTo>
                <a:lnTo>
                  <a:pt x="96" y="528"/>
                </a:lnTo>
                <a:lnTo>
                  <a:pt x="3" y="791"/>
                </a:lnTo>
                <a:lnTo>
                  <a:pt x="3" y="762"/>
                </a:lnTo>
                <a:close/>
              </a:path>
            </a:pathLst>
          </a:custGeom>
          <a:noFill/>
          <a:ln w="28575" cap="flat" cmpd="sng">
            <a:solidFill>
              <a:srgbClr val="DDDDDD"/>
            </a:solidFill>
            <a:prstDash val="solid"/>
            <a:round/>
            <a:headEnd/>
            <a:tailEnd/>
          </a:ln>
        </p:spPr>
        <p:txBody>
          <a:bodyPr/>
          <a:lstStyle/>
          <a:p>
            <a:endParaRPr lang="en-IN"/>
          </a:p>
        </p:txBody>
      </p:sp>
      <p:sp>
        <p:nvSpPr>
          <p:cNvPr id="24593" name="Freeform 64"/>
          <p:cNvSpPr>
            <a:spLocks/>
          </p:cNvSpPr>
          <p:nvPr/>
        </p:nvSpPr>
        <p:spPr bwMode="auto">
          <a:xfrm>
            <a:off x="3408363" y="2468563"/>
            <a:ext cx="290512" cy="1495425"/>
          </a:xfrm>
          <a:custGeom>
            <a:avLst/>
            <a:gdLst>
              <a:gd name="T0" fmla="*/ 0 w 96"/>
              <a:gd name="T1" fmla="*/ 546 h 552"/>
              <a:gd name="T2" fmla="*/ 0 w 96"/>
              <a:gd name="T3" fmla="*/ 0 h 552"/>
              <a:gd name="T4" fmla="*/ 96 w 96"/>
              <a:gd name="T5" fmla="*/ 0 h 552"/>
              <a:gd name="T6" fmla="*/ 96 w 96"/>
              <a:gd name="T7" fmla="*/ 552 h 552"/>
              <a:gd name="T8" fmla="*/ 0 w 96"/>
              <a:gd name="T9" fmla="*/ 546 h 552"/>
              <a:gd name="T10" fmla="*/ 0 60000 65536"/>
              <a:gd name="T11" fmla="*/ 0 60000 65536"/>
              <a:gd name="T12" fmla="*/ 0 60000 65536"/>
              <a:gd name="T13" fmla="*/ 0 60000 65536"/>
              <a:gd name="T14" fmla="*/ 0 60000 65536"/>
              <a:gd name="T15" fmla="*/ 0 w 96"/>
              <a:gd name="T16" fmla="*/ 0 h 552"/>
              <a:gd name="T17" fmla="*/ 96 w 96"/>
              <a:gd name="T18" fmla="*/ 552 h 552"/>
            </a:gdLst>
            <a:ahLst/>
            <a:cxnLst>
              <a:cxn ang="T10">
                <a:pos x="T0" y="T1"/>
              </a:cxn>
              <a:cxn ang="T11">
                <a:pos x="T2" y="T3"/>
              </a:cxn>
              <a:cxn ang="T12">
                <a:pos x="T4" y="T5"/>
              </a:cxn>
              <a:cxn ang="T13">
                <a:pos x="T6" y="T7"/>
              </a:cxn>
              <a:cxn ang="T14">
                <a:pos x="T8" y="T9"/>
              </a:cxn>
            </a:cxnLst>
            <a:rect l="T15" t="T16" r="T17" b="T18"/>
            <a:pathLst>
              <a:path w="96" h="552">
                <a:moveTo>
                  <a:pt x="0" y="546"/>
                </a:moveTo>
                <a:lnTo>
                  <a:pt x="0" y="0"/>
                </a:lnTo>
                <a:lnTo>
                  <a:pt x="96" y="0"/>
                </a:lnTo>
                <a:lnTo>
                  <a:pt x="96" y="552"/>
                </a:lnTo>
                <a:lnTo>
                  <a:pt x="0" y="546"/>
                </a:lnTo>
                <a:close/>
              </a:path>
            </a:pathLst>
          </a:custGeom>
          <a:noFill/>
          <a:ln w="28575" cap="flat" cmpd="sng">
            <a:solidFill>
              <a:srgbClr val="DDDDDD"/>
            </a:solidFill>
            <a:prstDash val="solid"/>
            <a:round/>
            <a:headEnd/>
            <a:tailEnd/>
          </a:ln>
        </p:spPr>
        <p:txBody>
          <a:bodyPr/>
          <a:lstStyle/>
          <a:p>
            <a:endParaRPr lang="en-IN"/>
          </a:p>
        </p:txBody>
      </p:sp>
      <p:sp>
        <p:nvSpPr>
          <p:cNvPr id="24594" name="Freeform 65"/>
          <p:cNvSpPr>
            <a:spLocks/>
          </p:cNvSpPr>
          <p:nvPr/>
        </p:nvSpPr>
        <p:spPr bwMode="auto">
          <a:xfrm>
            <a:off x="3698875" y="1817688"/>
            <a:ext cx="290513" cy="2144712"/>
          </a:xfrm>
          <a:custGeom>
            <a:avLst/>
            <a:gdLst>
              <a:gd name="T0" fmla="*/ 3 w 96"/>
              <a:gd name="T1" fmla="*/ 762 h 791"/>
              <a:gd name="T2" fmla="*/ 0 w 96"/>
              <a:gd name="T3" fmla="*/ 240 h 791"/>
              <a:gd name="T4" fmla="*/ 96 w 96"/>
              <a:gd name="T5" fmla="*/ 0 h 791"/>
              <a:gd name="T6" fmla="*/ 96 w 96"/>
              <a:gd name="T7" fmla="*/ 528 h 791"/>
              <a:gd name="T8" fmla="*/ 3 w 96"/>
              <a:gd name="T9" fmla="*/ 791 h 791"/>
              <a:gd name="T10" fmla="*/ 3 w 96"/>
              <a:gd name="T11" fmla="*/ 762 h 791"/>
              <a:gd name="T12" fmla="*/ 0 60000 65536"/>
              <a:gd name="T13" fmla="*/ 0 60000 65536"/>
              <a:gd name="T14" fmla="*/ 0 60000 65536"/>
              <a:gd name="T15" fmla="*/ 0 60000 65536"/>
              <a:gd name="T16" fmla="*/ 0 60000 65536"/>
              <a:gd name="T17" fmla="*/ 0 60000 65536"/>
              <a:gd name="T18" fmla="*/ 0 w 96"/>
              <a:gd name="T19" fmla="*/ 0 h 791"/>
              <a:gd name="T20" fmla="*/ 96 w 96"/>
              <a:gd name="T21" fmla="*/ 791 h 791"/>
            </a:gdLst>
            <a:ahLst/>
            <a:cxnLst>
              <a:cxn ang="T12">
                <a:pos x="T0" y="T1"/>
              </a:cxn>
              <a:cxn ang="T13">
                <a:pos x="T2" y="T3"/>
              </a:cxn>
              <a:cxn ang="T14">
                <a:pos x="T4" y="T5"/>
              </a:cxn>
              <a:cxn ang="T15">
                <a:pos x="T6" y="T7"/>
              </a:cxn>
              <a:cxn ang="T16">
                <a:pos x="T8" y="T9"/>
              </a:cxn>
              <a:cxn ang="T17">
                <a:pos x="T10" y="T11"/>
              </a:cxn>
            </a:cxnLst>
            <a:rect l="T18" t="T19" r="T20" b="T21"/>
            <a:pathLst>
              <a:path w="96" h="791">
                <a:moveTo>
                  <a:pt x="3" y="762"/>
                </a:moveTo>
                <a:lnTo>
                  <a:pt x="0" y="240"/>
                </a:lnTo>
                <a:lnTo>
                  <a:pt x="96" y="0"/>
                </a:lnTo>
                <a:lnTo>
                  <a:pt x="96" y="528"/>
                </a:lnTo>
                <a:lnTo>
                  <a:pt x="3" y="791"/>
                </a:lnTo>
                <a:lnTo>
                  <a:pt x="3" y="762"/>
                </a:lnTo>
                <a:close/>
              </a:path>
            </a:pathLst>
          </a:custGeom>
          <a:noFill/>
          <a:ln w="28575" cap="flat" cmpd="sng">
            <a:solidFill>
              <a:srgbClr val="DDDDDD"/>
            </a:solidFill>
            <a:prstDash val="solid"/>
            <a:round/>
            <a:headEnd/>
            <a:tailEnd/>
          </a:ln>
        </p:spPr>
        <p:txBody>
          <a:bodyPr/>
          <a:lstStyle/>
          <a:p>
            <a:endParaRPr lang="en-IN"/>
          </a:p>
        </p:txBody>
      </p:sp>
      <p:sp>
        <p:nvSpPr>
          <p:cNvPr id="24595" name="Freeform 66"/>
          <p:cNvSpPr>
            <a:spLocks/>
          </p:cNvSpPr>
          <p:nvPr/>
        </p:nvSpPr>
        <p:spPr bwMode="auto">
          <a:xfrm>
            <a:off x="3106738" y="1603375"/>
            <a:ext cx="2051050" cy="1016000"/>
          </a:xfrm>
          <a:custGeom>
            <a:avLst/>
            <a:gdLst>
              <a:gd name="T0" fmla="*/ 624 w 768"/>
              <a:gd name="T1" fmla="*/ 384 h 384"/>
              <a:gd name="T2" fmla="*/ 0 w 768"/>
              <a:gd name="T3" fmla="*/ 384 h 384"/>
              <a:gd name="T4" fmla="*/ 192 w 768"/>
              <a:gd name="T5" fmla="*/ 0 h 384"/>
              <a:gd name="T6" fmla="*/ 768 w 768"/>
              <a:gd name="T7" fmla="*/ 0 h 384"/>
              <a:gd name="T8" fmla="*/ 624 w 768"/>
              <a:gd name="T9" fmla="*/ 384 h 384"/>
              <a:gd name="T10" fmla="*/ 0 60000 65536"/>
              <a:gd name="T11" fmla="*/ 0 60000 65536"/>
              <a:gd name="T12" fmla="*/ 0 60000 65536"/>
              <a:gd name="T13" fmla="*/ 0 60000 65536"/>
              <a:gd name="T14" fmla="*/ 0 60000 65536"/>
              <a:gd name="T15" fmla="*/ 0 w 768"/>
              <a:gd name="T16" fmla="*/ 0 h 384"/>
              <a:gd name="T17" fmla="*/ 768 w 768"/>
              <a:gd name="T18" fmla="*/ 384 h 384"/>
            </a:gdLst>
            <a:ahLst/>
            <a:cxnLst>
              <a:cxn ang="T10">
                <a:pos x="T0" y="T1"/>
              </a:cxn>
              <a:cxn ang="T11">
                <a:pos x="T2" y="T3"/>
              </a:cxn>
              <a:cxn ang="T12">
                <a:pos x="T4" y="T5"/>
              </a:cxn>
              <a:cxn ang="T13">
                <a:pos x="T6" y="T7"/>
              </a:cxn>
              <a:cxn ang="T14">
                <a:pos x="T8" y="T9"/>
              </a:cxn>
            </a:cxnLst>
            <a:rect l="T15" t="T16" r="T17" b="T18"/>
            <a:pathLst>
              <a:path w="768" h="384">
                <a:moveTo>
                  <a:pt x="624" y="384"/>
                </a:moveTo>
                <a:lnTo>
                  <a:pt x="0" y="384"/>
                </a:lnTo>
                <a:lnTo>
                  <a:pt x="192" y="0"/>
                </a:lnTo>
                <a:lnTo>
                  <a:pt x="768" y="0"/>
                </a:lnTo>
                <a:lnTo>
                  <a:pt x="624" y="384"/>
                </a:lnTo>
                <a:close/>
              </a:path>
            </a:pathLst>
          </a:custGeom>
          <a:noFill/>
          <a:ln w="76200" cap="flat" cmpd="sng">
            <a:solidFill>
              <a:srgbClr val="DDDDDD"/>
            </a:solidFill>
            <a:prstDash val="solid"/>
            <a:round/>
            <a:headEnd/>
            <a:tailEnd/>
          </a:ln>
        </p:spPr>
        <p:txBody>
          <a:bodyPr/>
          <a:lstStyle/>
          <a:p>
            <a:endParaRPr lang="en-IN"/>
          </a:p>
        </p:txBody>
      </p:sp>
      <p:sp>
        <p:nvSpPr>
          <p:cNvPr id="24596" name="Freeform 67"/>
          <p:cNvSpPr>
            <a:spLocks/>
          </p:cNvSpPr>
          <p:nvPr/>
        </p:nvSpPr>
        <p:spPr bwMode="auto">
          <a:xfrm>
            <a:off x="3327400" y="2459038"/>
            <a:ext cx="400050" cy="9525"/>
          </a:xfrm>
          <a:custGeom>
            <a:avLst/>
            <a:gdLst>
              <a:gd name="T0" fmla="*/ 0 w 252"/>
              <a:gd name="T1" fmla="*/ 0 h 6"/>
              <a:gd name="T2" fmla="*/ 252 w 252"/>
              <a:gd name="T3" fmla="*/ 6 h 6"/>
              <a:gd name="T4" fmla="*/ 0 60000 65536"/>
              <a:gd name="T5" fmla="*/ 0 60000 65536"/>
              <a:gd name="T6" fmla="*/ 0 w 252"/>
              <a:gd name="T7" fmla="*/ 0 h 6"/>
              <a:gd name="T8" fmla="*/ 252 w 252"/>
              <a:gd name="T9" fmla="*/ 6 h 6"/>
            </a:gdLst>
            <a:ahLst/>
            <a:cxnLst>
              <a:cxn ang="T4">
                <a:pos x="T0" y="T1"/>
              </a:cxn>
              <a:cxn ang="T5">
                <a:pos x="T2" y="T3"/>
              </a:cxn>
            </a:cxnLst>
            <a:rect l="T6" t="T7" r="T8" b="T9"/>
            <a:pathLst>
              <a:path w="252" h="6">
                <a:moveTo>
                  <a:pt x="0" y="0"/>
                </a:moveTo>
                <a:lnTo>
                  <a:pt x="252" y="6"/>
                </a:lnTo>
              </a:path>
            </a:pathLst>
          </a:custGeom>
          <a:noFill/>
          <a:ln w="63500" cap="flat" cmpd="sng">
            <a:solidFill>
              <a:srgbClr val="DDDDDD"/>
            </a:solidFill>
            <a:prstDash val="solid"/>
            <a:round/>
            <a:headEnd type="none" w="med" len="med"/>
            <a:tailEnd type="none" w="med" len="med"/>
          </a:ln>
        </p:spPr>
        <p:txBody>
          <a:bodyPr/>
          <a:lstStyle/>
          <a:p>
            <a:endParaRPr lang="en-IN"/>
          </a:p>
        </p:txBody>
      </p:sp>
      <p:sp>
        <p:nvSpPr>
          <p:cNvPr id="24597" name="Freeform 68"/>
          <p:cNvSpPr>
            <a:spLocks/>
          </p:cNvSpPr>
          <p:nvPr/>
        </p:nvSpPr>
        <p:spPr bwMode="auto">
          <a:xfrm>
            <a:off x="3656013" y="1685925"/>
            <a:ext cx="390525" cy="15875"/>
          </a:xfrm>
          <a:custGeom>
            <a:avLst/>
            <a:gdLst>
              <a:gd name="T0" fmla="*/ 0 w 246"/>
              <a:gd name="T1" fmla="*/ 0 h 10"/>
              <a:gd name="T2" fmla="*/ 246 w 246"/>
              <a:gd name="T3" fmla="*/ 10 h 10"/>
              <a:gd name="T4" fmla="*/ 0 60000 65536"/>
              <a:gd name="T5" fmla="*/ 0 60000 65536"/>
              <a:gd name="T6" fmla="*/ 0 w 246"/>
              <a:gd name="T7" fmla="*/ 0 h 10"/>
              <a:gd name="T8" fmla="*/ 246 w 246"/>
              <a:gd name="T9" fmla="*/ 10 h 10"/>
            </a:gdLst>
            <a:ahLst/>
            <a:cxnLst>
              <a:cxn ang="T4">
                <a:pos x="T0" y="T1"/>
              </a:cxn>
              <a:cxn ang="T5">
                <a:pos x="T2" y="T3"/>
              </a:cxn>
            </a:cxnLst>
            <a:rect l="T6" t="T7" r="T8" b="T9"/>
            <a:pathLst>
              <a:path w="246" h="10">
                <a:moveTo>
                  <a:pt x="0" y="0"/>
                </a:moveTo>
                <a:lnTo>
                  <a:pt x="246" y="10"/>
                </a:lnTo>
              </a:path>
            </a:pathLst>
          </a:custGeom>
          <a:noFill/>
          <a:ln w="63500" cap="flat" cmpd="sng">
            <a:solidFill>
              <a:srgbClr val="DDDDDD"/>
            </a:solidFill>
            <a:prstDash val="solid"/>
            <a:round/>
            <a:headEnd type="none" w="med" len="med"/>
            <a:tailEnd type="none" w="med" len="med"/>
          </a:ln>
        </p:spPr>
        <p:txBody>
          <a:bodyPr/>
          <a:lstStyle/>
          <a:p>
            <a:endParaRPr lang="en-IN"/>
          </a:p>
        </p:txBody>
      </p:sp>
      <p:sp>
        <p:nvSpPr>
          <p:cNvPr id="24598" name="Freeform 69"/>
          <p:cNvSpPr>
            <a:spLocks/>
          </p:cNvSpPr>
          <p:nvPr/>
        </p:nvSpPr>
        <p:spPr bwMode="auto">
          <a:xfrm>
            <a:off x="3703638" y="1687513"/>
            <a:ext cx="325437" cy="795337"/>
          </a:xfrm>
          <a:custGeom>
            <a:avLst/>
            <a:gdLst>
              <a:gd name="T0" fmla="*/ 0 w 205"/>
              <a:gd name="T1" fmla="*/ 501 h 501"/>
              <a:gd name="T2" fmla="*/ 205 w 205"/>
              <a:gd name="T3" fmla="*/ 0 h 501"/>
              <a:gd name="T4" fmla="*/ 0 60000 65536"/>
              <a:gd name="T5" fmla="*/ 0 60000 65536"/>
              <a:gd name="T6" fmla="*/ 0 w 205"/>
              <a:gd name="T7" fmla="*/ 0 h 501"/>
              <a:gd name="T8" fmla="*/ 205 w 205"/>
              <a:gd name="T9" fmla="*/ 501 h 501"/>
            </a:gdLst>
            <a:ahLst/>
            <a:cxnLst>
              <a:cxn ang="T4">
                <a:pos x="T0" y="T1"/>
              </a:cxn>
              <a:cxn ang="T5">
                <a:pos x="T2" y="T3"/>
              </a:cxn>
            </a:cxnLst>
            <a:rect l="T6" t="T7" r="T8" b="T9"/>
            <a:pathLst>
              <a:path w="205" h="501">
                <a:moveTo>
                  <a:pt x="0" y="501"/>
                </a:moveTo>
                <a:lnTo>
                  <a:pt x="205" y="0"/>
                </a:lnTo>
              </a:path>
            </a:pathLst>
          </a:custGeom>
          <a:noFill/>
          <a:ln w="63500" cap="flat" cmpd="sng">
            <a:solidFill>
              <a:srgbClr val="DDDDDD"/>
            </a:solidFill>
            <a:prstDash val="solid"/>
            <a:round/>
            <a:headEnd type="none" w="med" len="med"/>
            <a:tailEnd type="none" w="med" len="med"/>
          </a:ln>
        </p:spPr>
        <p:txBody>
          <a:bodyPr/>
          <a:lstStyle/>
          <a:p>
            <a:endParaRPr lang="en-IN"/>
          </a:p>
        </p:txBody>
      </p:sp>
      <p:sp>
        <p:nvSpPr>
          <p:cNvPr id="24599" name="Freeform 70"/>
          <p:cNvSpPr>
            <a:spLocks/>
          </p:cNvSpPr>
          <p:nvPr/>
        </p:nvSpPr>
        <p:spPr bwMode="auto">
          <a:xfrm>
            <a:off x="4310063" y="2482850"/>
            <a:ext cx="400050" cy="9525"/>
          </a:xfrm>
          <a:custGeom>
            <a:avLst/>
            <a:gdLst>
              <a:gd name="T0" fmla="*/ 0 w 252"/>
              <a:gd name="T1" fmla="*/ 0 h 6"/>
              <a:gd name="T2" fmla="*/ 252 w 252"/>
              <a:gd name="T3" fmla="*/ 6 h 6"/>
              <a:gd name="T4" fmla="*/ 0 60000 65536"/>
              <a:gd name="T5" fmla="*/ 0 60000 65536"/>
              <a:gd name="T6" fmla="*/ 0 w 252"/>
              <a:gd name="T7" fmla="*/ 0 h 6"/>
              <a:gd name="T8" fmla="*/ 252 w 252"/>
              <a:gd name="T9" fmla="*/ 6 h 6"/>
            </a:gdLst>
            <a:ahLst/>
            <a:cxnLst>
              <a:cxn ang="T4">
                <a:pos x="T0" y="T1"/>
              </a:cxn>
              <a:cxn ang="T5">
                <a:pos x="T2" y="T3"/>
              </a:cxn>
            </a:cxnLst>
            <a:rect l="T6" t="T7" r="T8" b="T9"/>
            <a:pathLst>
              <a:path w="252" h="6">
                <a:moveTo>
                  <a:pt x="0" y="0"/>
                </a:moveTo>
                <a:lnTo>
                  <a:pt x="252" y="6"/>
                </a:lnTo>
              </a:path>
            </a:pathLst>
          </a:custGeom>
          <a:noFill/>
          <a:ln w="63500" cap="flat" cmpd="sng">
            <a:solidFill>
              <a:srgbClr val="DDDDDD"/>
            </a:solidFill>
            <a:prstDash val="solid"/>
            <a:round/>
            <a:headEnd type="none" w="med" len="med"/>
            <a:tailEnd type="none" w="med" len="med"/>
          </a:ln>
        </p:spPr>
        <p:txBody>
          <a:bodyPr/>
          <a:lstStyle/>
          <a:p>
            <a:endParaRPr lang="en-IN"/>
          </a:p>
        </p:txBody>
      </p:sp>
      <p:sp>
        <p:nvSpPr>
          <p:cNvPr id="24600" name="Freeform 71"/>
          <p:cNvSpPr>
            <a:spLocks/>
          </p:cNvSpPr>
          <p:nvPr/>
        </p:nvSpPr>
        <p:spPr bwMode="auto">
          <a:xfrm>
            <a:off x="4686300" y="1711325"/>
            <a:ext cx="325438" cy="795338"/>
          </a:xfrm>
          <a:custGeom>
            <a:avLst/>
            <a:gdLst>
              <a:gd name="T0" fmla="*/ 0 w 205"/>
              <a:gd name="T1" fmla="*/ 501 h 501"/>
              <a:gd name="T2" fmla="*/ 205 w 205"/>
              <a:gd name="T3" fmla="*/ 0 h 501"/>
              <a:gd name="T4" fmla="*/ 0 60000 65536"/>
              <a:gd name="T5" fmla="*/ 0 60000 65536"/>
              <a:gd name="T6" fmla="*/ 0 w 205"/>
              <a:gd name="T7" fmla="*/ 0 h 501"/>
              <a:gd name="T8" fmla="*/ 205 w 205"/>
              <a:gd name="T9" fmla="*/ 501 h 501"/>
            </a:gdLst>
            <a:ahLst/>
            <a:cxnLst>
              <a:cxn ang="T4">
                <a:pos x="T0" y="T1"/>
              </a:cxn>
              <a:cxn ang="T5">
                <a:pos x="T2" y="T3"/>
              </a:cxn>
            </a:cxnLst>
            <a:rect l="T6" t="T7" r="T8" b="T9"/>
            <a:pathLst>
              <a:path w="205" h="501">
                <a:moveTo>
                  <a:pt x="0" y="501"/>
                </a:moveTo>
                <a:lnTo>
                  <a:pt x="205" y="0"/>
                </a:lnTo>
              </a:path>
            </a:pathLst>
          </a:custGeom>
          <a:noFill/>
          <a:ln w="63500" cap="flat" cmpd="sng">
            <a:solidFill>
              <a:srgbClr val="DDDDDD"/>
            </a:solidFill>
            <a:prstDash val="solid"/>
            <a:round/>
            <a:headEnd type="none" w="med" len="med"/>
            <a:tailEnd type="none" w="med" len="med"/>
          </a:ln>
        </p:spPr>
        <p:txBody>
          <a:bodyPr/>
          <a:lstStyle/>
          <a:p>
            <a:endParaRPr lang="en-IN"/>
          </a:p>
        </p:txBody>
      </p:sp>
      <p:grpSp>
        <p:nvGrpSpPr>
          <p:cNvPr id="5" name="Group 72"/>
          <p:cNvGrpSpPr>
            <a:grpSpLocks/>
          </p:cNvGrpSpPr>
          <p:nvPr/>
        </p:nvGrpSpPr>
        <p:grpSpPr bwMode="auto">
          <a:xfrm>
            <a:off x="6635750" y="914400"/>
            <a:ext cx="2051050" cy="1016000"/>
            <a:chOff x="432" y="768"/>
            <a:chExt cx="1292" cy="640"/>
          </a:xfrm>
        </p:grpSpPr>
        <p:sp>
          <p:nvSpPr>
            <p:cNvPr id="24699" name="Freeform 73"/>
            <p:cNvSpPr>
              <a:spLocks/>
            </p:cNvSpPr>
            <p:nvPr/>
          </p:nvSpPr>
          <p:spPr bwMode="auto">
            <a:xfrm>
              <a:off x="432" y="768"/>
              <a:ext cx="1292" cy="640"/>
            </a:xfrm>
            <a:custGeom>
              <a:avLst/>
              <a:gdLst>
                <a:gd name="T0" fmla="*/ 624 w 768"/>
                <a:gd name="T1" fmla="*/ 384 h 384"/>
                <a:gd name="T2" fmla="*/ 0 w 768"/>
                <a:gd name="T3" fmla="*/ 384 h 384"/>
                <a:gd name="T4" fmla="*/ 192 w 768"/>
                <a:gd name="T5" fmla="*/ 0 h 384"/>
                <a:gd name="T6" fmla="*/ 768 w 768"/>
                <a:gd name="T7" fmla="*/ 0 h 384"/>
                <a:gd name="T8" fmla="*/ 624 w 768"/>
                <a:gd name="T9" fmla="*/ 384 h 384"/>
                <a:gd name="T10" fmla="*/ 0 60000 65536"/>
                <a:gd name="T11" fmla="*/ 0 60000 65536"/>
                <a:gd name="T12" fmla="*/ 0 60000 65536"/>
                <a:gd name="T13" fmla="*/ 0 60000 65536"/>
                <a:gd name="T14" fmla="*/ 0 60000 65536"/>
                <a:gd name="T15" fmla="*/ 0 w 768"/>
                <a:gd name="T16" fmla="*/ 0 h 384"/>
                <a:gd name="T17" fmla="*/ 768 w 768"/>
                <a:gd name="T18" fmla="*/ 384 h 384"/>
              </a:gdLst>
              <a:ahLst/>
              <a:cxnLst>
                <a:cxn ang="T10">
                  <a:pos x="T0" y="T1"/>
                </a:cxn>
                <a:cxn ang="T11">
                  <a:pos x="T2" y="T3"/>
                </a:cxn>
                <a:cxn ang="T12">
                  <a:pos x="T4" y="T5"/>
                </a:cxn>
                <a:cxn ang="T13">
                  <a:pos x="T6" y="T7"/>
                </a:cxn>
                <a:cxn ang="T14">
                  <a:pos x="T8" y="T9"/>
                </a:cxn>
              </a:cxnLst>
              <a:rect l="T15" t="T16" r="T17" b="T18"/>
              <a:pathLst>
                <a:path w="768" h="384">
                  <a:moveTo>
                    <a:pt x="624" y="384"/>
                  </a:moveTo>
                  <a:lnTo>
                    <a:pt x="0" y="384"/>
                  </a:lnTo>
                  <a:lnTo>
                    <a:pt x="192" y="0"/>
                  </a:lnTo>
                  <a:lnTo>
                    <a:pt x="768" y="0"/>
                  </a:lnTo>
                  <a:lnTo>
                    <a:pt x="624" y="384"/>
                  </a:lnTo>
                  <a:close/>
                </a:path>
              </a:pathLst>
            </a:custGeom>
            <a:solidFill>
              <a:srgbClr val="DDDDDD"/>
            </a:solidFill>
            <a:ln w="76200" cap="flat" cmpd="sng">
              <a:solidFill>
                <a:srgbClr val="DDDDDD"/>
              </a:solidFill>
              <a:prstDash val="solid"/>
              <a:round/>
              <a:headEnd/>
              <a:tailEnd/>
            </a:ln>
          </p:spPr>
          <p:txBody>
            <a:bodyPr/>
            <a:lstStyle/>
            <a:p>
              <a:endParaRPr lang="en-IN"/>
            </a:p>
          </p:txBody>
        </p:sp>
        <p:sp>
          <p:nvSpPr>
            <p:cNvPr id="24700" name="Freeform 74"/>
            <p:cNvSpPr>
              <a:spLocks/>
            </p:cNvSpPr>
            <p:nvPr/>
          </p:nvSpPr>
          <p:spPr bwMode="auto">
            <a:xfrm>
              <a:off x="498" y="1056"/>
              <a:ext cx="558" cy="306"/>
            </a:xfrm>
            <a:custGeom>
              <a:avLst/>
              <a:gdLst>
                <a:gd name="T0" fmla="*/ 0 w 558"/>
                <a:gd name="T1" fmla="*/ 306 h 306"/>
                <a:gd name="T2" fmla="*/ 558 w 558"/>
                <a:gd name="T3" fmla="*/ 0 h 306"/>
                <a:gd name="T4" fmla="*/ 0 60000 65536"/>
                <a:gd name="T5" fmla="*/ 0 60000 65536"/>
                <a:gd name="T6" fmla="*/ 0 w 558"/>
                <a:gd name="T7" fmla="*/ 0 h 306"/>
                <a:gd name="T8" fmla="*/ 558 w 558"/>
                <a:gd name="T9" fmla="*/ 306 h 306"/>
              </a:gdLst>
              <a:ahLst/>
              <a:cxnLst>
                <a:cxn ang="T4">
                  <a:pos x="T0" y="T1"/>
                </a:cxn>
                <a:cxn ang="T5">
                  <a:pos x="T2" y="T3"/>
                </a:cxn>
              </a:cxnLst>
              <a:rect l="T6" t="T7" r="T8" b="T9"/>
              <a:pathLst>
                <a:path w="558" h="306">
                  <a:moveTo>
                    <a:pt x="0" y="306"/>
                  </a:moveTo>
                  <a:lnTo>
                    <a:pt x="558" y="0"/>
                  </a:lnTo>
                </a:path>
              </a:pathLst>
            </a:custGeom>
            <a:noFill/>
            <a:ln w="9525" cap="flat" cmpd="sng">
              <a:solidFill>
                <a:schemeClr val="tx2"/>
              </a:solidFill>
              <a:prstDash val="solid"/>
              <a:round/>
              <a:headEnd type="none" w="med" len="med"/>
              <a:tailEnd type="none" w="med" len="med"/>
            </a:ln>
          </p:spPr>
          <p:txBody>
            <a:bodyPr/>
            <a:lstStyle/>
            <a:p>
              <a:endParaRPr lang="en-IN"/>
            </a:p>
          </p:txBody>
        </p:sp>
        <p:sp>
          <p:nvSpPr>
            <p:cNvPr id="24701" name="Freeform 75"/>
            <p:cNvSpPr>
              <a:spLocks/>
            </p:cNvSpPr>
            <p:nvPr/>
          </p:nvSpPr>
          <p:spPr bwMode="auto">
            <a:xfrm>
              <a:off x="774" y="792"/>
              <a:ext cx="282" cy="264"/>
            </a:xfrm>
            <a:custGeom>
              <a:avLst/>
              <a:gdLst>
                <a:gd name="T0" fmla="*/ 0 w 282"/>
                <a:gd name="T1" fmla="*/ 0 h 264"/>
                <a:gd name="T2" fmla="*/ 282 w 282"/>
                <a:gd name="T3" fmla="*/ 264 h 264"/>
                <a:gd name="T4" fmla="*/ 0 60000 65536"/>
                <a:gd name="T5" fmla="*/ 0 60000 65536"/>
                <a:gd name="T6" fmla="*/ 0 w 282"/>
                <a:gd name="T7" fmla="*/ 0 h 264"/>
                <a:gd name="T8" fmla="*/ 282 w 282"/>
                <a:gd name="T9" fmla="*/ 264 h 264"/>
              </a:gdLst>
              <a:ahLst/>
              <a:cxnLst>
                <a:cxn ang="T4">
                  <a:pos x="T0" y="T1"/>
                </a:cxn>
                <a:cxn ang="T5">
                  <a:pos x="T2" y="T3"/>
                </a:cxn>
              </a:cxnLst>
              <a:rect l="T6" t="T7" r="T8" b="T9"/>
              <a:pathLst>
                <a:path w="282" h="264">
                  <a:moveTo>
                    <a:pt x="0" y="0"/>
                  </a:moveTo>
                  <a:lnTo>
                    <a:pt x="282" y="264"/>
                  </a:lnTo>
                </a:path>
              </a:pathLst>
            </a:custGeom>
            <a:noFill/>
            <a:ln w="9525" cap="flat" cmpd="sng">
              <a:solidFill>
                <a:schemeClr val="tx2"/>
              </a:solidFill>
              <a:prstDash val="solid"/>
              <a:round/>
              <a:headEnd type="none" w="med" len="med"/>
              <a:tailEnd type="none" w="med" len="med"/>
            </a:ln>
          </p:spPr>
          <p:txBody>
            <a:bodyPr/>
            <a:lstStyle/>
            <a:p>
              <a:endParaRPr lang="en-IN"/>
            </a:p>
          </p:txBody>
        </p:sp>
        <p:sp>
          <p:nvSpPr>
            <p:cNvPr id="24702" name="Freeform 76"/>
            <p:cNvSpPr>
              <a:spLocks/>
            </p:cNvSpPr>
            <p:nvPr/>
          </p:nvSpPr>
          <p:spPr bwMode="auto">
            <a:xfrm>
              <a:off x="1056" y="792"/>
              <a:ext cx="612" cy="264"/>
            </a:xfrm>
            <a:custGeom>
              <a:avLst/>
              <a:gdLst>
                <a:gd name="T0" fmla="*/ 612 w 612"/>
                <a:gd name="T1" fmla="*/ 0 h 264"/>
                <a:gd name="T2" fmla="*/ 0 w 612"/>
                <a:gd name="T3" fmla="*/ 264 h 264"/>
                <a:gd name="T4" fmla="*/ 0 60000 65536"/>
                <a:gd name="T5" fmla="*/ 0 60000 65536"/>
                <a:gd name="T6" fmla="*/ 0 w 612"/>
                <a:gd name="T7" fmla="*/ 0 h 264"/>
                <a:gd name="T8" fmla="*/ 612 w 612"/>
                <a:gd name="T9" fmla="*/ 264 h 264"/>
              </a:gdLst>
              <a:ahLst/>
              <a:cxnLst>
                <a:cxn ang="T4">
                  <a:pos x="T0" y="T1"/>
                </a:cxn>
                <a:cxn ang="T5">
                  <a:pos x="T2" y="T3"/>
                </a:cxn>
              </a:cxnLst>
              <a:rect l="T6" t="T7" r="T8" b="T9"/>
              <a:pathLst>
                <a:path w="612" h="264">
                  <a:moveTo>
                    <a:pt x="612" y="0"/>
                  </a:moveTo>
                  <a:lnTo>
                    <a:pt x="0" y="264"/>
                  </a:lnTo>
                </a:path>
              </a:pathLst>
            </a:custGeom>
            <a:noFill/>
            <a:ln w="9525" cap="flat" cmpd="sng">
              <a:solidFill>
                <a:schemeClr val="tx2"/>
              </a:solidFill>
              <a:prstDash val="solid"/>
              <a:round/>
              <a:headEnd type="none" w="med" len="med"/>
              <a:tailEnd type="none" w="med" len="med"/>
            </a:ln>
          </p:spPr>
          <p:txBody>
            <a:bodyPr/>
            <a:lstStyle/>
            <a:p>
              <a:endParaRPr lang="en-IN"/>
            </a:p>
          </p:txBody>
        </p:sp>
        <p:sp>
          <p:nvSpPr>
            <p:cNvPr id="24703" name="Freeform 77"/>
            <p:cNvSpPr>
              <a:spLocks/>
            </p:cNvSpPr>
            <p:nvPr/>
          </p:nvSpPr>
          <p:spPr bwMode="auto">
            <a:xfrm>
              <a:off x="1056" y="1056"/>
              <a:ext cx="396" cy="324"/>
            </a:xfrm>
            <a:custGeom>
              <a:avLst/>
              <a:gdLst>
                <a:gd name="T0" fmla="*/ 396 w 396"/>
                <a:gd name="T1" fmla="*/ 324 h 324"/>
                <a:gd name="T2" fmla="*/ 0 w 396"/>
                <a:gd name="T3" fmla="*/ 0 h 324"/>
                <a:gd name="T4" fmla="*/ 0 60000 65536"/>
                <a:gd name="T5" fmla="*/ 0 60000 65536"/>
                <a:gd name="T6" fmla="*/ 0 w 396"/>
                <a:gd name="T7" fmla="*/ 0 h 324"/>
                <a:gd name="T8" fmla="*/ 396 w 396"/>
                <a:gd name="T9" fmla="*/ 324 h 324"/>
              </a:gdLst>
              <a:ahLst/>
              <a:cxnLst>
                <a:cxn ang="T4">
                  <a:pos x="T0" y="T1"/>
                </a:cxn>
                <a:cxn ang="T5">
                  <a:pos x="T2" y="T3"/>
                </a:cxn>
              </a:cxnLst>
              <a:rect l="T6" t="T7" r="T8" b="T9"/>
              <a:pathLst>
                <a:path w="396" h="324">
                  <a:moveTo>
                    <a:pt x="396" y="324"/>
                  </a:moveTo>
                  <a:lnTo>
                    <a:pt x="0" y="0"/>
                  </a:lnTo>
                </a:path>
              </a:pathLst>
            </a:custGeom>
            <a:noFill/>
            <a:ln w="9525" cap="flat" cmpd="sng">
              <a:solidFill>
                <a:schemeClr val="tx2"/>
              </a:solidFill>
              <a:prstDash val="solid"/>
              <a:round/>
              <a:headEnd type="none" w="med" len="med"/>
              <a:tailEnd type="none" w="med" len="med"/>
            </a:ln>
          </p:spPr>
          <p:txBody>
            <a:bodyPr/>
            <a:lstStyle/>
            <a:p>
              <a:endParaRPr lang="en-IN"/>
            </a:p>
          </p:txBody>
        </p:sp>
        <p:sp>
          <p:nvSpPr>
            <p:cNvPr id="24704" name="Oval 78"/>
            <p:cNvSpPr>
              <a:spLocks noChangeArrowheads="1"/>
            </p:cNvSpPr>
            <p:nvPr/>
          </p:nvSpPr>
          <p:spPr bwMode="auto">
            <a:xfrm>
              <a:off x="1008" y="1008"/>
              <a:ext cx="96" cy="96"/>
            </a:xfrm>
            <a:prstGeom prst="ellipse">
              <a:avLst/>
            </a:prstGeom>
            <a:solidFill>
              <a:schemeClr val="tx1"/>
            </a:solidFill>
            <a:ln w="9525">
              <a:noFill/>
              <a:round/>
              <a:headEnd/>
              <a:tailEnd/>
            </a:ln>
          </p:spPr>
          <p:txBody>
            <a:bodyPr wrap="none" anchor="ctr"/>
            <a:lstStyle/>
            <a:p>
              <a:endParaRPr lang="en-IN"/>
            </a:p>
          </p:txBody>
        </p:sp>
      </p:grpSp>
      <p:grpSp>
        <p:nvGrpSpPr>
          <p:cNvPr id="6" name="Group 84"/>
          <p:cNvGrpSpPr>
            <a:grpSpLocks/>
          </p:cNvGrpSpPr>
          <p:nvPr/>
        </p:nvGrpSpPr>
        <p:grpSpPr bwMode="auto">
          <a:xfrm>
            <a:off x="762000" y="1473200"/>
            <a:ext cx="1101725" cy="1943100"/>
            <a:chOff x="480" y="1392"/>
            <a:chExt cx="694" cy="1224"/>
          </a:xfrm>
        </p:grpSpPr>
        <p:grpSp>
          <p:nvGrpSpPr>
            <p:cNvPr id="7" name="Group 85"/>
            <p:cNvGrpSpPr>
              <a:grpSpLocks/>
            </p:cNvGrpSpPr>
            <p:nvPr/>
          </p:nvGrpSpPr>
          <p:grpSpPr bwMode="auto">
            <a:xfrm>
              <a:off x="960" y="1584"/>
              <a:ext cx="214" cy="1032"/>
              <a:chOff x="506" y="3090"/>
              <a:chExt cx="214" cy="1032"/>
            </a:xfrm>
          </p:grpSpPr>
          <p:sp>
            <p:nvSpPr>
              <p:cNvPr id="24692" name="Freeform 86"/>
              <p:cNvSpPr>
                <a:spLocks/>
              </p:cNvSpPr>
              <p:nvPr/>
            </p:nvSpPr>
            <p:spPr bwMode="auto">
              <a:xfrm>
                <a:off x="506" y="3090"/>
                <a:ext cx="124" cy="1032"/>
              </a:xfrm>
              <a:custGeom>
                <a:avLst/>
                <a:gdLst>
                  <a:gd name="T0" fmla="*/ 0 w 124"/>
                  <a:gd name="T1" fmla="*/ 137 h 1032"/>
                  <a:gd name="T2" fmla="*/ 10 w 124"/>
                  <a:gd name="T3" fmla="*/ 66 h 1032"/>
                  <a:gd name="T4" fmla="*/ 30 w 124"/>
                  <a:gd name="T5" fmla="*/ 20 h 1032"/>
                  <a:gd name="T6" fmla="*/ 46 w 124"/>
                  <a:gd name="T7" fmla="*/ 3 h 1032"/>
                  <a:gd name="T8" fmla="*/ 70 w 124"/>
                  <a:gd name="T9" fmla="*/ 2 h 1032"/>
                  <a:gd name="T10" fmla="*/ 87 w 124"/>
                  <a:gd name="T11" fmla="*/ 8 h 1032"/>
                  <a:gd name="T12" fmla="*/ 99 w 124"/>
                  <a:gd name="T13" fmla="*/ 24 h 1032"/>
                  <a:gd name="T14" fmla="*/ 108 w 124"/>
                  <a:gd name="T15" fmla="*/ 44 h 1032"/>
                  <a:gd name="T16" fmla="*/ 114 w 124"/>
                  <a:gd name="T17" fmla="*/ 66 h 1032"/>
                  <a:gd name="T18" fmla="*/ 118 w 124"/>
                  <a:gd name="T19" fmla="*/ 126 h 1032"/>
                  <a:gd name="T20" fmla="*/ 124 w 124"/>
                  <a:gd name="T21" fmla="*/ 1032 h 10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4"/>
                  <a:gd name="T34" fmla="*/ 0 h 1032"/>
                  <a:gd name="T35" fmla="*/ 124 w 124"/>
                  <a:gd name="T36" fmla="*/ 1032 h 10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4" h="1032">
                    <a:moveTo>
                      <a:pt x="0" y="137"/>
                    </a:moveTo>
                    <a:cubicBezTo>
                      <a:pt x="2" y="125"/>
                      <a:pt x="5" y="85"/>
                      <a:pt x="10" y="66"/>
                    </a:cubicBezTo>
                    <a:cubicBezTo>
                      <a:pt x="15" y="47"/>
                      <a:pt x="24" y="30"/>
                      <a:pt x="30" y="20"/>
                    </a:cubicBezTo>
                    <a:cubicBezTo>
                      <a:pt x="36" y="10"/>
                      <a:pt x="39" y="6"/>
                      <a:pt x="46" y="3"/>
                    </a:cubicBezTo>
                    <a:cubicBezTo>
                      <a:pt x="53" y="0"/>
                      <a:pt x="63" y="1"/>
                      <a:pt x="70" y="2"/>
                    </a:cubicBezTo>
                    <a:lnTo>
                      <a:pt x="87" y="8"/>
                    </a:lnTo>
                    <a:lnTo>
                      <a:pt x="99" y="24"/>
                    </a:lnTo>
                    <a:lnTo>
                      <a:pt x="108" y="44"/>
                    </a:lnTo>
                    <a:lnTo>
                      <a:pt x="114" y="66"/>
                    </a:lnTo>
                    <a:lnTo>
                      <a:pt x="118" y="126"/>
                    </a:lnTo>
                    <a:cubicBezTo>
                      <a:pt x="120" y="287"/>
                      <a:pt x="123" y="843"/>
                      <a:pt x="124" y="1032"/>
                    </a:cubicBezTo>
                  </a:path>
                </a:pathLst>
              </a:custGeom>
              <a:noFill/>
              <a:ln w="28575" cap="flat" cmpd="sng">
                <a:solidFill>
                  <a:srgbClr val="DDDDDD"/>
                </a:solidFill>
                <a:prstDash val="solid"/>
                <a:round/>
                <a:headEnd/>
                <a:tailEnd/>
              </a:ln>
            </p:spPr>
            <p:txBody>
              <a:bodyPr/>
              <a:lstStyle/>
              <a:p>
                <a:endParaRPr lang="en-IN"/>
              </a:p>
            </p:txBody>
          </p:sp>
          <p:sp>
            <p:nvSpPr>
              <p:cNvPr id="24693" name="Freeform 87"/>
              <p:cNvSpPr>
                <a:spLocks/>
              </p:cNvSpPr>
              <p:nvPr/>
            </p:nvSpPr>
            <p:spPr bwMode="auto">
              <a:xfrm>
                <a:off x="624" y="3168"/>
                <a:ext cx="96" cy="240"/>
              </a:xfrm>
              <a:custGeom>
                <a:avLst/>
                <a:gdLst>
                  <a:gd name="T0" fmla="*/ 0 w 240"/>
                  <a:gd name="T1" fmla="*/ 449 h 449"/>
                  <a:gd name="T2" fmla="*/ 0 w 240"/>
                  <a:gd name="T3" fmla="*/ 161 h 449"/>
                  <a:gd name="T4" fmla="*/ 236 w 240"/>
                  <a:gd name="T5" fmla="*/ 0 h 449"/>
                  <a:gd name="T6" fmla="*/ 240 w 240"/>
                  <a:gd name="T7" fmla="*/ 305 h 449"/>
                  <a:gd name="T8" fmla="*/ 0 w 240"/>
                  <a:gd name="T9" fmla="*/ 449 h 449"/>
                  <a:gd name="T10" fmla="*/ 0 60000 65536"/>
                  <a:gd name="T11" fmla="*/ 0 60000 65536"/>
                  <a:gd name="T12" fmla="*/ 0 60000 65536"/>
                  <a:gd name="T13" fmla="*/ 0 60000 65536"/>
                  <a:gd name="T14" fmla="*/ 0 60000 65536"/>
                  <a:gd name="T15" fmla="*/ 0 w 240"/>
                  <a:gd name="T16" fmla="*/ 0 h 449"/>
                  <a:gd name="T17" fmla="*/ 240 w 240"/>
                  <a:gd name="T18" fmla="*/ 449 h 449"/>
                </a:gdLst>
                <a:ahLst/>
                <a:cxnLst>
                  <a:cxn ang="T10">
                    <a:pos x="T0" y="T1"/>
                  </a:cxn>
                  <a:cxn ang="T11">
                    <a:pos x="T2" y="T3"/>
                  </a:cxn>
                  <a:cxn ang="T12">
                    <a:pos x="T4" y="T5"/>
                  </a:cxn>
                  <a:cxn ang="T13">
                    <a:pos x="T6" y="T7"/>
                  </a:cxn>
                  <a:cxn ang="T14">
                    <a:pos x="T8" y="T9"/>
                  </a:cxn>
                </a:cxnLst>
                <a:rect l="T15" t="T16" r="T17" b="T18"/>
                <a:pathLst>
                  <a:path w="240" h="449">
                    <a:moveTo>
                      <a:pt x="0" y="449"/>
                    </a:moveTo>
                    <a:lnTo>
                      <a:pt x="0" y="161"/>
                    </a:lnTo>
                    <a:lnTo>
                      <a:pt x="236" y="0"/>
                    </a:lnTo>
                    <a:lnTo>
                      <a:pt x="240" y="305"/>
                    </a:lnTo>
                    <a:lnTo>
                      <a:pt x="0" y="449"/>
                    </a:lnTo>
                    <a:close/>
                  </a:path>
                </a:pathLst>
              </a:custGeom>
              <a:solidFill>
                <a:srgbClr val="FF99FF"/>
              </a:solidFill>
              <a:ln w="9525" cap="flat" cmpd="sng">
                <a:noFill/>
                <a:prstDash val="solid"/>
                <a:round/>
                <a:headEnd/>
                <a:tailEnd/>
              </a:ln>
            </p:spPr>
            <p:txBody>
              <a:bodyPr/>
              <a:lstStyle/>
              <a:p>
                <a:endParaRPr lang="en-IN"/>
              </a:p>
            </p:txBody>
          </p:sp>
          <p:sp>
            <p:nvSpPr>
              <p:cNvPr id="24694" name="Freeform 88"/>
              <p:cNvSpPr>
                <a:spLocks/>
              </p:cNvSpPr>
              <p:nvPr/>
            </p:nvSpPr>
            <p:spPr bwMode="auto">
              <a:xfrm>
                <a:off x="624" y="3360"/>
                <a:ext cx="96" cy="240"/>
              </a:xfrm>
              <a:custGeom>
                <a:avLst/>
                <a:gdLst>
                  <a:gd name="T0" fmla="*/ 0 w 240"/>
                  <a:gd name="T1" fmla="*/ 449 h 449"/>
                  <a:gd name="T2" fmla="*/ 0 w 240"/>
                  <a:gd name="T3" fmla="*/ 161 h 449"/>
                  <a:gd name="T4" fmla="*/ 236 w 240"/>
                  <a:gd name="T5" fmla="*/ 0 h 449"/>
                  <a:gd name="T6" fmla="*/ 240 w 240"/>
                  <a:gd name="T7" fmla="*/ 305 h 449"/>
                  <a:gd name="T8" fmla="*/ 0 w 240"/>
                  <a:gd name="T9" fmla="*/ 449 h 449"/>
                  <a:gd name="T10" fmla="*/ 0 60000 65536"/>
                  <a:gd name="T11" fmla="*/ 0 60000 65536"/>
                  <a:gd name="T12" fmla="*/ 0 60000 65536"/>
                  <a:gd name="T13" fmla="*/ 0 60000 65536"/>
                  <a:gd name="T14" fmla="*/ 0 60000 65536"/>
                  <a:gd name="T15" fmla="*/ 0 w 240"/>
                  <a:gd name="T16" fmla="*/ 0 h 449"/>
                  <a:gd name="T17" fmla="*/ 240 w 240"/>
                  <a:gd name="T18" fmla="*/ 449 h 449"/>
                </a:gdLst>
                <a:ahLst/>
                <a:cxnLst>
                  <a:cxn ang="T10">
                    <a:pos x="T0" y="T1"/>
                  </a:cxn>
                  <a:cxn ang="T11">
                    <a:pos x="T2" y="T3"/>
                  </a:cxn>
                  <a:cxn ang="T12">
                    <a:pos x="T4" y="T5"/>
                  </a:cxn>
                  <a:cxn ang="T13">
                    <a:pos x="T6" y="T7"/>
                  </a:cxn>
                  <a:cxn ang="T14">
                    <a:pos x="T8" y="T9"/>
                  </a:cxn>
                </a:cxnLst>
                <a:rect l="T15" t="T16" r="T17" b="T18"/>
                <a:pathLst>
                  <a:path w="240" h="449">
                    <a:moveTo>
                      <a:pt x="0" y="449"/>
                    </a:moveTo>
                    <a:lnTo>
                      <a:pt x="0" y="161"/>
                    </a:lnTo>
                    <a:lnTo>
                      <a:pt x="236" y="0"/>
                    </a:lnTo>
                    <a:lnTo>
                      <a:pt x="240" y="305"/>
                    </a:lnTo>
                    <a:lnTo>
                      <a:pt x="0" y="449"/>
                    </a:lnTo>
                    <a:close/>
                  </a:path>
                </a:pathLst>
              </a:custGeom>
              <a:solidFill>
                <a:srgbClr val="FF99FF"/>
              </a:solidFill>
              <a:ln w="9525" cap="flat" cmpd="sng">
                <a:noFill/>
                <a:prstDash val="solid"/>
                <a:round/>
                <a:headEnd/>
                <a:tailEnd/>
              </a:ln>
            </p:spPr>
            <p:txBody>
              <a:bodyPr/>
              <a:lstStyle/>
              <a:p>
                <a:endParaRPr lang="en-IN"/>
              </a:p>
            </p:txBody>
          </p:sp>
          <p:sp>
            <p:nvSpPr>
              <p:cNvPr id="24695" name="Freeform 89"/>
              <p:cNvSpPr>
                <a:spLocks/>
              </p:cNvSpPr>
              <p:nvPr/>
            </p:nvSpPr>
            <p:spPr bwMode="auto">
              <a:xfrm>
                <a:off x="624" y="3552"/>
                <a:ext cx="96" cy="240"/>
              </a:xfrm>
              <a:custGeom>
                <a:avLst/>
                <a:gdLst>
                  <a:gd name="T0" fmla="*/ 0 w 240"/>
                  <a:gd name="T1" fmla="*/ 449 h 449"/>
                  <a:gd name="T2" fmla="*/ 0 w 240"/>
                  <a:gd name="T3" fmla="*/ 161 h 449"/>
                  <a:gd name="T4" fmla="*/ 236 w 240"/>
                  <a:gd name="T5" fmla="*/ 0 h 449"/>
                  <a:gd name="T6" fmla="*/ 240 w 240"/>
                  <a:gd name="T7" fmla="*/ 305 h 449"/>
                  <a:gd name="T8" fmla="*/ 0 w 240"/>
                  <a:gd name="T9" fmla="*/ 449 h 449"/>
                  <a:gd name="T10" fmla="*/ 0 60000 65536"/>
                  <a:gd name="T11" fmla="*/ 0 60000 65536"/>
                  <a:gd name="T12" fmla="*/ 0 60000 65536"/>
                  <a:gd name="T13" fmla="*/ 0 60000 65536"/>
                  <a:gd name="T14" fmla="*/ 0 60000 65536"/>
                  <a:gd name="T15" fmla="*/ 0 w 240"/>
                  <a:gd name="T16" fmla="*/ 0 h 449"/>
                  <a:gd name="T17" fmla="*/ 240 w 240"/>
                  <a:gd name="T18" fmla="*/ 449 h 449"/>
                </a:gdLst>
                <a:ahLst/>
                <a:cxnLst>
                  <a:cxn ang="T10">
                    <a:pos x="T0" y="T1"/>
                  </a:cxn>
                  <a:cxn ang="T11">
                    <a:pos x="T2" y="T3"/>
                  </a:cxn>
                  <a:cxn ang="T12">
                    <a:pos x="T4" y="T5"/>
                  </a:cxn>
                  <a:cxn ang="T13">
                    <a:pos x="T6" y="T7"/>
                  </a:cxn>
                  <a:cxn ang="T14">
                    <a:pos x="T8" y="T9"/>
                  </a:cxn>
                </a:cxnLst>
                <a:rect l="T15" t="T16" r="T17" b="T18"/>
                <a:pathLst>
                  <a:path w="240" h="449">
                    <a:moveTo>
                      <a:pt x="0" y="449"/>
                    </a:moveTo>
                    <a:lnTo>
                      <a:pt x="0" y="161"/>
                    </a:lnTo>
                    <a:lnTo>
                      <a:pt x="236" y="0"/>
                    </a:lnTo>
                    <a:lnTo>
                      <a:pt x="240" y="305"/>
                    </a:lnTo>
                    <a:lnTo>
                      <a:pt x="0" y="449"/>
                    </a:lnTo>
                    <a:close/>
                  </a:path>
                </a:pathLst>
              </a:custGeom>
              <a:solidFill>
                <a:srgbClr val="FF99FF"/>
              </a:solidFill>
              <a:ln w="9525" cap="flat" cmpd="sng">
                <a:noFill/>
                <a:prstDash val="solid"/>
                <a:round/>
                <a:headEnd/>
                <a:tailEnd/>
              </a:ln>
            </p:spPr>
            <p:txBody>
              <a:bodyPr/>
              <a:lstStyle/>
              <a:p>
                <a:endParaRPr lang="en-IN"/>
              </a:p>
            </p:txBody>
          </p:sp>
          <p:sp>
            <p:nvSpPr>
              <p:cNvPr id="24696" name="Freeform 90"/>
              <p:cNvSpPr>
                <a:spLocks/>
              </p:cNvSpPr>
              <p:nvPr/>
            </p:nvSpPr>
            <p:spPr bwMode="auto">
              <a:xfrm>
                <a:off x="528" y="3696"/>
                <a:ext cx="96" cy="240"/>
              </a:xfrm>
              <a:custGeom>
                <a:avLst/>
                <a:gdLst>
                  <a:gd name="T0" fmla="*/ 0 w 240"/>
                  <a:gd name="T1" fmla="*/ 449 h 449"/>
                  <a:gd name="T2" fmla="*/ 0 w 240"/>
                  <a:gd name="T3" fmla="*/ 161 h 449"/>
                  <a:gd name="T4" fmla="*/ 236 w 240"/>
                  <a:gd name="T5" fmla="*/ 0 h 449"/>
                  <a:gd name="T6" fmla="*/ 240 w 240"/>
                  <a:gd name="T7" fmla="*/ 305 h 449"/>
                  <a:gd name="T8" fmla="*/ 0 w 240"/>
                  <a:gd name="T9" fmla="*/ 449 h 449"/>
                  <a:gd name="T10" fmla="*/ 0 60000 65536"/>
                  <a:gd name="T11" fmla="*/ 0 60000 65536"/>
                  <a:gd name="T12" fmla="*/ 0 60000 65536"/>
                  <a:gd name="T13" fmla="*/ 0 60000 65536"/>
                  <a:gd name="T14" fmla="*/ 0 60000 65536"/>
                  <a:gd name="T15" fmla="*/ 0 w 240"/>
                  <a:gd name="T16" fmla="*/ 0 h 449"/>
                  <a:gd name="T17" fmla="*/ 240 w 240"/>
                  <a:gd name="T18" fmla="*/ 449 h 449"/>
                </a:gdLst>
                <a:ahLst/>
                <a:cxnLst>
                  <a:cxn ang="T10">
                    <a:pos x="T0" y="T1"/>
                  </a:cxn>
                  <a:cxn ang="T11">
                    <a:pos x="T2" y="T3"/>
                  </a:cxn>
                  <a:cxn ang="T12">
                    <a:pos x="T4" y="T5"/>
                  </a:cxn>
                  <a:cxn ang="T13">
                    <a:pos x="T6" y="T7"/>
                  </a:cxn>
                  <a:cxn ang="T14">
                    <a:pos x="T8" y="T9"/>
                  </a:cxn>
                </a:cxnLst>
                <a:rect l="T15" t="T16" r="T17" b="T18"/>
                <a:pathLst>
                  <a:path w="240" h="449">
                    <a:moveTo>
                      <a:pt x="0" y="449"/>
                    </a:moveTo>
                    <a:lnTo>
                      <a:pt x="0" y="161"/>
                    </a:lnTo>
                    <a:lnTo>
                      <a:pt x="236" y="0"/>
                    </a:lnTo>
                    <a:lnTo>
                      <a:pt x="240" y="305"/>
                    </a:lnTo>
                    <a:lnTo>
                      <a:pt x="0" y="449"/>
                    </a:lnTo>
                    <a:close/>
                  </a:path>
                </a:pathLst>
              </a:custGeom>
              <a:solidFill>
                <a:srgbClr val="FF99FF"/>
              </a:solidFill>
              <a:ln w="9525" cap="flat" cmpd="sng">
                <a:noFill/>
                <a:prstDash val="solid"/>
                <a:round/>
                <a:headEnd/>
                <a:tailEnd/>
              </a:ln>
            </p:spPr>
            <p:txBody>
              <a:bodyPr/>
              <a:lstStyle/>
              <a:p>
                <a:endParaRPr lang="en-IN"/>
              </a:p>
            </p:txBody>
          </p:sp>
          <p:sp>
            <p:nvSpPr>
              <p:cNvPr id="24697" name="Freeform 91"/>
              <p:cNvSpPr>
                <a:spLocks/>
              </p:cNvSpPr>
              <p:nvPr/>
            </p:nvSpPr>
            <p:spPr bwMode="auto">
              <a:xfrm>
                <a:off x="528" y="3504"/>
                <a:ext cx="96" cy="240"/>
              </a:xfrm>
              <a:custGeom>
                <a:avLst/>
                <a:gdLst>
                  <a:gd name="T0" fmla="*/ 0 w 240"/>
                  <a:gd name="T1" fmla="*/ 449 h 449"/>
                  <a:gd name="T2" fmla="*/ 0 w 240"/>
                  <a:gd name="T3" fmla="*/ 161 h 449"/>
                  <a:gd name="T4" fmla="*/ 236 w 240"/>
                  <a:gd name="T5" fmla="*/ 0 h 449"/>
                  <a:gd name="T6" fmla="*/ 240 w 240"/>
                  <a:gd name="T7" fmla="*/ 305 h 449"/>
                  <a:gd name="T8" fmla="*/ 0 w 240"/>
                  <a:gd name="T9" fmla="*/ 449 h 449"/>
                  <a:gd name="T10" fmla="*/ 0 60000 65536"/>
                  <a:gd name="T11" fmla="*/ 0 60000 65536"/>
                  <a:gd name="T12" fmla="*/ 0 60000 65536"/>
                  <a:gd name="T13" fmla="*/ 0 60000 65536"/>
                  <a:gd name="T14" fmla="*/ 0 60000 65536"/>
                  <a:gd name="T15" fmla="*/ 0 w 240"/>
                  <a:gd name="T16" fmla="*/ 0 h 449"/>
                  <a:gd name="T17" fmla="*/ 240 w 240"/>
                  <a:gd name="T18" fmla="*/ 449 h 449"/>
                </a:gdLst>
                <a:ahLst/>
                <a:cxnLst>
                  <a:cxn ang="T10">
                    <a:pos x="T0" y="T1"/>
                  </a:cxn>
                  <a:cxn ang="T11">
                    <a:pos x="T2" y="T3"/>
                  </a:cxn>
                  <a:cxn ang="T12">
                    <a:pos x="T4" y="T5"/>
                  </a:cxn>
                  <a:cxn ang="T13">
                    <a:pos x="T6" y="T7"/>
                  </a:cxn>
                  <a:cxn ang="T14">
                    <a:pos x="T8" y="T9"/>
                  </a:cxn>
                </a:cxnLst>
                <a:rect l="T15" t="T16" r="T17" b="T18"/>
                <a:pathLst>
                  <a:path w="240" h="449">
                    <a:moveTo>
                      <a:pt x="0" y="449"/>
                    </a:moveTo>
                    <a:lnTo>
                      <a:pt x="0" y="161"/>
                    </a:lnTo>
                    <a:lnTo>
                      <a:pt x="236" y="0"/>
                    </a:lnTo>
                    <a:lnTo>
                      <a:pt x="240" y="305"/>
                    </a:lnTo>
                    <a:lnTo>
                      <a:pt x="0" y="449"/>
                    </a:lnTo>
                    <a:close/>
                  </a:path>
                </a:pathLst>
              </a:custGeom>
              <a:solidFill>
                <a:srgbClr val="FF99FF"/>
              </a:solidFill>
              <a:ln w="9525" cap="flat" cmpd="sng">
                <a:noFill/>
                <a:prstDash val="solid"/>
                <a:round/>
                <a:headEnd/>
                <a:tailEnd/>
              </a:ln>
            </p:spPr>
            <p:txBody>
              <a:bodyPr/>
              <a:lstStyle/>
              <a:p>
                <a:endParaRPr lang="en-IN"/>
              </a:p>
            </p:txBody>
          </p:sp>
          <p:sp>
            <p:nvSpPr>
              <p:cNvPr id="24698" name="Freeform 92"/>
              <p:cNvSpPr>
                <a:spLocks/>
              </p:cNvSpPr>
              <p:nvPr/>
            </p:nvSpPr>
            <p:spPr bwMode="auto">
              <a:xfrm>
                <a:off x="528" y="3312"/>
                <a:ext cx="96" cy="240"/>
              </a:xfrm>
              <a:custGeom>
                <a:avLst/>
                <a:gdLst>
                  <a:gd name="T0" fmla="*/ 0 w 240"/>
                  <a:gd name="T1" fmla="*/ 449 h 449"/>
                  <a:gd name="T2" fmla="*/ 0 w 240"/>
                  <a:gd name="T3" fmla="*/ 161 h 449"/>
                  <a:gd name="T4" fmla="*/ 236 w 240"/>
                  <a:gd name="T5" fmla="*/ 0 h 449"/>
                  <a:gd name="T6" fmla="*/ 240 w 240"/>
                  <a:gd name="T7" fmla="*/ 305 h 449"/>
                  <a:gd name="T8" fmla="*/ 0 w 240"/>
                  <a:gd name="T9" fmla="*/ 449 h 449"/>
                  <a:gd name="T10" fmla="*/ 0 60000 65536"/>
                  <a:gd name="T11" fmla="*/ 0 60000 65536"/>
                  <a:gd name="T12" fmla="*/ 0 60000 65536"/>
                  <a:gd name="T13" fmla="*/ 0 60000 65536"/>
                  <a:gd name="T14" fmla="*/ 0 60000 65536"/>
                  <a:gd name="T15" fmla="*/ 0 w 240"/>
                  <a:gd name="T16" fmla="*/ 0 h 449"/>
                  <a:gd name="T17" fmla="*/ 240 w 240"/>
                  <a:gd name="T18" fmla="*/ 449 h 449"/>
                </a:gdLst>
                <a:ahLst/>
                <a:cxnLst>
                  <a:cxn ang="T10">
                    <a:pos x="T0" y="T1"/>
                  </a:cxn>
                  <a:cxn ang="T11">
                    <a:pos x="T2" y="T3"/>
                  </a:cxn>
                  <a:cxn ang="T12">
                    <a:pos x="T4" y="T5"/>
                  </a:cxn>
                  <a:cxn ang="T13">
                    <a:pos x="T6" y="T7"/>
                  </a:cxn>
                  <a:cxn ang="T14">
                    <a:pos x="T8" y="T9"/>
                  </a:cxn>
                </a:cxnLst>
                <a:rect l="T15" t="T16" r="T17" b="T18"/>
                <a:pathLst>
                  <a:path w="240" h="449">
                    <a:moveTo>
                      <a:pt x="0" y="449"/>
                    </a:moveTo>
                    <a:lnTo>
                      <a:pt x="0" y="161"/>
                    </a:lnTo>
                    <a:lnTo>
                      <a:pt x="236" y="0"/>
                    </a:lnTo>
                    <a:lnTo>
                      <a:pt x="240" y="305"/>
                    </a:lnTo>
                    <a:lnTo>
                      <a:pt x="0" y="449"/>
                    </a:lnTo>
                    <a:close/>
                  </a:path>
                </a:pathLst>
              </a:custGeom>
              <a:solidFill>
                <a:srgbClr val="FF99FF"/>
              </a:solidFill>
              <a:ln w="9525" cap="flat" cmpd="sng">
                <a:noFill/>
                <a:prstDash val="solid"/>
                <a:round/>
                <a:headEnd/>
                <a:tailEnd/>
              </a:ln>
            </p:spPr>
            <p:txBody>
              <a:bodyPr/>
              <a:lstStyle/>
              <a:p>
                <a:endParaRPr lang="en-IN"/>
              </a:p>
            </p:txBody>
          </p:sp>
        </p:grpSp>
        <p:grpSp>
          <p:nvGrpSpPr>
            <p:cNvPr id="8" name="Group 93"/>
            <p:cNvGrpSpPr>
              <a:grpSpLocks/>
            </p:cNvGrpSpPr>
            <p:nvPr/>
          </p:nvGrpSpPr>
          <p:grpSpPr bwMode="auto">
            <a:xfrm rot="16200000" flipV="1">
              <a:off x="549" y="1323"/>
              <a:ext cx="472" cy="609"/>
              <a:chOff x="2564" y="834"/>
              <a:chExt cx="576" cy="812"/>
            </a:xfrm>
          </p:grpSpPr>
          <p:sp>
            <p:nvSpPr>
              <p:cNvPr id="24685" name="Freeform 94"/>
              <p:cNvSpPr>
                <a:spLocks/>
              </p:cNvSpPr>
              <p:nvPr/>
            </p:nvSpPr>
            <p:spPr bwMode="auto">
              <a:xfrm>
                <a:off x="2564" y="834"/>
                <a:ext cx="576" cy="812"/>
              </a:xfrm>
              <a:custGeom>
                <a:avLst/>
                <a:gdLst>
                  <a:gd name="T0" fmla="*/ 103 w 576"/>
                  <a:gd name="T1" fmla="*/ 411 h 812"/>
                  <a:gd name="T2" fmla="*/ 78 w 576"/>
                  <a:gd name="T3" fmla="*/ 453 h 812"/>
                  <a:gd name="T4" fmla="*/ 39 w 576"/>
                  <a:gd name="T5" fmla="*/ 479 h 812"/>
                  <a:gd name="T6" fmla="*/ 6 w 576"/>
                  <a:gd name="T7" fmla="*/ 455 h 812"/>
                  <a:gd name="T8" fmla="*/ 3 w 576"/>
                  <a:gd name="T9" fmla="*/ 410 h 812"/>
                  <a:gd name="T10" fmla="*/ 16 w 576"/>
                  <a:gd name="T11" fmla="*/ 368 h 812"/>
                  <a:gd name="T12" fmla="*/ 6 w 576"/>
                  <a:gd name="T13" fmla="*/ 339 h 812"/>
                  <a:gd name="T14" fmla="*/ 22 w 576"/>
                  <a:gd name="T15" fmla="*/ 314 h 812"/>
                  <a:gd name="T16" fmla="*/ 45 w 576"/>
                  <a:gd name="T17" fmla="*/ 276 h 812"/>
                  <a:gd name="T18" fmla="*/ 45 w 576"/>
                  <a:gd name="T19" fmla="*/ 243 h 812"/>
                  <a:gd name="T20" fmla="*/ 93 w 576"/>
                  <a:gd name="T21" fmla="*/ 191 h 812"/>
                  <a:gd name="T22" fmla="*/ 171 w 576"/>
                  <a:gd name="T23" fmla="*/ 140 h 812"/>
                  <a:gd name="T24" fmla="*/ 178 w 576"/>
                  <a:gd name="T25" fmla="*/ 51 h 812"/>
                  <a:gd name="T26" fmla="*/ 198 w 576"/>
                  <a:gd name="T27" fmla="*/ 15 h 812"/>
                  <a:gd name="T28" fmla="*/ 229 w 576"/>
                  <a:gd name="T29" fmla="*/ 0 h 812"/>
                  <a:gd name="T30" fmla="*/ 265 w 576"/>
                  <a:gd name="T31" fmla="*/ 9 h 812"/>
                  <a:gd name="T32" fmla="*/ 292 w 576"/>
                  <a:gd name="T33" fmla="*/ 30 h 812"/>
                  <a:gd name="T34" fmla="*/ 306 w 576"/>
                  <a:gd name="T35" fmla="*/ 78 h 812"/>
                  <a:gd name="T36" fmla="*/ 336 w 576"/>
                  <a:gd name="T37" fmla="*/ 128 h 812"/>
                  <a:gd name="T38" fmla="*/ 387 w 576"/>
                  <a:gd name="T39" fmla="*/ 140 h 812"/>
                  <a:gd name="T40" fmla="*/ 420 w 576"/>
                  <a:gd name="T41" fmla="*/ 155 h 812"/>
                  <a:gd name="T42" fmla="*/ 474 w 576"/>
                  <a:gd name="T43" fmla="*/ 194 h 812"/>
                  <a:gd name="T44" fmla="*/ 520 w 576"/>
                  <a:gd name="T45" fmla="*/ 240 h 812"/>
                  <a:gd name="T46" fmla="*/ 555 w 576"/>
                  <a:gd name="T47" fmla="*/ 291 h 812"/>
                  <a:gd name="T48" fmla="*/ 574 w 576"/>
                  <a:gd name="T49" fmla="*/ 344 h 812"/>
                  <a:gd name="T50" fmla="*/ 576 w 576"/>
                  <a:gd name="T51" fmla="*/ 387 h 812"/>
                  <a:gd name="T52" fmla="*/ 535 w 576"/>
                  <a:gd name="T53" fmla="*/ 504 h 812"/>
                  <a:gd name="T54" fmla="*/ 489 w 576"/>
                  <a:gd name="T55" fmla="*/ 606 h 812"/>
                  <a:gd name="T56" fmla="*/ 448 w 576"/>
                  <a:gd name="T57" fmla="*/ 695 h 812"/>
                  <a:gd name="T58" fmla="*/ 432 w 576"/>
                  <a:gd name="T59" fmla="*/ 744 h 812"/>
                  <a:gd name="T60" fmla="*/ 304 w 576"/>
                  <a:gd name="T61" fmla="*/ 812 h 812"/>
                  <a:gd name="T62" fmla="*/ 144 w 576"/>
                  <a:gd name="T63" fmla="*/ 716 h 812"/>
                  <a:gd name="T64" fmla="*/ 118 w 576"/>
                  <a:gd name="T65" fmla="*/ 602 h 812"/>
                  <a:gd name="T66" fmla="*/ 94 w 576"/>
                  <a:gd name="T67" fmla="*/ 509 h 812"/>
                  <a:gd name="T68" fmla="*/ 117 w 576"/>
                  <a:gd name="T69" fmla="*/ 407 h 81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76"/>
                  <a:gd name="T106" fmla="*/ 0 h 812"/>
                  <a:gd name="T107" fmla="*/ 576 w 576"/>
                  <a:gd name="T108" fmla="*/ 812 h 81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76" h="812">
                    <a:moveTo>
                      <a:pt x="117" y="407"/>
                    </a:moveTo>
                    <a:lnTo>
                      <a:pt x="103" y="411"/>
                    </a:lnTo>
                    <a:lnTo>
                      <a:pt x="90" y="429"/>
                    </a:lnTo>
                    <a:lnTo>
                      <a:pt x="78" y="453"/>
                    </a:lnTo>
                    <a:lnTo>
                      <a:pt x="63" y="471"/>
                    </a:lnTo>
                    <a:lnTo>
                      <a:pt x="39" y="479"/>
                    </a:lnTo>
                    <a:lnTo>
                      <a:pt x="18" y="473"/>
                    </a:lnTo>
                    <a:lnTo>
                      <a:pt x="6" y="455"/>
                    </a:lnTo>
                    <a:lnTo>
                      <a:pt x="0" y="440"/>
                    </a:lnTo>
                    <a:lnTo>
                      <a:pt x="3" y="410"/>
                    </a:lnTo>
                    <a:lnTo>
                      <a:pt x="9" y="392"/>
                    </a:lnTo>
                    <a:lnTo>
                      <a:pt x="16" y="368"/>
                    </a:lnTo>
                    <a:lnTo>
                      <a:pt x="7" y="351"/>
                    </a:lnTo>
                    <a:lnTo>
                      <a:pt x="6" y="339"/>
                    </a:lnTo>
                    <a:lnTo>
                      <a:pt x="12" y="323"/>
                    </a:lnTo>
                    <a:lnTo>
                      <a:pt x="22" y="314"/>
                    </a:lnTo>
                    <a:lnTo>
                      <a:pt x="36" y="299"/>
                    </a:lnTo>
                    <a:lnTo>
                      <a:pt x="45" y="276"/>
                    </a:lnTo>
                    <a:lnTo>
                      <a:pt x="39" y="258"/>
                    </a:lnTo>
                    <a:lnTo>
                      <a:pt x="45" y="243"/>
                    </a:lnTo>
                    <a:lnTo>
                      <a:pt x="52" y="236"/>
                    </a:lnTo>
                    <a:lnTo>
                      <a:pt x="93" y="191"/>
                    </a:lnTo>
                    <a:lnTo>
                      <a:pt x="138" y="147"/>
                    </a:lnTo>
                    <a:lnTo>
                      <a:pt x="171" y="140"/>
                    </a:lnTo>
                    <a:lnTo>
                      <a:pt x="174" y="90"/>
                    </a:lnTo>
                    <a:lnTo>
                      <a:pt x="178" y="51"/>
                    </a:lnTo>
                    <a:lnTo>
                      <a:pt x="189" y="32"/>
                    </a:lnTo>
                    <a:lnTo>
                      <a:pt x="198" y="15"/>
                    </a:lnTo>
                    <a:lnTo>
                      <a:pt x="213" y="5"/>
                    </a:lnTo>
                    <a:lnTo>
                      <a:pt x="229" y="0"/>
                    </a:lnTo>
                    <a:lnTo>
                      <a:pt x="249" y="2"/>
                    </a:lnTo>
                    <a:lnTo>
                      <a:pt x="265" y="9"/>
                    </a:lnTo>
                    <a:lnTo>
                      <a:pt x="282" y="20"/>
                    </a:lnTo>
                    <a:lnTo>
                      <a:pt x="292" y="30"/>
                    </a:lnTo>
                    <a:lnTo>
                      <a:pt x="301" y="50"/>
                    </a:lnTo>
                    <a:lnTo>
                      <a:pt x="306" y="78"/>
                    </a:lnTo>
                    <a:lnTo>
                      <a:pt x="304" y="126"/>
                    </a:lnTo>
                    <a:lnTo>
                      <a:pt x="336" y="128"/>
                    </a:lnTo>
                    <a:lnTo>
                      <a:pt x="361" y="131"/>
                    </a:lnTo>
                    <a:lnTo>
                      <a:pt x="387" y="140"/>
                    </a:lnTo>
                    <a:lnTo>
                      <a:pt x="405" y="149"/>
                    </a:lnTo>
                    <a:lnTo>
                      <a:pt x="420" y="155"/>
                    </a:lnTo>
                    <a:lnTo>
                      <a:pt x="441" y="167"/>
                    </a:lnTo>
                    <a:lnTo>
                      <a:pt x="474" y="194"/>
                    </a:lnTo>
                    <a:lnTo>
                      <a:pt x="499" y="218"/>
                    </a:lnTo>
                    <a:lnTo>
                      <a:pt x="520" y="240"/>
                    </a:lnTo>
                    <a:lnTo>
                      <a:pt x="537" y="261"/>
                    </a:lnTo>
                    <a:lnTo>
                      <a:pt x="555" y="291"/>
                    </a:lnTo>
                    <a:lnTo>
                      <a:pt x="568" y="314"/>
                    </a:lnTo>
                    <a:lnTo>
                      <a:pt x="574" y="344"/>
                    </a:lnTo>
                    <a:lnTo>
                      <a:pt x="576" y="365"/>
                    </a:lnTo>
                    <a:lnTo>
                      <a:pt x="576" y="387"/>
                    </a:lnTo>
                    <a:lnTo>
                      <a:pt x="567" y="444"/>
                    </a:lnTo>
                    <a:lnTo>
                      <a:pt x="535" y="504"/>
                    </a:lnTo>
                    <a:lnTo>
                      <a:pt x="511" y="558"/>
                    </a:lnTo>
                    <a:lnTo>
                      <a:pt x="489" y="606"/>
                    </a:lnTo>
                    <a:lnTo>
                      <a:pt x="468" y="656"/>
                    </a:lnTo>
                    <a:lnTo>
                      <a:pt x="448" y="695"/>
                    </a:lnTo>
                    <a:lnTo>
                      <a:pt x="439" y="720"/>
                    </a:lnTo>
                    <a:lnTo>
                      <a:pt x="432" y="744"/>
                    </a:lnTo>
                    <a:lnTo>
                      <a:pt x="433" y="812"/>
                    </a:lnTo>
                    <a:lnTo>
                      <a:pt x="304" y="812"/>
                    </a:lnTo>
                    <a:lnTo>
                      <a:pt x="145" y="812"/>
                    </a:lnTo>
                    <a:lnTo>
                      <a:pt x="144" y="716"/>
                    </a:lnTo>
                    <a:lnTo>
                      <a:pt x="130" y="659"/>
                    </a:lnTo>
                    <a:lnTo>
                      <a:pt x="118" y="602"/>
                    </a:lnTo>
                    <a:lnTo>
                      <a:pt x="102" y="561"/>
                    </a:lnTo>
                    <a:lnTo>
                      <a:pt x="94" y="509"/>
                    </a:lnTo>
                    <a:lnTo>
                      <a:pt x="102" y="462"/>
                    </a:lnTo>
                    <a:lnTo>
                      <a:pt x="117" y="407"/>
                    </a:lnTo>
                    <a:close/>
                  </a:path>
                </a:pathLst>
              </a:custGeom>
              <a:solidFill>
                <a:srgbClr val="FFCC99"/>
              </a:solidFill>
              <a:ln w="9525" cap="flat" cmpd="sng">
                <a:solidFill>
                  <a:schemeClr val="tx2"/>
                </a:solidFill>
                <a:prstDash val="solid"/>
                <a:round/>
                <a:headEnd/>
                <a:tailEnd/>
              </a:ln>
            </p:spPr>
            <p:txBody>
              <a:bodyPr/>
              <a:lstStyle/>
              <a:p>
                <a:endParaRPr lang="en-IN"/>
              </a:p>
            </p:txBody>
          </p:sp>
          <p:sp>
            <p:nvSpPr>
              <p:cNvPr id="24686" name="Freeform 95"/>
              <p:cNvSpPr>
                <a:spLocks/>
              </p:cNvSpPr>
              <p:nvPr/>
            </p:nvSpPr>
            <p:spPr bwMode="auto">
              <a:xfrm>
                <a:off x="2609" y="1095"/>
                <a:ext cx="129" cy="45"/>
              </a:xfrm>
              <a:custGeom>
                <a:avLst/>
                <a:gdLst>
                  <a:gd name="T0" fmla="*/ 0 w 129"/>
                  <a:gd name="T1" fmla="*/ 15 h 45"/>
                  <a:gd name="T2" fmla="*/ 6 w 129"/>
                  <a:gd name="T3" fmla="*/ 21 h 45"/>
                  <a:gd name="T4" fmla="*/ 22 w 129"/>
                  <a:gd name="T5" fmla="*/ 33 h 45"/>
                  <a:gd name="T6" fmla="*/ 42 w 129"/>
                  <a:gd name="T7" fmla="*/ 41 h 45"/>
                  <a:gd name="T8" fmla="*/ 61 w 129"/>
                  <a:gd name="T9" fmla="*/ 44 h 45"/>
                  <a:gd name="T10" fmla="*/ 84 w 129"/>
                  <a:gd name="T11" fmla="*/ 33 h 45"/>
                  <a:gd name="T12" fmla="*/ 99 w 129"/>
                  <a:gd name="T13" fmla="*/ 14 h 45"/>
                  <a:gd name="T14" fmla="*/ 106 w 129"/>
                  <a:gd name="T15" fmla="*/ 3 h 45"/>
                  <a:gd name="T16" fmla="*/ 129 w 129"/>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9"/>
                  <a:gd name="T28" fmla="*/ 0 h 45"/>
                  <a:gd name="T29" fmla="*/ 129 w 129"/>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9" h="45">
                    <a:moveTo>
                      <a:pt x="0" y="15"/>
                    </a:moveTo>
                    <a:cubicBezTo>
                      <a:pt x="1" y="16"/>
                      <a:pt x="2" y="18"/>
                      <a:pt x="6" y="21"/>
                    </a:cubicBezTo>
                    <a:cubicBezTo>
                      <a:pt x="10" y="24"/>
                      <a:pt x="16" y="30"/>
                      <a:pt x="22" y="33"/>
                    </a:cubicBezTo>
                    <a:cubicBezTo>
                      <a:pt x="28" y="36"/>
                      <a:pt x="36" y="39"/>
                      <a:pt x="42" y="41"/>
                    </a:cubicBezTo>
                    <a:cubicBezTo>
                      <a:pt x="48" y="43"/>
                      <a:pt x="54" y="45"/>
                      <a:pt x="61" y="44"/>
                    </a:cubicBezTo>
                    <a:cubicBezTo>
                      <a:pt x="68" y="43"/>
                      <a:pt x="78" y="38"/>
                      <a:pt x="84" y="33"/>
                    </a:cubicBezTo>
                    <a:cubicBezTo>
                      <a:pt x="90" y="28"/>
                      <a:pt x="95" y="19"/>
                      <a:pt x="99" y="14"/>
                    </a:cubicBezTo>
                    <a:cubicBezTo>
                      <a:pt x="103" y="9"/>
                      <a:pt x="101" y="5"/>
                      <a:pt x="106" y="3"/>
                    </a:cubicBezTo>
                    <a:cubicBezTo>
                      <a:pt x="111" y="1"/>
                      <a:pt x="124" y="1"/>
                      <a:pt x="129" y="0"/>
                    </a:cubicBezTo>
                  </a:path>
                </a:pathLst>
              </a:custGeom>
              <a:noFill/>
              <a:ln w="9525" cap="flat" cmpd="sng">
                <a:solidFill>
                  <a:schemeClr val="tx2"/>
                </a:solidFill>
                <a:prstDash val="solid"/>
                <a:round/>
                <a:headEnd/>
                <a:tailEnd/>
              </a:ln>
            </p:spPr>
            <p:txBody>
              <a:bodyPr/>
              <a:lstStyle/>
              <a:p>
                <a:endParaRPr lang="en-IN"/>
              </a:p>
            </p:txBody>
          </p:sp>
          <p:sp>
            <p:nvSpPr>
              <p:cNvPr id="24687" name="Freeform 96"/>
              <p:cNvSpPr>
                <a:spLocks/>
              </p:cNvSpPr>
              <p:nvPr/>
            </p:nvSpPr>
            <p:spPr bwMode="auto">
              <a:xfrm>
                <a:off x="2580" y="1186"/>
                <a:ext cx="120" cy="41"/>
              </a:xfrm>
              <a:custGeom>
                <a:avLst/>
                <a:gdLst>
                  <a:gd name="T0" fmla="*/ 0 w 120"/>
                  <a:gd name="T1" fmla="*/ 16 h 41"/>
                  <a:gd name="T2" fmla="*/ 27 w 120"/>
                  <a:gd name="T3" fmla="*/ 37 h 41"/>
                  <a:gd name="T4" fmla="*/ 51 w 120"/>
                  <a:gd name="T5" fmla="*/ 40 h 41"/>
                  <a:gd name="T6" fmla="*/ 75 w 120"/>
                  <a:gd name="T7" fmla="*/ 34 h 41"/>
                  <a:gd name="T8" fmla="*/ 102 w 120"/>
                  <a:gd name="T9" fmla="*/ 5 h 41"/>
                  <a:gd name="T10" fmla="*/ 120 w 120"/>
                  <a:gd name="T11" fmla="*/ 1 h 41"/>
                  <a:gd name="T12" fmla="*/ 0 60000 65536"/>
                  <a:gd name="T13" fmla="*/ 0 60000 65536"/>
                  <a:gd name="T14" fmla="*/ 0 60000 65536"/>
                  <a:gd name="T15" fmla="*/ 0 60000 65536"/>
                  <a:gd name="T16" fmla="*/ 0 60000 65536"/>
                  <a:gd name="T17" fmla="*/ 0 60000 65536"/>
                  <a:gd name="T18" fmla="*/ 0 w 120"/>
                  <a:gd name="T19" fmla="*/ 0 h 41"/>
                  <a:gd name="T20" fmla="*/ 120 w 120"/>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120" h="41">
                    <a:moveTo>
                      <a:pt x="0" y="16"/>
                    </a:moveTo>
                    <a:cubicBezTo>
                      <a:pt x="4" y="19"/>
                      <a:pt x="19" y="33"/>
                      <a:pt x="27" y="37"/>
                    </a:cubicBezTo>
                    <a:cubicBezTo>
                      <a:pt x="35" y="41"/>
                      <a:pt x="43" y="40"/>
                      <a:pt x="51" y="40"/>
                    </a:cubicBezTo>
                    <a:cubicBezTo>
                      <a:pt x="59" y="40"/>
                      <a:pt x="66" y="40"/>
                      <a:pt x="75" y="34"/>
                    </a:cubicBezTo>
                    <a:cubicBezTo>
                      <a:pt x="84" y="28"/>
                      <a:pt x="95" y="10"/>
                      <a:pt x="102" y="5"/>
                    </a:cubicBezTo>
                    <a:cubicBezTo>
                      <a:pt x="109" y="0"/>
                      <a:pt x="116" y="2"/>
                      <a:pt x="120" y="1"/>
                    </a:cubicBezTo>
                  </a:path>
                </a:pathLst>
              </a:custGeom>
              <a:noFill/>
              <a:ln w="9525" cap="flat" cmpd="sng">
                <a:solidFill>
                  <a:schemeClr val="tx2"/>
                </a:solidFill>
                <a:prstDash val="solid"/>
                <a:round/>
                <a:headEnd/>
                <a:tailEnd/>
              </a:ln>
            </p:spPr>
            <p:txBody>
              <a:bodyPr/>
              <a:lstStyle/>
              <a:p>
                <a:endParaRPr lang="en-IN"/>
              </a:p>
            </p:txBody>
          </p:sp>
          <p:sp>
            <p:nvSpPr>
              <p:cNvPr id="24688" name="Freeform 97"/>
              <p:cNvSpPr>
                <a:spLocks/>
              </p:cNvSpPr>
              <p:nvPr/>
            </p:nvSpPr>
            <p:spPr bwMode="auto">
              <a:xfrm>
                <a:off x="2679" y="975"/>
                <a:ext cx="61" cy="264"/>
              </a:xfrm>
              <a:custGeom>
                <a:avLst/>
                <a:gdLst>
                  <a:gd name="T0" fmla="*/ 0 w 61"/>
                  <a:gd name="T1" fmla="*/ 264 h 264"/>
                  <a:gd name="T2" fmla="*/ 20 w 61"/>
                  <a:gd name="T3" fmla="*/ 224 h 264"/>
                  <a:gd name="T4" fmla="*/ 35 w 61"/>
                  <a:gd name="T5" fmla="*/ 189 h 264"/>
                  <a:gd name="T6" fmla="*/ 51 w 61"/>
                  <a:gd name="T7" fmla="*/ 162 h 264"/>
                  <a:gd name="T8" fmla="*/ 60 w 61"/>
                  <a:gd name="T9" fmla="*/ 129 h 264"/>
                  <a:gd name="T10" fmla="*/ 60 w 61"/>
                  <a:gd name="T11" fmla="*/ 80 h 264"/>
                  <a:gd name="T12" fmla="*/ 57 w 61"/>
                  <a:gd name="T13" fmla="*/ 0 h 264"/>
                  <a:gd name="T14" fmla="*/ 0 60000 65536"/>
                  <a:gd name="T15" fmla="*/ 0 60000 65536"/>
                  <a:gd name="T16" fmla="*/ 0 60000 65536"/>
                  <a:gd name="T17" fmla="*/ 0 60000 65536"/>
                  <a:gd name="T18" fmla="*/ 0 60000 65536"/>
                  <a:gd name="T19" fmla="*/ 0 60000 65536"/>
                  <a:gd name="T20" fmla="*/ 0 60000 65536"/>
                  <a:gd name="T21" fmla="*/ 0 w 61"/>
                  <a:gd name="T22" fmla="*/ 0 h 264"/>
                  <a:gd name="T23" fmla="*/ 61 w 61"/>
                  <a:gd name="T24" fmla="*/ 264 h 2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264">
                    <a:moveTo>
                      <a:pt x="0" y="264"/>
                    </a:moveTo>
                    <a:cubicBezTo>
                      <a:pt x="3" y="257"/>
                      <a:pt x="14" y="236"/>
                      <a:pt x="20" y="224"/>
                    </a:cubicBezTo>
                    <a:cubicBezTo>
                      <a:pt x="26" y="212"/>
                      <a:pt x="30" y="199"/>
                      <a:pt x="35" y="189"/>
                    </a:cubicBezTo>
                    <a:cubicBezTo>
                      <a:pt x="40" y="179"/>
                      <a:pt x="47" y="172"/>
                      <a:pt x="51" y="162"/>
                    </a:cubicBezTo>
                    <a:cubicBezTo>
                      <a:pt x="55" y="152"/>
                      <a:pt x="59" y="143"/>
                      <a:pt x="60" y="129"/>
                    </a:cubicBezTo>
                    <a:cubicBezTo>
                      <a:pt x="61" y="115"/>
                      <a:pt x="60" y="101"/>
                      <a:pt x="60" y="80"/>
                    </a:cubicBezTo>
                    <a:cubicBezTo>
                      <a:pt x="60" y="59"/>
                      <a:pt x="58" y="17"/>
                      <a:pt x="57" y="0"/>
                    </a:cubicBezTo>
                  </a:path>
                </a:pathLst>
              </a:custGeom>
              <a:noFill/>
              <a:ln w="9525" cap="flat" cmpd="sng">
                <a:solidFill>
                  <a:schemeClr val="tx2"/>
                </a:solidFill>
                <a:prstDash val="solid"/>
                <a:round/>
                <a:headEnd/>
                <a:tailEnd/>
              </a:ln>
            </p:spPr>
            <p:txBody>
              <a:bodyPr/>
              <a:lstStyle/>
              <a:p>
                <a:endParaRPr lang="en-IN"/>
              </a:p>
            </p:txBody>
          </p:sp>
          <p:sp>
            <p:nvSpPr>
              <p:cNvPr id="24689" name="Freeform 98"/>
              <p:cNvSpPr>
                <a:spLocks/>
              </p:cNvSpPr>
              <p:nvPr/>
            </p:nvSpPr>
            <p:spPr bwMode="auto">
              <a:xfrm>
                <a:off x="2861" y="960"/>
                <a:ext cx="51" cy="303"/>
              </a:xfrm>
              <a:custGeom>
                <a:avLst/>
                <a:gdLst>
                  <a:gd name="T0" fmla="*/ 7 w 51"/>
                  <a:gd name="T1" fmla="*/ 0 h 303"/>
                  <a:gd name="T2" fmla="*/ 6 w 51"/>
                  <a:gd name="T3" fmla="*/ 44 h 303"/>
                  <a:gd name="T4" fmla="*/ 6 w 51"/>
                  <a:gd name="T5" fmla="*/ 74 h 303"/>
                  <a:gd name="T6" fmla="*/ 6 w 51"/>
                  <a:gd name="T7" fmla="*/ 102 h 303"/>
                  <a:gd name="T8" fmla="*/ 1 w 51"/>
                  <a:gd name="T9" fmla="*/ 144 h 303"/>
                  <a:gd name="T10" fmla="*/ 1 w 51"/>
                  <a:gd name="T11" fmla="*/ 171 h 303"/>
                  <a:gd name="T12" fmla="*/ 4 w 51"/>
                  <a:gd name="T13" fmla="*/ 201 h 303"/>
                  <a:gd name="T14" fmla="*/ 10 w 51"/>
                  <a:gd name="T15" fmla="*/ 239 h 303"/>
                  <a:gd name="T16" fmla="*/ 19 w 51"/>
                  <a:gd name="T17" fmla="*/ 263 h 303"/>
                  <a:gd name="T18" fmla="*/ 51 w 51"/>
                  <a:gd name="T19" fmla="*/ 303 h 3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303"/>
                  <a:gd name="T32" fmla="*/ 51 w 51"/>
                  <a:gd name="T33" fmla="*/ 303 h 3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303">
                    <a:moveTo>
                      <a:pt x="7" y="0"/>
                    </a:moveTo>
                    <a:cubicBezTo>
                      <a:pt x="7" y="7"/>
                      <a:pt x="6" y="32"/>
                      <a:pt x="6" y="44"/>
                    </a:cubicBezTo>
                    <a:cubicBezTo>
                      <a:pt x="6" y="56"/>
                      <a:pt x="6" y="64"/>
                      <a:pt x="6" y="74"/>
                    </a:cubicBezTo>
                    <a:cubicBezTo>
                      <a:pt x="6" y="84"/>
                      <a:pt x="7" y="90"/>
                      <a:pt x="6" y="102"/>
                    </a:cubicBezTo>
                    <a:cubicBezTo>
                      <a:pt x="5" y="114"/>
                      <a:pt x="2" y="133"/>
                      <a:pt x="1" y="144"/>
                    </a:cubicBezTo>
                    <a:cubicBezTo>
                      <a:pt x="0" y="155"/>
                      <a:pt x="1" y="162"/>
                      <a:pt x="1" y="171"/>
                    </a:cubicBezTo>
                    <a:cubicBezTo>
                      <a:pt x="1" y="180"/>
                      <a:pt x="3" y="190"/>
                      <a:pt x="4" y="201"/>
                    </a:cubicBezTo>
                    <a:cubicBezTo>
                      <a:pt x="5" y="212"/>
                      <a:pt x="7" y="229"/>
                      <a:pt x="10" y="239"/>
                    </a:cubicBezTo>
                    <a:cubicBezTo>
                      <a:pt x="13" y="249"/>
                      <a:pt x="12" y="252"/>
                      <a:pt x="19" y="263"/>
                    </a:cubicBezTo>
                    <a:cubicBezTo>
                      <a:pt x="26" y="274"/>
                      <a:pt x="44" y="295"/>
                      <a:pt x="51" y="303"/>
                    </a:cubicBezTo>
                  </a:path>
                </a:pathLst>
              </a:custGeom>
              <a:noFill/>
              <a:ln w="9525" cap="flat" cmpd="sng">
                <a:solidFill>
                  <a:schemeClr val="tx2"/>
                </a:solidFill>
                <a:prstDash val="solid"/>
                <a:round/>
                <a:headEnd/>
                <a:tailEnd/>
              </a:ln>
            </p:spPr>
            <p:txBody>
              <a:bodyPr/>
              <a:lstStyle/>
              <a:p>
                <a:endParaRPr lang="en-IN"/>
              </a:p>
            </p:txBody>
          </p:sp>
          <p:sp>
            <p:nvSpPr>
              <p:cNvPr id="24690" name="Freeform 99"/>
              <p:cNvSpPr>
                <a:spLocks/>
              </p:cNvSpPr>
              <p:nvPr/>
            </p:nvSpPr>
            <p:spPr bwMode="auto">
              <a:xfrm>
                <a:off x="2864" y="1104"/>
                <a:ext cx="84" cy="27"/>
              </a:xfrm>
              <a:custGeom>
                <a:avLst/>
                <a:gdLst>
                  <a:gd name="T0" fmla="*/ 0 w 84"/>
                  <a:gd name="T1" fmla="*/ 27 h 27"/>
                  <a:gd name="T2" fmla="*/ 27 w 84"/>
                  <a:gd name="T3" fmla="*/ 11 h 27"/>
                  <a:gd name="T4" fmla="*/ 55 w 84"/>
                  <a:gd name="T5" fmla="*/ 2 h 27"/>
                  <a:gd name="T6" fmla="*/ 84 w 84"/>
                  <a:gd name="T7" fmla="*/ 0 h 27"/>
                  <a:gd name="T8" fmla="*/ 0 60000 65536"/>
                  <a:gd name="T9" fmla="*/ 0 60000 65536"/>
                  <a:gd name="T10" fmla="*/ 0 60000 65536"/>
                  <a:gd name="T11" fmla="*/ 0 60000 65536"/>
                  <a:gd name="T12" fmla="*/ 0 w 84"/>
                  <a:gd name="T13" fmla="*/ 0 h 27"/>
                  <a:gd name="T14" fmla="*/ 84 w 84"/>
                  <a:gd name="T15" fmla="*/ 27 h 27"/>
                </a:gdLst>
                <a:ahLst/>
                <a:cxnLst>
                  <a:cxn ang="T8">
                    <a:pos x="T0" y="T1"/>
                  </a:cxn>
                  <a:cxn ang="T9">
                    <a:pos x="T2" y="T3"/>
                  </a:cxn>
                  <a:cxn ang="T10">
                    <a:pos x="T4" y="T5"/>
                  </a:cxn>
                  <a:cxn ang="T11">
                    <a:pos x="T6" y="T7"/>
                  </a:cxn>
                </a:cxnLst>
                <a:rect l="T12" t="T13" r="T14" b="T15"/>
                <a:pathLst>
                  <a:path w="84" h="27">
                    <a:moveTo>
                      <a:pt x="0" y="27"/>
                    </a:moveTo>
                    <a:cubicBezTo>
                      <a:pt x="4" y="24"/>
                      <a:pt x="18" y="15"/>
                      <a:pt x="27" y="11"/>
                    </a:cubicBezTo>
                    <a:cubicBezTo>
                      <a:pt x="36" y="7"/>
                      <a:pt x="46" y="4"/>
                      <a:pt x="55" y="2"/>
                    </a:cubicBezTo>
                    <a:cubicBezTo>
                      <a:pt x="64" y="0"/>
                      <a:pt x="78" y="0"/>
                      <a:pt x="84" y="0"/>
                    </a:cubicBezTo>
                  </a:path>
                </a:pathLst>
              </a:custGeom>
              <a:noFill/>
              <a:ln w="9525" cap="flat" cmpd="sng">
                <a:solidFill>
                  <a:schemeClr val="tx2"/>
                </a:solidFill>
                <a:prstDash val="solid"/>
                <a:round/>
                <a:headEnd/>
                <a:tailEnd/>
              </a:ln>
            </p:spPr>
            <p:txBody>
              <a:bodyPr/>
              <a:lstStyle/>
              <a:p>
                <a:endParaRPr lang="en-IN"/>
              </a:p>
            </p:txBody>
          </p:sp>
          <p:sp>
            <p:nvSpPr>
              <p:cNvPr id="24691" name="Freeform 100"/>
              <p:cNvSpPr>
                <a:spLocks/>
              </p:cNvSpPr>
              <p:nvPr/>
            </p:nvSpPr>
            <p:spPr bwMode="auto">
              <a:xfrm>
                <a:off x="2865" y="1071"/>
                <a:ext cx="51" cy="32"/>
              </a:xfrm>
              <a:custGeom>
                <a:avLst/>
                <a:gdLst>
                  <a:gd name="T0" fmla="*/ 51 w 51"/>
                  <a:gd name="T1" fmla="*/ 32 h 32"/>
                  <a:gd name="T2" fmla="*/ 47 w 51"/>
                  <a:gd name="T3" fmla="*/ 11 h 32"/>
                  <a:gd name="T4" fmla="*/ 32 w 51"/>
                  <a:gd name="T5" fmla="*/ 2 h 32"/>
                  <a:gd name="T6" fmla="*/ 17 w 51"/>
                  <a:gd name="T7" fmla="*/ 0 h 32"/>
                  <a:gd name="T8" fmla="*/ 0 w 51"/>
                  <a:gd name="T9" fmla="*/ 3 h 32"/>
                  <a:gd name="T10" fmla="*/ 0 60000 65536"/>
                  <a:gd name="T11" fmla="*/ 0 60000 65536"/>
                  <a:gd name="T12" fmla="*/ 0 60000 65536"/>
                  <a:gd name="T13" fmla="*/ 0 60000 65536"/>
                  <a:gd name="T14" fmla="*/ 0 60000 65536"/>
                  <a:gd name="T15" fmla="*/ 0 w 51"/>
                  <a:gd name="T16" fmla="*/ 0 h 32"/>
                  <a:gd name="T17" fmla="*/ 51 w 51"/>
                  <a:gd name="T18" fmla="*/ 32 h 32"/>
                </a:gdLst>
                <a:ahLst/>
                <a:cxnLst>
                  <a:cxn ang="T10">
                    <a:pos x="T0" y="T1"/>
                  </a:cxn>
                  <a:cxn ang="T11">
                    <a:pos x="T2" y="T3"/>
                  </a:cxn>
                  <a:cxn ang="T12">
                    <a:pos x="T4" y="T5"/>
                  </a:cxn>
                  <a:cxn ang="T13">
                    <a:pos x="T6" y="T7"/>
                  </a:cxn>
                  <a:cxn ang="T14">
                    <a:pos x="T8" y="T9"/>
                  </a:cxn>
                </a:cxnLst>
                <a:rect l="T15" t="T16" r="T17" b="T18"/>
                <a:pathLst>
                  <a:path w="51" h="32">
                    <a:moveTo>
                      <a:pt x="51" y="32"/>
                    </a:moveTo>
                    <a:cubicBezTo>
                      <a:pt x="50" y="29"/>
                      <a:pt x="50" y="16"/>
                      <a:pt x="47" y="11"/>
                    </a:cubicBezTo>
                    <a:cubicBezTo>
                      <a:pt x="44" y="6"/>
                      <a:pt x="37" y="4"/>
                      <a:pt x="32" y="2"/>
                    </a:cubicBezTo>
                    <a:cubicBezTo>
                      <a:pt x="27" y="0"/>
                      <a:pt x="22" y="0"/>
                      <a:pt x="17" y="0"/>
                    </a:cubicBezTo>
                    <a:cubicBezTo>
                      <a:pt x="12" y="0"/>
                      <a:pt x="4" y="3"/>
                      <a:pt x="0" y="3"/>
                    </a:cubicBezTo>
                  </a:path>
                </a:pathLst>
              </a:custGeom>
              <a:noFill/>
              <a:ln w="9525" cap="flat" cmpd="sng">
                <a:solidFill>
                  <a:schemeClr val="tx2"/>
                </a:solidFill>
                <a:prstDash val="solid"/>
                <a:round/>
                <a:headEnd/>
                <a:tailEnd/>
              </a:ln>
            </p:spPr>
            <p:txBody>
              <a:bodyPr/>
              <a:lstStyle/>
              <a:p>
                <a:endParaRPr lang="en-IN"/>
              </a:p>
            </p:txBody>
          </p:sp>
        </p:grpSp>
      </p:grpSp>
      <p:sp>
        <p:nvSpPr>
          <p:cNvPr id="63590" name="Text Box 102"/>
          <p:cNvSpPr txBox="1">
            <a:spLocks noChangeArrowheads="1"/>
          </p:cNvSpPr>
          <p:nvPr/>
        </p:nvSpPr>
        <p:spPr bwMode="auto">
          <a:xfrm>
            <a:off x="669925" y="4557713"/>
            <a:ext cx="6858000" cy="1917700"/>
          </a:xfrm>
          <a:prstGeom prst="rect">
            <a:avLst/>
          </a:prstGeom>
          <a:noFill/>
          <a:ln w="9525">
            <a:noFill/>
            <a:miter lim="800000"/>
            <a:headEnd/>
            <a:tailEnd/>
          </a:ln>
        </p:spPr>
        <p:txBody>
          <a:bodyPr>
            <a:spAutoFit/>
          </a:bodyPr>
          <a:lstStyle/>
          <a:p>
            <a:r>
              <a:rPr lang="en-US" sz="2400" b="1">
                <a:solidFill>
                  <a:schemeClr val="bg1"/>
                </a:solidFill>
              </a:rPr>
              <a:t>Place hanger with films attached into the developer for 5 minutes. The lid is placed over the tank if you plan to leave the darkroom during development. (Click to complete this action).</a:t>
            </a:r>
          </a:p>
        </p:txBody>
      </p:sp>
      <p:grpSp>
        <p:nvGrpSpPr>
          <p:cNvPr id="9" name="Group 103"/>
          <p:cNvGrpSpPr>
            <a:grpSpLocks/>
          </p:cNvGrpSpPr>
          <p:nvPr/>
        </p:nvGrpSpPr>
        <p:grpSpPr bwMode="auto">
          <a:xfrm>
            <a:off x="7772400" y="4953000"/>
            <a:ext cx="685800" cy="609600"/>
            <a:chOff x="4848" y="2400"/>
            <a:chExt cx="432" cy="384"/>
          </a:xfrm>
        </p:grpSpPr>
        <p:sp>
          <p:nvSpPr>
            <p:cNvPr id="24669" name="Freeform 104"/>
            <p:cNvSpPr>
              <a:spLocks/>
            </p:cNvSpPr>
            <p:nvPr/>
          </p:nvSpPr>
          <p:spPr bwMode="auto">
            <a:xfrm>
              <a:off x="5116" y="2602"/>
              <a:ext cx="72" cy="69"/>
            </a:xfrm>
            <a:custGeom>
              <a:avLst/>
              <a:gdLst>
                <a:gd name="T0" fmla="*/ 4421 w 6043"/>
                <a:gd name="T1" fmla="*/ 7829 h 7829"/>
                <a:gd name="T2" fmla="*/ 4548 w 6043"/>
                <a:gd name="T3" fmla="*/ 7821 h 7829"/>
                <a:gd name="T4" fmla="*/ 4670 w 6043"/>
                <a:gd name="T5" fmla="*/ 7803 h 7829"/>
                <a:gd name="T6" fmla="*/ 4793 w 6043"/>
                <a:gd name="T7" fmla="*/ 7775 h 7829"/>
                <a:gd name="T8" fmla="*/ 4987 w 6043"/>
                <a:gd name="T9" fmla="*/ 7710 h 7829"/>
                <a:gd name="T10" fmla="*/ 5099 w 6043"/>
                <a:gd name="T11" fmla="*/ 7660 h 7829"/>
                <a:gd name="T12" fmla="*/ 5207 w 6043"/>
                <a:gd name="T13" fmla="*/ 7601 h 7829"/>
                <a:gd name="T14" fmla="*/ 5308 w 6043"/>
                <a:gd name="T15" fmla="*/ 7535 h 7829"/>
                <a:gd name="T16" fmla="*/ 5405 w 6043"/>
                <a:gd name="T17" fmla="*/ 7462 h 7829"/>
                <a:gd name="T18" fmla="*/ 5555 w 6043"/>
                <a:gd name="T19" fmla="*/ 7325 h 7829"/>
                <a:gd name="T20" fmla="*/ 5712 w 6043"/>
                <a:gd name="T21" fmla="*/ 7137 h 7829"/>
                <a:gd name="T22" fmla="*/ 5842 w 6043"/>
                <a:gd name="T23" fmla="*/ 6927 h 7829"/>
                <a:gd name="T24" fmla="*/ 5942 w 6043"/>
                <a:gd name="T25" fmla="*/ 6697 h 7829"/>
                <a:gd name="T26" fmla="*/ 6010 w 6043"/>
                <a:gd name="T27" fmla="*/ 6453 h 7829"/>
                <a:gd name="T28" fmla="*/ 6041 w 6043"/>
                <a:gd name="T29" fmla="*/ 6192 h 7829"/>
                <a:gd name="T30" fmla="*/ 6043 w 6043"/>
                <a:gd name="T31" fmla="*/ 1682 h 7829"/>
                <a:gd name="T32" fmla="*/ 6037 w 6043"/>
                <a:gd name="T33" fmla="*/ 1583 h 7829"/>
                <a:gd name="T34" fmla="*/ 6030 w 6043"/>
                <a:gd name="T35" fmla="*/ 1507 h 7829"/>
                <a:gd name="T36" fmla="*/ 6010 w 6043"/>
                <a:gd name="T37" fmla="*/ 1379 h 7829"/>
                <a:gd name="T38" fmla="*/ 5980 w 6043"/>
                <a:gd name="T39" fmla="*/ 1254 h 7829"/>
                <a:gd name="T40" fmla="*/ 5956 w 6043"/>
                <a:gd name="T41" fmla="*/ 1174 h 7829"/>
                <a:gd name="T42" fmla="*/ 5896 w 6043"/>
                <a:gd name="T43" fmla="*/ 1016 h 7829"/>
                <a:gd name="T44" fmla="*/ 5842 w 6043"/>
                <a:gd name="T45" fmla="*/ 904 h 7829"/>
                <a:gd name="T46" fmla="*/ 5782 w 6043"/>
                <a:gd name="T47" fmla="*/ 797 h 7829"/>
                <a:gd name="T48" fmla="*/ 5712 w 6043"/>
                <a:gd name="T49" fmla="*/ 694 h 7829"/>
                <a:gd name="T50" fmla="*/ 5610 w 6043"/>
                <a:gd name="T51" fmla="*/ 566 h 7829"/>
                <a:gd name="T52" fmla="*/ 5436 w 6043"/>
                <a:gd name="T53" fmla="*/ 395 h 7829"/>
                <a:gd name="T54" fmla="*/ 5308 w 6043"/>
                <a:gd name="T55" fmla="*/ 295 h 7829"/>
                <a:gd name="T56" fmla="*/ 5099 w 6043"/>
                <a:gd name="T57" fmla="*/ 170 h 7829"/>
                <a:gd name="T58" fmla="*/ 4949 w 6043"/>
                <a:gd name="T59" fmla="*/ 106 h 7829"/>
                <a:gd name="T60" fmla="*/ 4712 w 6043"/>
                <a:gd name="T61" fmla="*/ 36 h 7829"/>
                <a:gd name="T62" fmla="*/ 4463 w 6043"/>
                <a:gd name="T63" fmla="*/ 2 h 7829"/>
                <a:gd name="T64" fmla="*/ 1625 w 6043"/>
                <a:gd name="T65" fmla="*/ 1 h 7829"/>
                <a:gd name="T66" fmla="*/ 1497 w 6043"/>
                <a:gd name="T67" fmla="*/ 10 h 7829"/>
                <a:gd name="T68" fmla="*/ 1373 w 6043"/>
                <a:gd name="T69" fmla="*/ 28 h 7829"/>
                <a:gd name="T70" fmla="*/ 1250 w 6043"/>
                <a:gd name="T71" fmla="*/ 55 h 7829"/>
                <a:gd name="T72" fmla="*/ 1133 w 6043"/>
                <a:gd name="T73" fmla="*/ 91 h 7829"/>
                <a:gd name="T74" fmla="*/ 1019 w 6043"/>
                <a:gd name="T75" fmla="*/ 136 h 7829"/>
                <a:gd name="T76" fmla="*/ 908 w 6043"/>
                <a:gd name="T77" fmla="*/ 190 h 7829"/>
                <a:gd name="T78" fmla="*/ 803 w 6043"/>
                <a:gd name="T79" fmla="*/ 251 h 7829"/>
                <a:gd name="T80" fmla="*/ 702 w 6043"/>
                <a:gd name="T81" fmla="*/ 319 h 7829"/>
                <a:gd name="T82" fmla="*/ 546 w 6043"/>
                <a:gd name="T83" fmla="*/ 449 h 7829"/>
                <a:gd name="T84" fmla="*/ 381 w 6043"/>
                <a:gd name="T85" fmla="*/ 629 h 7829"/>
                <a:gd name="T86" fmla="*/ 241 w 6043"/>
                <a:gd name="T87" fmla="*/ 832 h 7829"/>
                <a:gd name="T88" fmla="*/ 131 w 6043"/>
                <a:gd name="T89" fmla="*/ 1055 h 7829"/>
                <a:gd name="T90" fmla="*/ 53 w 6043"/>
                <a:gd name="T91" fmla="*/ 1295 h 7829"/>
                <a:gd name="T92" fmla="*/ 8 w 6043"/>
                <a:gd name="T93" fmla="*/ 1550 h 7829"/>
                <a:gd name="T94" fmla="*/ 0 w 6043"/>
                <a:gd name="T95" fmla="*/ 6103 h 7829"/>
                <a:gd name="T96" fmla="*/ 5 w 6043"/>
                <a:gd name="T97" fmla="*/ 6237 h 7829"/>
                <a:gd name="T98" fmla="*/ 8 w 6043"/>
                <a:gd name="T99" fmla="*/ 6281 h 7829"/>
                <a:gd name="T100" fmla="*/ 25 w 6043"/>
                <a:gd name="T101" fmla="*/ 6409 h 7829"/>
                <a:gd name="T102" fmla="*/ 53 w 6043"/>
                <a:gd name="T103" fmla="*/ 6535 h 7829"/>
                <a:gd name="T104" fmla="*/ 80 w 6043"/>
                <a:gd name="T105" fmla="*/ 6637 h 7829"/>
                <a:gd name="T106" fmla="*/ 131 w 6043"/>
                <a:gd name="T107" fmla="*/ 6775 h 7829"/>
                <a:gd name="T108" fmla="*/ 182 w 6043"/>
                <a:gd name="T109" fmla="*/ 6889 h 7829"/>
                <a:gd name="T110" fmla="*/ 263 w 6043"/>
                <a:gd name="T111" fmla="*/ 7033 h 7829"/>
                <a:gd name="T112" fmla="*/ 381 w 6043"/>
                <a:gd name="T113" fmla="*/ 7201 h 7829"/>
                <a:gd name="T114" fmla="*/ 488 w 6043"/>
                <a:gd name="T115" fmla="*/ 7325 h 7829"/>
                <a:gd name="T116" fmla="*/ 607 w 6043"/>
                <a:gd name="T117" fmla="*/ 7435 h 7829"/>
                <a:gd name="T118" fmla="*/ 803 w 6043"/>
                <a:gd name="T119" fmla="*/ 7579 h 7829"/>
                <a:gd name="T120" fmla="*/ 1019 w 6043"/>
                <a:gd name="T121" fmla="*/ 7695 h 7829"/>
                <a:gd name="T122" fmla="*/ 1250 w 6043"/>
                <a:gd name="T123" fmla="*/ 7775 h 7829"/>
                <a:gd name="T124" fmla="*/ 1497 w 6043"/>
                <a:gd name="T125" fmla="*/ 7821 h 78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043"/>
                <a:gd name="T190" fmla="*/ 0 h 7829"/>
                <a:gd name="T191" fmla="*/ 6043 w 6043"/>
                <a:gd name="T192" fmla="*/ 7829 h 782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043" h="7829">
                  <a:moveTo>
                    <a:pt x="1668" y="7829"/>
                  </a:moveTo>
                  <a:lnTo>
                    <a:pt x="4377" y="7829"/>
                  </a:lnTo>
                  <a:lnTo>
                    <a:pt x="4421" y="7829"/>
                  </a:lnTo>
                  <a:lnTo>
                    <a:pt x="4463" y="7827"/>
                  </a:lnTo>
                  <a:lnTo>
                    <a:pt x="4506" y="7824"/>
                  </a:lnTo>
                  <a:lnTo>
                    <a:pt x="4548" y="7821"/>
                  </a:lnTo>
                  <a:lnTo>
                    <a:pt x="4590" y="7816"/>
                  </a:lnTo>
                  <a:lnTo>
                    <a:pt x="4632" y="7810"/>
                  </a:lnTo>
                  <a:lnTo>
                    <a:pt x="4670" y="7803"/>
                  </a:lnTo>
                  <a:lnTo>
                    <a:pt x="4712" y="7794"/>
                  </a:lnTo>
                  <a:lnTo>
                    <a:pt x="4752" y="7785"/>
                  </a:lnTo>
                  <a:lnTo>
                    <a:pt x="4793" y="7775"/>
                  </a:lnTo>
                  <a:lnTo>
                    <a:pt x="4872" y="7752"/>
                  </a:lnTo>
                  <a:lnTo>
                    <a:pt x="4949" y="7725"/>
                  </a:lnTo>
                  <a:lnTo>
                    <a:pt x="4987" y="7710"/>
                  </a:lnTo>
                  <a:lnTo>
                    <a:pt x="5026" y="7695"/>
                  </a:lnTo>
                  <a:lnTo>
                    <a:pt x="5063" y="7678"/>
                  </a:lnTo>
                  <a:lnTo>
                    <a:pt x="5099" y="7660"/>
                  </a:lnTo>
                  <a:lnTo>
                    <a:pt x="5135" y="7641"/>
                  </a:lnTo>
                  <a:lnTo>
                    <a:pt x="5171" y="7621"/>
                  </a:lnTo>
                  <a:lnTo>
                    <a:pt x="5207" y="7601"/>
                  </a:lnTo>
                  <a:lnTo>
                    <a:pt x="5240" y="7579"/>
                  </a:lnTo>
                  <a:lnTo>
                    <a:pt x="5274" y="7558"/>
                  </a:lnTo>
                  <a:lnTo>
                    <a:pt x="5308" y="7535"/>
                  </a:lnTo>
                  <a:lnTo>
                    <a:pt x="5341" y="7511"/>
                  </a:lnTo>
                  <a:lnTo>
                    <a:pt x="5374" y="7487"/>
                  </a:lnTo>
                  <a:lnTo>
                    <a:pt x="5405" y="7462"/>
                  </a:lnTo>
                  <a:lnTo>
                    <a:pt x="5436" y="7435"/>
                  </a:lnTo>
                  <a:lnTo>
                    <a:pt x="5497" y="7381"/>
                  </a:lnTo>
                  <a:lnTo>
                    <a:pt x="5555" y="7325"/>
                  </a:lnTo>
                  <a:lnTo>
                    <a:pt x="5610" y="7265"/>
                  </a:lnTo>
                  <a:lnTo>
                    <a:pt x="5663" y="7201"/>
                  </a:lnTo>
                  <a:lnTo>
                    <a:pt x="5712" y="7137"/>
                  </a:lnTo>
                  <a:lnTo>
                    <a:pt x="5759" y="7068"/>
                  </a:lnTo>
                  <a:lnTo>
                    <a:pt x="5802" y="6999"/>
                  </a:lnTo>
                  <a:lnTo>
                    <a:pt x="5842" y="6927"/>
                  </a:lnTo>
                  <a:lnTo>
                    <a:pt x="5879" y="6852"/>
                  </a:lnTo>
                  <a:lnTo>
                    <a:pt x="5912" y="6775"/>
                  </a:lnTo>
                  <a:lnTo>
                    <a:pt x="5942" y="6697"/>
                  </a:lnTo>
                  <a:lnTo>
                    <a:pt x="5969" y="6617"/>
                  </a:lnTo>
                  <a:lnTo>
                    <a:pt x="5990" y="6535"/>
                  </a:lnTo>
                  <a:lnTo>
                    <a:pt x="6010" y="6453"/>
                  </a:lnTo>
                  <a:lnTo>
                    <a:pt x="6024" y="6367"/>
                  </a:lnTo>
                  <a:lnTo>
                    <a:pt x="6035" y="6281"/>
                  </a:lnTo>
                  <a:lnTo>
                    <a:pt x="6041" y="6192"/>
                  </a:lnTo>
                  <a:lnTo>
                    <a:pt x="6043" y="6103"/>
                  </a:lnTo>
                  <a:lnTo>
                    <a:pt x="6043" y="1727"/>
                  </a:lnTo>
                  <a:lnTo>
                    <a:pt x="6043" y="1682"/>
                  </a:lnTo>
                  <a:lnTo>
                    <a:pt x="6041" y="1638"/>
                  </a:lnTo>
                  <a:lnTo>
                    <a:pt x="6038" y="1594"/>
                  </a:lnTo>
                  <a:lnTo>
                    <a:pt x="6037" y="1583"/>
                  </a:lnTo>
                  <a:lnTo>
                    <a:pt x="6037" y="1572"/>
                  </a:lnTo>
                  <a:lnTo>
                    <a:pt x="6035" y="1550"/>
                  </a:lnTo>
                  <a:lnTo>
                    <a:pt x="6030" y="1507"/>
                  </a:lnTo>
                  <a:lnTo>
                    <a:pt x="6024" y="1464"/>
                  </a:lnTo>
                  <a:lnTo>
                    <a:pt x="6018" y="1421"/>
                  </a:lnTo>
                  <a:lnTo>
                    <a:pt x="6010" y="1379"/>
                  </a:lnTo>
                  <a:lnTo>
                    <a:pt x="6001" y="1337"/>
                  </a:lnTo>
                  <a:lnTo>
                    <a:pt x="5990" y="1295"/>
                  </a:lnTo>
                  <a:lnTo>
                    <a:pt x="5980" y="1254"/>
                  </a:lnTo>
                  <a:lnTo>
                    <a:pt x="5969" y="1213"/>
                  </a:lnTo>
                  <a:lnTo>
                    <a:pt x="5963" y="1194"/>
                  </a:lnTo>
                  <a:lnTo>
                    <a:pt x="5956" y="1174"/>
                  </a:lnTo>
                  <a:lnTo>
                    <a:pt x="5942" y="1133"/>
                  </a:lnTo>
                  <a:lnTo>
                    <a:pt x="5912" y="1055"/>
                  </a:lnTo>
                  <a:lnTo>
                    <a:pt x="5896" y="1016"/>
                  </a:lnTo>
                  <a:lnTo>
                    <a:pt x="5879" y="978"/>
                  </a:lnTo>
                  <a:lnTo>
                    <a:pt x="5861" y="941"/>
                  </a:lnTo>
                  <a:lnTo>
                    <a:pt x="5842" y="904"/>
                  </a:lnTo>
                  <a:lnTo>
                    <a:pt x="5822" y="868"/>
                  </a:lnTo>
                  <a:lnTo>
                    <a:pt x="5802" y="832"/>
                  </a:lnTo>
                  <a:lnTo>
                    <a:pt x="5782" y="797"/>
                  </a:lnTo>
                  <a:lnTo>
                    <a:pt x="5759" y="762"/>
                  </a:lnTo>
                  <a:lnTo>
                    <a:pt x="5736" y="727"/>
                  </a:lnTo>
                  <a:lnTo>
                    <a:pt x="5712" y="694"/>
                  </a:lnTo>
                  <a:lnTo>
                    <a:pt x="5663" y="629"/>
                  </a:lnTo>
                  <a:lnTo>
                    <a:pt x="5636" y="598"/>
                  </a:lnTo>
                  <a:lnTo>
                    <a:pt x="5610" y="566"/>
                  </a:lnTo>
                  <a:lnTo>
                    <a:pt x="5555" y="506"/>
                  </a:lnTo>
                  <a:lnTo>
                    <a:pt x="5497" y="449"/>
                  </a:lnTo>
                  <a:lnTo>
                    <a:pt x="5436" y="395"/>
                  </a:lnTo>
                  <a:lnTo>
                    <a:pt x="5374" y="343"/>
                  </a:lnTo>
                  <a:lnTo>
                    <a:pt x="5341" y="319"/>
                  </a:lnTo>
                  <a:lnTo>
                    <a:pt x="5308" y="295"/>
                  </a:lnTo>
                  <a:lnTo>
                    <a:pt x="5240" y="251"/>
                  </a:lnTo>
                  <a:lnTo>
                    <a:pt x="5171" y="209"/>
                  </a:lnTo>
                  <a:lnTo>
                    <a:pt x="5099" y="170"/>
                  </a:lnTo>
                  <a:lnTo>
                    <a:pt x="5063" y="154"/>
                  </a:lnTo>
                  <a:lnTo>
                    <a:pt x="5026" y="136"/>
                  </a:lnTo>
                  <a:lnTo>
                    <a:pt x="4949" y="106"/>
                  </a:lnTo>
                  <a:lnTo>
                    <a:pt x="4872" y="78"/>
                  </a:lnTo>
                  <a:lnTo>
                    <a:pt x="4793" y="55"/>
                  </a:lnTo>
                  <a:lnTo>
                    <a:pt x="4712" y="36"/>
                  </a:lnTo>
                  <a:lnTo>
                    <a:pt x="4632" y="20"/>
                  </a:lnTo>
                  <a:lnTo>
                    <a:pt x="4548" y="10"/>
                  </a:lnTo>
                  <a:lnTo>
                    <a:pt x="4463" y="2"/>
                  </a:lnTo>
                  <a:lnTo>
                    <a:pt x="4377" y="0"/>
                  </a:lnTo>
                  <a:lnTo>
                    <a:pt x="1668" y="0"/>
                  </a:lnTo>
                  <a:lnTo>
                    <a:pt x="1625" y="1"/>
                  </a:lnTo>
                  <a:lnTo>
                    <a:pt x="1583" y="2"/>
                  </a:lnTo>
                  <a:lnTo>
                    <a:pt x="1539" y="5"/>
                  </a:lnTo>
                  <a:lnTo>
                    <a:pt x="1497" y="10"/>
                  </a:lnTo>
                  <a:lnTo>
                    <a:pt x="1455" y="14"/>
                  </a:lnTo>
                  <a:lnTo>
                    <a:pt x="1413" y="20"/>
                  </a:lnTo>
                  <a:lnTo>
                    <a:pt x="1373" y="28"/>
                  </a:lnTo>
                  <a:lnTo>
                    <a:pt x="1332" y="36"/>
                  </a:lnTo>
                  <a:lnTo>
                    <a:pt x="1291" y="44"/>
                  </a:lnTo>
                  <a:lnTo>
                    <a:pt x="1250" y="55"/>
                  </a:lnTo>
                  <a:lnTo>
                    <a:pt x="1211" y="66"/>
                  </a:lnTo>
                  <a:lnTo>
                    <a:pt x="1171" y="78"/>
                  </a:lnTo>
                  <a:lnTo>
                    <a:pt x="1133" y="91"/>
                  </a:lnTo>
                  <a:lnTo>
                    <a:pt x="1094" y="106"/>
                  </a:lnTo>
                  <a:lnTo>
                    <a:pt x="1057" y="120"/>
                  </a:lnTo>
                  <a:lnTo>
                    <a:pt x="1019" y="136"/>
                  </a:lnTo>
                  <a:lnTo>
                    <a:pt x="981" y="154"/>
                  </a:lnTo>
                  <a:lnTo>
                    <a:pt x="944" y="170"/>
                  </a:lnTo>
                  <a:lnTo>
                    <a:pt x="908" y="190"/>
                  </a:lnTo>
                  <a:lnTo>
                    <a:pt x="872" y="209"/>
                  </a:lnTo>
                  <a:lnTo>
                    <a:pt x="837" y="229"/>
                  </a:lnTo>
                  <a:lnTo>
                    <a:pt x="803" y="251"/>
                  </a:lnTo>
                  <a:lnTo>
                    <a:pt x="769" y="272"/>
                  </a:lnTo>
                  <a:lnTo>
                    <a:pt x="735" y="295"/>
                  </a:lnTo>
                  <a:lnTo>
                    <a:pt x="702" y="319"/>
                  </a:lnTo>
                  <a:lnTo>
                    <a:pt x="669" y="343"/>
                  </a:lnTo>
                  <a:lnTo>
                    <a:pt x="607" y="395"/>
                  </a:lnTo>
                  <a:lnTo>
                    <a:pt x="546" y="449"/>
                  </a:lnTo>
                  <a:lnTo>
                    <a:pt x="488" y="506"/>
                  </a:lnTo>
                  <a:lnTo>
                    <a:pt x="433" y="566"/>
                  </a:lnTo>
                  <a:lnTo>
                    <a:pt x="381" y="629"/>
                  </a:lnTo>
                  <a:lnTo>
                    <a:pt x="331" y="694"/>
                  </a:lnTo>
                  <a:lnTo>
                    <a:pt x="284" y="762"/>
                  </a:lnTo>
                  <a:lnTo>
                    <a:pt x="241" y="832"/>
                  </a:lnTo>
                  <a:lnTo>
                    <a:pt x="201" y="904"/>
                  </a:lnTo>
                  <a:lnTo>
                    <a:pt x="164" y="978"/>
                  </a:lnTo>
                  <a:lnTo>
                    <a:pt x="131" y="1055"/>
                  </a:lnTo>
                  <a:lnTo>
                    <a:pt x="101" y="1133"/>
                  </a:lnTo>
                  <a:lnTo>
                    <a:pt x="74" y="1213"/>
                  </a:lnTo>
                  <a:lnTo>
                    <a:pt x="53" y="1295"/>
                  </a:lnTo>
                  <a:lnTo>
                    <a:pt x="33" y="1379"/>
                  </a:lnTo>
                  <a:lnTo>
                    <a:pt x="19" y="1464"/>
                  </a:lnTo>
                  <a:lnTo>
                    <a:pt x="8" y="1550"/>
                  </a:lnTo>
                  <a:lnTo>
                    <a:pt x="2" y="1638"/>
                  </a:lnTo>
                  <a:lnTo>
                    <a:pt x="0" y="1727"/>
                  </a:lnTo>
                  <a:lnTo>
                    <a:pt x="0" y="6103"/>
                  </a:lnTo>
                  <a:lnTo>
                    <a:pt x="0" y="6148"/>
                  </a:lnTo>
                  <a:lnTo>
                    <a:pt x="2" y="6192"/>
                  </a:lnTo>
                  <a:lnTo>
                    <a:pt x="5" y="6237"/>
                  </a:lnTo>
                  <a:lnTo>
                    <a:pt x="6" y="6247"/>
                  </a:lnTo>
                  <a:lnTo>
                    <a:pt x="6" y="6258"/>
                  </a:lnTo>
                  <a:lnTo>
                    <a:pt x="8" y="6281"/>
                  </a:lnTo>
                  <a:lnTo>
                    <a:pt x="13" y="6324"/>
                  </a:lnTo>
                  <a:lnTo>
                    <a:pt x="19" y="6367"/>
                  </a:lnTo>
                  <a:lnTo>
                    <a:pt x="25" y="6409"/>
                  </a:lnTo>
                  <a:lnTo>
                    <a:pt x="33" y="6453"/>
                  </a:lnTo>
                  <a:lnTo>
                    <a:pt x="42" y="6493"/>
                  </a:lnTo>
                  <a:lnTo>
                    <a:pt x="53" y="6535"/>
                  </a:lnTo>
                  <a:lnTo>
                    <a:pt x="63" y="6576"/>
                  </a:lnTo>
                  <a:lnTo>
                    <a:pt x="74" y="6617"/>
                  </a:lnTo>
                  <a:lnTo>
                    <a:pt x="80" y="6637"/>
                  </a:lnTo>
                  <a:lnTo>
                    <a:pt x="87" y="6658"/>
                  </a:lnTo>
                  <a:lnTo>
                    <a:pt x="101" y="6697"/>
                  </a:lnTo>
                  <a:lnTo>
                    <a:pt x="131" y="6775"/>
                  </a:lnTo>
                  <a:lnTo>
                    <a:pt x="147" y="6814"/>
                  </a:lnTo>
                  <a:lnTo>
                    <a:pt x="164" y="6852"/>
                  </a:lnTo>
                  <a:lnTo>
                    <a:pt x="182" y="6889"/>
                  </a:lnTo>
                  <a:lnTo>
                    <a:pt x="201" y="6927"/>
                  </a:lnTo>
                  <a:lnTo>
                    <a:pt x="241" y="6999"/>
                  </a:lnTo>
                  <a:lnTo>
                    <a:pt x="263" y="7033"/>
                  </a:lnTo>
                  <a:lnTo>
                    <a:pt x="284" y="7068"/>
                  </a:lnTo>
                  <a:lnTo>
                    <a:pt x="331" y="7137"/>
                  </a:lnTo>
                  <a:lnTo>
                    <a:pt x="381" y="7201"/>
                  </a:lnTo>
                  <a:lnTo>
                    <a:pt x="433" y="7265"/>
                  </a:lnTo>
                  <a:lnTo>
                    <a:pt x="461" y="7295"/>
                  </a:lnTo>
                  <a:lnTo>
                    <a:pt x="488" y="7325"/>
                  </a:lnTo>
                  <a:lnTo>
                    <a:pt x="517" y="7353"/>
                  </a:lnTo>
                  <a:lnTo>
                    <a:pt x="546" y="7381"/>
                  </a:lnTo>
                  <a:lnTo>
                    <a:pt x="607" y="7435"/>
                  </a:lnTo>
                  <a:lnTo>
                    <a:pt x="669" y="7487"/>
                  </a:lnTo>
                  <a:lnTo>
                    <a:pt x="735" y="7535"/>
                  </a:lnTo>
                  <a:lnTo>
                    <a:pt x="803" y="7579"/>
                  </a:lnTo>
                  <a:lnTo>
                    <a:pt x="872" y="7621"/>
                  </a:lnTo>
                  <a:lnTo>
                    <a:pt x="944" y="7660"/>
                  </a:lnTo>
                  <a:lnTo>
                    <a:pt x="1019" y="7695"/>
                  </a:lnTo>
                  <a:lnTo>
                    <a:pt x="1094" y="7725"/>
                  </a:lnTo>
                  <a:lnTo>
                    <a:pt x="1171" y="7752"/>
                  </a:lnTo>
                  <a:lnTo>
                    <a:pt x="1250" y="7775"/>
                  </a:lnTo>
                  <a:lnTo>
                    <a:pt x="1332" y="7794"/>
                  </a:lnTo>
                  <a:lnTo>
                    <a:pt x="1413" y="7810"/>
                  </a:lnTo>
                  <a:lnTo>
                    <a:pt x="1497" y="7821"/>
                  </a:lnTo>
                  <a:lnTo>
                    <a:pt x="1583" y="7827"/>
                  </a:lnTo>
                  <a:lnTo>
                    <a:pt x="1668" y="7829"/>
                  </a:lnTo>
                  <a:close/>
                </a:path>
              </a:pathLst>
            </a:custGeom>
            <a:solidFill>
              <a:srgbClr val="DDDDDD"/>
            </a:solidFill>
            <a:ln w="14288">
              <a:solidFill>
                <a:schemeClr val="bg2"/>
              </a:solidFill>
              <a:prstDash val="solid"/>
              <a:round/>
              <a:headEnd/>
              <a:tailEnd/>
            </a:ln>
          </p:spPr>
          <p:txBody>
            <a:bodyPr/>
            <a:lstStyle/>
            <a:p>
              <a:endParaRPr lang="en-IN"/>
            </a:p>
          </p:txBody>
        </p:sp>
        <p:sp>
          <p:nvSpPr>
            <p:cNvPr id="24670" name="Line 105"/>
            <p:cNvSpPr>
              <a:spLocks noChangeShapeType="1"/>
            </p:cNvSpPr>
            <p:nvPr/>
          </p:nvSpPr>
          <p:spPr bwMode="auto">
            <a:xfrm>
              <a:off x="5188" y="2628"/>
              <a:ext cx="38" cy="0"/>
            </a:xfrm>
            <a:prstGeom prst="line">
              <a:avLst/>
            </a:prstGeom>
            <a:noFill/>
            <a:ln w="19050">
              <a:solidFill>
                <a:schemeClr val="bg1"/>
              </a:solidFill>
              <a:round/>
              <a:headEnd/>
              <a:tailEnd/>
            </a:ln>
          </p:spPr>
          <p:txBody>
            <a:bodyPr/>
            <a:lstStyle/>
            <a:p>
              <a:endParaRPr lang="en-IN"/>
            </a:p>
          </p:txBody>
        </p:sp>
        <p:sp>
          <p:nvSpPr>
            <p:cNvPr id="24671" name="Line 106"/>
            <p:cNvSpPr>
              <a:spLocks noChangeShapeType="1"/>
            </p:cNvSpPr>
            <p:nvPr/>
          </p:nvSpPr>
          <p:spPr bwMode="auto">
            <a:xfrm>
              <a:off x="5188" y="2644"/>
              <a:ext cx="38" cy="0"/>
            </a:xfrm>
            <a:prstGeom prst="line">
              <a:avLst/>
            </a:prstGeom>
            <a:noFill/>
            <a:ln w="19050">
              <a:solidFill>
                <a:schemeClr val="bg1"/>
              </a:solidFill>
              <a:round/>
              <a:headEnd/>
              <a:tailEnd/>
            </a:ln>
          </p:spPr>
          <p:txBody>
            <a:bodyPr/>
            <a:lstStyle/>
            <a:p>
              <a:endParaRPr lang="en-IN"/>
            </a:p>
          </p:txBody>
        </p:sp>
        <p:sp>
          <p:nvSpPr>
            <p:cNvPr id="24672" name="Line 107"/>
            <p:cNvSpPr>
              <a:spLocks noChangeShapeType="1"/>
            </p:cNvSpPr>
            <p:nvPr/>
          </p:nvSpPr>
          <p:spPr bwMode="auto">
            <a:xfrm>
              <a:off x="5226" y="2627"/>
              <a:ext cx="0" cy="17"/>
            </a:xfrm>
            <a:prstGeom prst="line">
              <a:avLst/>
            </a:prstGeom>
            <a:noFill/>
            <a:ln w="28575">
              <a:solidFill>
                <a:schemeClr val="bg1"/>
              </a:solidFill>
              <a:round/>
              <a:headEnd/>
              <a:tailEnd/>
            </a:ln>
          </p:spPr>
          <p:txBody>
            <a:bodyPr/>
            <a:lstStyle/>
            <a:p>
              <a:endParaRPr lang="en-IN"/>
            </a:p>
          </p:txBody>
        </p:sp>
        <p:sp>
          <p:nvSpPr>
            <p:cNvPr id="24673" name="Line 108"/>
            <p:cNvSpPr>
              <a:spLocks noChangeShapeType="1"/>
            </p:cNvSpPr>
            <p:nvPr/>
          </p:nvSpPr>
          <p:spPr bwMode="auto">
            <a:xfrm>
              <a:off x="5280" y="2657"/>
              <a:ext cx="0" cy="1"/>
            </a:xfrm>
            <a:prstGeom prst="line">
              <a:avLst/>
            </a:prstGeom>
            <a:noFill/>
            <a:ln w="14288">
              <a:solidFill>
                <a:srgbClr val="000000"/>
              </a:solidFill>
              <a:round/>
              <a:headEnd/>
              <a:tailEnd/>
            </a:ln>
          </p:spPr>
          <p:txBody>
            <a:bodyPr/>
            <a:lstStyle/>
            <a:p>
              <a:endParaRPr lang="en-IN"/>
            </a:p>
          </p:txBody>
        </p:sp>
        <p:sp>
          <p:nvSpPr>
            <p:cNvPr id="24674" name="Freeform 109"/>
            <p:cNvSpPr>
              <a:spLocks/>
            </p:cNvSpPr>
            <p:nvPr/>
          </p:nvSpPr>
          <p:spPr bwMode="auto">
            <a:xfrm>
              <a:off x="4848" y="2400"/>
              <a:ext cx="362" cy="384"/>
            </a:xfrm>
            <a:custGeom>
              <a:avLst/>
              <a:gdLst>
                <a:gd name="T0" fmla="*/ 341 w 2216"/>
                <a:gd name="T1" fmla="*/ 1740 h 2015"/>
                <a:gd name="T2" fmla="*/ 307 w 2216"/>
                <a:gd name="T3" fmla="*/ 1580 h 2015"/>
                <a:gd name="T4" fmla="*/ 319 w 2216"/>
                <a:gd name="T5" fmla="*/ 1376 h 2015"/>
                <a:gd name="T6" fmla="*/ 467 w 2216"/>
                <a:gd name="T7" fmla="*/ 1204 h 2015"/>
                <a:gd name="T8" fmla="*/ 637 w 2216"/>
                <a:gd name="T9" fmla="*/ 1058 h 2015"/>
                <a:gd name="T10" fmla="*/ 970 w 2216"/>
                <a:gd name="T11" fmla="*/ 806 h 2015"/>
                <a:gd name="T12" fmla="*/ 1175 w 2216"/>
                <a:gd name="T13" fmla="*/ 661 h 2015"/>
                <a:gd name="T14" fmla="*/ 1281 w 2216"/>
                <a:gd name="T15" fmla="*/ 588 h 2015"/>
                <a:gd name="T16" fmla="*/ 1168 w 2216"/>
                <a:gd name="T17" fmla="*/ 336 h 2015"/>
                <a:gd name="T18" fmla="*/ 1273 w 2216"/>
                <a:gd name="T19" fmla="*/ 86 h 2015"/>
                <a:gd name="T20" fmla="*/ 1375 w 2216"/>
                <a:gd name="T21" fmla="*/ 26 h 2015"/>
                <a:gd name="T22" fmla="*/ 1489 w 2216"/>
                <a:gd name="T23" fmla="*/ 20 h 2015"/>
                <a:gd name="T24" fmla="*/ 1837 w 2216"/>
                <a:gd name="T25" fmla="*/ 146 h 2015"/>
                <a:gd name="T26" fmla="*/ 1897 w 2216"/>
                <a:gd name="T27" fmla="*/ 409 h 2015"/>
                <a:gd name="T28" fmla="*/ 1969 w 2216"/>
                <a:gd name="T29" fmla="*/ 495 h 2015"/>
                <a:gd name="T30" fmla="*/ 2029 w 2216"/>
                <a:gd name="T31" fmla="*/ 578 h 2015"/>
                <a:gd name="T32" fmla="*/ 2208 w 2216"/>
                <a:gd name="T33" fmla="*/ 681 h 2015"/>
                <a:gd name="T34" fmla="*/ 2077 w 2216"/>
                <a:gd name="T35" fmla="*/ 818 h 2015"/>
                <a:gd name="T36" fmla="*/ 1916 w 2216"/>
                <a:gd name="T37" fmla="*/ 886 h 2015"/>
                <a:gd name="T38" fmla="*/ 1870 w 2216"/>
                <a:gd name="T39" fmla="*/ 959 h 2015"/>
                <a:gd name="T40" fmla="*/ 1741 w 2216"/>
                <a:gd name="T41" fmla="*/ 962 h 2015"/>
                <a:gd name="T42" fmla="*/ 1671 w 2216"/>
                <a:gd name="T43" fmla="*/ 1012 h 2015"/>
                <a:gd name="T44" fmla="*/ 1592 w 2216"/>
                <a:gd name="T45" fmla="*/ 1084 h 2015"/>
                <a:gd name="T46" fmla="*/ 1645 w 2216"/>
                <a:gd name="T47" fmla="*/ 1154 h 2015"/>
                <a:gd name="T48" fmla="*/ 1758 w 2216"/>
                <a:gd name="T49" fmla="*/ 1164 h 2015"/>
                <a:gd name="T50" fmla="*/ 1791 w 2216"/>
                <a:gd name="T51" fmla="*/ 1250 h 2015"/>
                <a:gd name="T52" fmla="*/ 1711 w 2216"/>
                <a:gd name="T53" fmla="*/ 1336 h 2015"/>
                <a:gd name="T54" fmla="*/ 1619 w 2216"/>
                <a:gd name="T55" fmla="*/ 1250 h 2015"/>
                <a:gd name="T56" fmla="*/ 1552 w 2216"/>
                <a:gd name="T57" fmla="*/ 1197 h 2015"/>
                <a:gd name="T58" fmla="*/ 1486 w 2216"/>
                <a:gd name="T59" fmla="*/ 1197 h 2015"/>
                <a:gd name="T60" fmla="*/ 1486 w 2216"/>
                <a:gd name="T61" fmla="*/ 1349 h 2015"/>
                <a:gd name="T62" fmla="*/ 1486 w 2216"/>
                <a:gd name="T63" fmla="*/ 1495 h 2015"/>
                <a:gd name="T64" fmla="*/ 1453 w 2216"/>
                <a:gd name="T65" fmla="*/ 1641 h 2015"/>
                <a:gd name="T66" fmla="*/ 1354 w 2216"/>
                <a:gd name="T67" fmla="*/ 1733 h 2015"/>
                <a:gd name="T68" fmla="*/ 1261 w 2216"/>
                <a:gd name="T69" fmla="*/ 1813 h 2015"/>
                <a:gd name="T70" fmla="*/ 1117 w 2216"/>
                <a:gd name="T71" fmla="*/ 1874 h 2015"/>
                <a:gd name="T72" fmla="*/ 1334 w 2216"/>
                <a:gd name="T73" fmla="*/ 1899 h 2015"/>
                <a:gd name="T74" fmla="*/ 1327 w 2216"/>
                <a:gd name="T75" fmla="*/ 1992 h 2015"/>
                <a:gd name="T76" fmla="*/ 1168 w 2216"/>
                <a:gd name="T77" fmla="*/ 2011 h 2015"/>
                <a:gd name="T78" fmla="*/ 1109 w 2216"/>
                <a:gd name="T79" fmla="*/ 1965 h 2015"/>
                <a:gd name="T80" fmla="*/ 1021 w 2216"/>
                <a:gd name="T81" fmla="*/ 1970 h 2015"/>
                <a:gd name="T82" fmla="*/ 781 w 2216"/>
                <a:gd name="T83" fmla="*/ 1970 h 2015"/>
                <a:gd name="T84" fmla="*/ 579 w 2216"/>
                <a:gd name="T85" fmla="*/ 1952 h 2015"/>
                <a:gd name="T86" fmla="*/ 445 w 2216"/>
                <a:gd name="T87" fmla="*/ 1874 h 2015"/>
                <a:gd name="T88" fmla="*/ 308 w 2216"/>
                <a:gd name="T89" fmla="*/ 1852 h 2015"/>
                <a:gd name="T90" fmla="*/ 188 w 2216"/>
                <a:gd name="T91" fmla="*/ 1780 h 2015"/>
                <a:gd name="T92" fmla="*/ 30 w 2216"/>
                <a:gd name="T93" fmla="*/ 1528 h 2015"/>
                <a:gd name="T94" fmla="*/ 10 w 2216"/>
                <a:gd name="T95" fmla="*/ 1336 h 2015"/>
                <a:gd name="T96" fmla="*/ 69 w 2216"/>
                <a:gd name="T97" fmla="*/ 1124 h 2015"/>
                <a:gd name="T98" fmla="*/ 188 w 2216"/>
                <a:gd name="T99" fmla="*/ 998 h 2015"/>
                <a:gd name="T100" fmla="*/ 321 w 2216"/>
                <a:gd name="T101" fmla="*/ 899 h 2015"/>
                <a:gd name="T102" fmla="*/ 480 w 2216"/>
                <a:gd name="T103" fmla="*/ 853 h 2015"/>
                <a:gd name="T104" fmla="*/ 625 w 2216"/>
                <a:gd name="T105" fmla="*/ 840 h 2015"/>
                <a:gd name="T106" fmla="*/ 718 w 2216"/>
                <a:gd name="T107" fmla="*/ 866 h 2015"/>
                <a:gd name="T108" fmla="*/ 745 w 2216"/>
                <a:gd name="T109" fmla="*/ 912 h 2015"/>
                <a:gd name="T110" fmla="*/ 619 w 2216"/>
                <a:gd name="T111" fmla="*/ 912 h 2015"/>
                <a:gd name="T112" fmla="*/ 349 w 2216"/>
                <a:gd name="T113" fmla="*/ 962 h 2015"/>
                <a:gd name="T114" fmla="*/ 157 w 2216"/>
                <a:gd name="T115" fmla="*/ 1154 h 2015"/>
                <a:gd name="T116" fmla="*/ 109 w 2216"/>
                <a:gd name="T117" fmla="*/ 1394 h 2015"/>
                <a:gd name="T118" fmla="*/ 205 w 2216"/>
                <a:gd name="T119" fmla="*/ 1634 h 2015"/>
                <a:gd name="T120" fmla="*/ 341 w 2216"/>
                <a:gd name="T121" fmla="*/ 1740 h 20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16"/>
                <a:gd name="T184" fmla="*/ 0 h 2015"/>
                <a:gd name="T185" fmla="*/ 2216 w 2216"/>
                <a:gd name="T186" fmla="*/ 2015 h 201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16" h="2015">
                  <a:moveTo>
                    <a:pt x="341" y="1740"/>
                  </a:moveTo>
                  <a:cubicBezTo>
                    <a:pt x="358" y="1731"/>
                    <a:pt x="311" y="1641"/>
                    <a:pt x="307" y="1580"/>
                  </a:cubicBezTo>
                  <a:cubicBezTo>
                    <a:pt x="303" y="1519"/>
                    <a:pt x="292" y="1439"/>
                    <a:pt x="319" y="1376"/>
                  </a:cubicBezTo>
                  <a:cubicBezTo>
                    <a:pt x="346" y="1313"/>
                    <a:pt x="414" y="1257"/>
                    <a:pt x="467" y="1204"/>
                  </a:cubicBezTo>
                  <a:cubicBezTo>
                    <a:pt x="520" y="1151"/>
                    <a:pt x="553" y="1124"/>
                    <a:pt x="637" y="1058"/>
                  </a:cubicBezTo>
                  <a:cubicBezTo>
                    <a:pt x="721" y="992"/>
                    <a:pt x="880" y="872"/>
                    <a:pt x="970" y="806"/>
                  </a:cubicBezTo>
                  <a:cubicBezTo>
                    <a:pt x="1060" y="740"/>
                    <a:pt x="1123" y="697"/>
                    <a:pt x="1175" y="661"/>
                  </a:cubicBezTo>
                  <a:cubicBezTo>
                    <a:pt x="1227" y="625"/>
                    <a:pt x="1282" y="642"/>
                    <a:pt x="1281" y="588"/>
                  </a:cubicBezTo>
                  <a:cubicBezTo>
                    <a:pt x="1280" y="534"/>
                    <a:pt x="1169" y="420"/>
                    <a:pt x="1168" y="336"/>
                  </a:cubicBezTo>
                  <a:cubicBezTo>
                    <a:pt x="1167" y="252"/>
                    <a:pt x="1239" y="138"/>
                    <a:pt x="1273" y="86"/>
                  </a:cubicBezTo>
                  <a:cubicBezTo>
                    <a:pt x="1307" y="34"/>
                    <a:pt x="1339" y="37"/>
                    <a:pt x="1375" y="26"/>
                  </a:cubicBezTo>
                  <a:cubicBezTo>
                    <a:pt x="1411" y="15"/>
                    <a:pt x="1412" y="0"/>
                    <a:pt x="1489" y="20"/>
                  </a:cubicBezTo>
                  <a:cubicBezTo>
                    <a:pt x="1566" y="40"/>
                    <a:pt x="1769" y="81"/>
                    <a:pt x="1837" y="146"/>
                  </a:cubicBezTo>
                  <a:cubicBezTo>
                    <a:pt x="1905" y="211"/>
                    <a:pt x="1875" y="351"/>
                    <a:pt x="1897" y="409"/>
                  </a:cubicBezTo>
                  <a:cubicBezTo>
                    <a:pt x="1919" y="467"/>
                    <a:pt x="1947" y="467"/>
                    <a:pt x="1969" y="495"/>
                  </a:cubicBezTo>
                  <a:cubicBezTo>
                    <a:pt x="1991" y="523"/>
                    <a:pt x="1989" y="547"/>
                    <a:pt x="2029" y="578"/>
                  </a:cubicBezTo>
                  <a:cubicBezTo>
                    <a:pt x="2069" y="609"/>
                    <a:pt x="2200" y="641"/>
                    <a:pt x="2208" y="681"/>
                  </a:cubicBezTo>
                  <a:cubicBezTo>
                    <a:pt x="2216" y="721"/>
                    <a:pt x="2126" y="784"/>
                    <a:pt x="2077" y="818"/>
                  </a:cubicBezTo>
                  <a:cubicBezTo>
                    <a:pt x="2028" y="852"/>
                    <a:pt x="1950" y="863"/>
                    <a:pt x="1916" y="886"/>
                  </a:cubicBezTo>
                  <a:cubicBezTo>
                    <a:pt x="1882" y="909"/>
                    <a:pt x="1899" y="946"/>
                    <a:pt x="1870" y="959"/>
                  </a:cubicBezTo>
                  <a:cubicBezTo>
                    <a:pt x="1841" y="972"/>
                    <a:pt x="1774" y="953"/>
                    <a:pt x="1741" y="962"/>
                  </a:cubicBezTo>
                  <a:cubicBezTo>
                    <a:pt x="1708" y="971"/>
                    <a:pt x="1696" y="992"/>
                    <a:pt x="1671" y="1012"/>
                  </a:cubicBezTo>
                  <a:cubicBezTo>
                    <a:pt x="1646" y="1032"/>
                    <a:pt x="1596" y="1060"/>
                    <a:pt x="1592" y="1084"/>
                  </a:cubicBezTo>
                  <a:cubicBezTo>
                    <a:pt x="1588" y="1108"/>
                    <a:pt x="1617" y="1141"/>
                    <a:pt x="1645" y="1154"/>
                  </a:cubicBezTo>
                  <a:cubicBezTo>
                    <a:pt x="1673" y="1167"/>
                    <a:pt x="1734" y="1148"/>
                    <a:pt x="1758" y="1164"/>
                  </a:cubicBezTo>
                  <a:cubicBezTo>
                    <a:pt x="1782" y="1180"/>
                    <a:pt x="1799" y="1221"/>
                    <a:pt x="1791" y="1250"/>
                  </a:cubicBezTo>
                  <a:cubicBezTo>
                    <a:pt x="1783" y="1279"/>
                    <a:pt x="1740" y="1336"/>
                    <a:pt x="1711" y="1336"/>
                  </a:cubicBezTo>
                  <a:cubicBezTo>
                    <a:pt x="1682" y="1336"/>
                    <a:pt x="1645" y="1273"/>
                    <a:pt x="1619" y="1250"/>
                  </a:cubicBezTo>
                  <a:cubicBezTo>
                    <a:pt x="1593" y="1227"/>
                    <a:pt x="1574" y="1206"/>
                    <a:pt x="1552" y="1197"/>
                  </a:cubicBezTo>
                  <a:cubicBezTo>
                    <a:pt x="1530" y="1188"/>
                    <a:pt x="1497" y="1172"/>
                    <a:pt x="1486" y="1197"/>
                  </a:cubicBezTo>
                  <a:cubicBezTo>
                    <a:pt x="1475" y="1222"/>
                    <a:pt x="1486" y="1299"/>
                    <a:pt x="1486" y="1349"/>
                  </a:cubicBezTo>
                  <a:cubicBezTo>
                    <a:pt x="1486" y="1399"/>
                    <a:pt x="1492" y="1446"/>
                    <a:pt x="1486" y="1495"/>
                  </a:cubicBezTo>
                  <a:cubicBezTo>
                    <a:pt x="1480" y="1544"/>
                    <a:pt x="1475" y="1601"/>
                    <a:pt x="1453" y="1641"/>
                  </a:cubicBezTo>
                  <a:cubicBezTo>
                    <a:pt x="1431" y="1681"/>
                    <a:pt x="1386" y="1704"/>
                    <a:pt x="1354" y="1733"/>
                  </a:cubicBezTo>
                  <a:cubicBezTo>
                    <a:pt x="1322" y="1762"/>
                    <a:pt x="1301" y="1789"/>
                    <a:pt x="1261" y="1813"/>
                  </a:cubicBezTo>
                  <a:cubicBezTo>
                    <a:pt x="1221" y="1837"/>
                    <a:pt x="1105" y="1860"/>
                    <a:pt x="1117" y="1874"/>
                  </a:cubicBezTo>
                  <a:cubicBezTo>
                    <a:pt x="1129" y="1888"/>
                    <a:pt x="1299" y="1879"/>
                    <a:pt x="1334" y="1899"/>
                  </a:cubicBezTo>
                  <a:cubicBezTo>
                    <a:pt x="1369" y="1919"/>
                    <a:pt x="1355" y="1973"/>
                    <a:pt x="1327" y="1992"/>
                  </a:cubicBezTo>
                  <a:cubicBezTo>
                    <a:pt x="1299" y="2011"/>
                    <a:pt x="1204" y="2015"/>
                    <a:pt x="1168" y="2011"/>
                  </a:cubicBezTo>
                  <a:cubicBezTo>
                    <a:pt x="1132" y="2007"/>
                    <a:pt x="1133" y="1972"/>
                    <a:pt x="1109" y="1965"/>
                  </a:cubicBezTo>
                  <a:cubicBezTo>
                    <a:pt x="1085" y="1958"/>
                    <a:pt x="1076" y="1969"/>
                    <a:pt x="1021" y="1970"/>
                  </a:cubicBezTo>
                  <a:cubicBezTo>
                    <a:pt x="966" y="1971"/>
                    <a:pt x="855" y="1973"/>
                    <a:pt x="781" y="1970"/>
                  </a:cubicBezTo>
                  <a:cubicBezTo>
                    <a:pt x="707" y="1967"/>
                    <a:pt x="635" y="1968"/>
                    <a:pt x="579" y="1952"/>
                  </a:cubicBezTo>
                  <a:cubicBezTo>
                    <a:pt x="523" y="1936"/>
                    <a:pt x="490" y="1891"/>
                    <a:pt x="445" y="1874"/>
                  </a:cubicBezTo>
                  <a:cubicBezTo>
                    <a:pt x="400" y="1857"/>
                    <a:pt x="351" y="1868"/>
                    <a:pt x="308" y="1852"/>
                  </a:cubicBezTo>
                  <a:cubicBezTo>
                    <a:pt x="265" y="1836"/>
                    <a:pt x="234" y="1834"/>
                    <a:pt x="188" y="1780"/>
                  </a:cubicBezTo>
                  <a:cubicBezTo>
                    <a:pt x="142" y="1726"/>
                    <a:pt x="60" y="1602"/>
                    <a:pt x="30" y="1528"/>
                  </a:cubicBezTo>
                  <a:cubicBezTo>
                    <a:pt x="0" y="1454"/>
                    <a:pt x="3" y="1403"/>
                    <a:pt x="10" y="1336"/>
                  </a:cubicBezTo>
                  <a:cubicBezTo>
                    <a:pt x="17" y="1269"/>
                    <a:pt x="39" y="1180"/>
                    <a:pt x="69" y="1124"/>
                  </a:cubicBezTo>
                  <a:cubicBezTo>
                    <a:pt x="99" y="1068"/>
                    <a:pt x="146" y="1036"/>
                    <a:pt x="188" y="998"/>
                  </a:cubicBezTo>
                  <a:cubicBezTo>
                    <a:pt x="230" y="960"/>
                    <a:pt x="272" y="923"/>
                    <a:pt x="321" y="899"/>
                  </a:cubicBezTo>
                  <a:cubicBezTo>
                    <a:pt x="370" y="875"/>
                    <a:pt x="429" y="863"/>
                    <a:pt x="480" y="853"/>
                  </a:cubicBezTo>
                  <a:cubicBezTo>
                    <a:pt x="531" y="843"/>
                    <a:pt x="585" y="838"/>
                    <a:pt x="625" y="840"/>
                  </a:cubicBezTo>
                  <a:cubicBezTo>
                    <a:pt x="665" y="842"/>
                    <a:pt x="698" y="854"/>
                    <a:pt x="718" y="866"/>
                  </a:cubicBezTo>
                  <a:cubicBezTo>
                    <a:pt x="738" y="878"/>
                    <a:pt x="761" y="904"/>
                    <a:pt x="745" y="912"/>
                  </a:cubicBezTo>
                  <a:cubicBezTo>
                    <a:pt x="729" y="920"/>
                    <a:pt x="685" y="904"/>
                    <a:pt x="619" y="912"/>
                  </a:cubicBezTo>
                  <a:cubicBezTo>
                    <a:pt x="553" y="920"/>
                    <a:pt x="426" y="922"/>
                    <a:pt x="349" y="962"/>
                  </a:cubicBezTo>
                  <a:cubicBezTo>
                    <a:pt x="272" y="1002"/>
                    <a:pt x="197" y="1082"/>
                    <a:pt x="157" y="1154"/>
                  </a:cubicBezTo>
                  <a:cubicBezTo>
                    <a:pt x="117" y="1226"/>
                    <a:pt x="101" y="1314"/>
                    <a:pt x="109" y="1394"/>
                  </a:cubicBezTo>
                  <a:cubicBezTo>
                    <a:pt x="117" y="1474"/>
                    <a:pt x="166" y="1576"/>
                    <a:pt x="205" y="1634"/>
                  </a:cubicBezTo>
                  <a:cubicBezTo>
                    <a:pt x="244" y="1692"/>
                    <a:pt x="317" y="1748"/>
                    <a:pt x="341" y="1740"/>
                  </a:cubicBezTo>
                  <a:close/>
                </a:path>
              </a:pathLst>
            </a:custGeom>
            <a:solidFill>
              <a:srgbClr val="DDDDDD"/>
            </a:solidFill>
            <a:ln w="12700" cmpd="sng">
              <a:solidFill>
                <a:schemeClr val="bg2"/>
              </a:solidFill>
              <a:round/>
              <a:headEnd/>
              <a:tailEnd/>
            </a:ln>
          </p:spPr>
          <p:txBody>
            <a:bodyPr/>
            <a:lstStyle/>
            <a:p>
              <a:endParaRPr lang="en-IN"/>
            </a:p>
          </p:txBody>
        </p:sp>
        <p:sp>
          <p:nvSpPr>
            <p:cNvPr id="24675" name="Freeform 110"/>
            <p:cNvSpPr>
              <a:spLocks/>
            </p:cNvSpPr>
            <p:nvPr/>
          </p:nvSpPr>
          <p:spPr bwMode="auto">
            <a:xfrm>
              <a:off x="5054" y="2401"/>
              <a:ext cx="86" cy="91"/>
            </a:xfrm>
            <a:custGeom>
              <a:avLst/>
              <a:gdLst>
                <a:gd name="T0" fmla="*/ 0 w 528"/>
                <a:gd name="T1" fmla="*/ 91 h 475"/>
                <a:gd name="T2" fmla="*/ 114 w 528"/>
                <a:gd name="T3" fmla="*/ 13 h 475"/>
                <a:gd name="T4" fmla="*/ 252 w 528"/>
                <a:gd name="T5" fmla="*/ 13 h 475"/>
                <a:gd name="T6" fmla="*/ 360 w 528"/>
                <a:gd name="T7" fmla="*/ 43 h 475"/>
                <a:gd name="T8" fmla="*/ 468 w 528"/>
                <a:gd name="T9" fmla="*/ 157 h 475"/>
                <a:gd name="T10" fmla="*/ 504 w 528"/>
                <a:gd name="T11" fmla="*/ 319 h 475"/>
                <a:gd name="T12" fmla="*/ 528 w 528"/>
                <a:gd name="T13" fmla="*/ 475 h 475"/>
                <a:gd name="T14" fmla="*/ 0 60000 65536"/>
                <a:gd name="T15" fmla="*/ 0 60000 65536"/>
                <a:gd name="T16" fmla="*/ 0 60000 65536"/>
                <a:gd name="T17" fmla="*/ 0 60000 65536"/>
                <a:gd name="T18" fmla="*/ 0 60000 65536"/>
                <a:gd name="T19" fmla="*/ 0 60000 65536"/>
                <a:gd name="T20" fmla="*/ 0 60000 65536"/>
                <a:gd name="T21" fmla="*/ 0 w 528"/>
                <a:gd name="T22" fmla="*/ 0 h 475"/>
                <a:gd name="T23" fmla="*/ 528 w 528"/>
                <a:gd name="T24" fmla="*/ 475 h 4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8" h="475">
                  <a:moveTo>
                    <a:pt x="0" y="91"/>
                  </a:moveTo>
                  <a:cubicBezTo>
                    <a:pt x="19" y="78"/>
                    <a:pt x="72" y="26"/>
                    <a:pt x="114" y="13"/>
                  </a:cubicBezTo>
                  <a:cubicBezTo>
                    <a:pt x="156" y="0"/>
                    <a:pt x="211" y="8"/>
                    <a:pt x="252" y="13"/>
                  </a:cubicBezTo>
                  <a:cubicBezTo>
                    <a:pt x="293" y="18"/>
                    <a:pt x="324" y="19"/>
                    <a:pt x="360" y="43"/>
                  </a:cubicBezTo>
                  <a:cubicBezTo>
                    <a:pt x="396" y="67"/>
                    <a:pt x="444" y="111"/>
                    <a:pt x="468" y="157"/>
                  </a:cubicBezTo>
                  <a:cubicBezTo>
                    <a:pt x="492" y="203"/>
                    <a:pt x="494" y="266"/>
                    <a:pt x="504" y="319"/>
                  </a:cubicBezTo>
                  <a:cubicBezTo>
                    <a:pt x="514" y="372"/>
                    <a:pt x="523" y="443"/>
                    <a:pt x="528" y="475"/>
                  </a:cubicBezTo>
                </a:path>
              </a:pathLst>
            </a:custGeom>
            <a:solidFill>
              <a:srgbClr val="DDDDDD"/>
            </a:solidFill>
            <a:ln w="12700" cmpd="sng">
              <a:solidFill>
                <a:schemeClr val="bg2"/>
              </a:solidFill>
              <a:round/>
              <a:headEnd/>
              <a:tailEnd/>
            </a:ln>
          </p:spPr>
          <p:txBody>
            <a:bodyPr/>
            <a:lstStyle/>
            <a:p>
              <a:endParaRPr lang="en-IN"/>
            </a:p>
          </p:txBody>
        </p:sp>
        <p:sp>
          <p:nvSpPr>
            <p:cNvPr id="24676" name="Freeform 111"/>
            <p:cNvSpPr>
              <a:spLocks/>
            </p:cNvSpPr>
            <p:nvPr/>
          </p:nvSpPr>
          <p:spPr bwMode="auto">
            <a:xfrm>
              <a:off x="5058" y="2510"/>
              <a:ext cx="58" cy="11"/>
            </a:xfrm>
            <a:custGeom>
              <a:avLst/>
              <a:gdLst>
                <a:gd name="T0" fmla="*/ 0 w 360"/>
                <a:gd name="T1" fmla="*/ 0 h 56"/>
                <a:gd name="T2" fmla="*/ 120 w 360"/>
                <a:gd name="T3" fmla="*/ 48 h 56"/>
                <a:gd name="T4" fmla="*/ 264 w 360"/>
                <a:gd name="T5" fmla="*/ 48 h 56"/>
                <a:gd name="T6" fmla="*/ 360 w 360"/>
                <a:gd name="T7" fmla="*/ 48 h 56"/>
                <a:gd name="T8" fmla="*/ 0 60000 65536"/>
                <a:gd name="T9" fmla="*/ 0 60000 65536"/>
                <a:gd name="T10" fmla="*/ 0 60000 65536"/>
                <a:gd name="T11" fmla="*/ 0 60000 65536"/>
                <a:gd name="T12" fmla="*/ 0 w 360"/>
                <a:gd name="T13" fmla="*/ 0 h 56"/>
                <a:gd name="T14" fmla="*/ 360 w 360"/>
                <a:gd name="T15" fmla="*/ 56 h 56"/>
              </a:gdLst>
              <a:ahLst/>
              <a:cxnLst>
                <a:cxn ang="T8">
                  <a:pos x="T0" y="T1"/>
                </a:cxn>
                <a:cxn ang="T9">
                  <a:pos x="T2" y="T3"/>
                </a:cxn>
                <a:cxn ang="T10">
                  <a:pos x="T4" y="T5"/>
                </a:cxn>
                <a:cxn ang="T11">
                  <a:pos x="T6" y="T7"/>
                </a:cxn>
              </a:cxnLst>
              <a:rect l="T12" t="T13" r="T14" b="T15"/>
              <a:pathLst>
                <a:path w="360" h="56">
                  <a:moveTo>
                    <a:pt x="0" y="0"/>
                  </a:moveTo>
                  <a:cubicBezTo>
                    <a:pt x="19" y="8"/>
                    <a:pt x="76" y="40"/>
                    <a:pt x="120" y="48"/>
                  </a:cubicBezTo>
                  <a:cubicBezTo>
                    <a:pt x="164" y="56"/>
                    <a:pt x="224" y="48"/>
                    <a:pt x="264" y="48"/>
                  </a:cubicBezTo>
                  <a:cubicBezTo>
                    <a:pt x="304" y="48"/>
                    <a:pt x="332" y="48"/>
                    <a:pt x="360" y="48"/>
                  </a:cubicBezTo>
                </a:path>
              </a:pathLst>
            </a:custGeom>
            <a:solidFill>
              <a:srgbClr val="DDDDDD"/>
            </a:solidFill>
            <a:ln w="12700" cmpd="sng">
              <a:solidFill>
                <a:schemeClr val="bg2"/>
              </a:solidFill>
              <a:round/>
              <a:headEnd/>
              <a:tailEnd/>
            </a:ln>
          </p:spPr>
          <p:txBody>
            <a:bodyPr/>
            <a:lstStyle/>
            <a:p>
              <a:endParaRPr lang="en-IN"/>
            </a:p>
          </p:txBody>
        </p:sp>
        <p:sp>
          <p:nvSpPr>
            <p:cNvPr id="24677" name="Oval 112"/>
            <p:cNvSpPr>
              <a:spLocks noChangeArrowheads="1"/>
            </p:cNvSpPr>
            <p:nvPr/>
          </p:nvSpPr>
          <p:spPr bwMode="auto">
            <a:xfrm>
              <a:off x="5140" y="2501"/>
              <a:ext cx="16" cy="18"/>
            </a:xfrm>
            <a:prstGeom prst="ellipse">
              <a:avLst/>
            </a:prstGeom>
            <a:solidFill>
              <a:srgbClr val="DDDDDD"/>
            </a:solidFill>
            <a:ln w="9525">
              <a:solidFill>
                <a:schemeClr val="tx1"/>
              </a:solidFill>
              <a:round/>
              <a:headEnd/>
              <a:tailEnd/>
            </a:ln>
          </p:spPr>
          <p:txBody>
            <a:bodyPr wrap="none" anchor="ctr"/>
            <a:lstStyle/>
            <a:p>
              <a:endParaRPr lang="en-IN"/>
            </a:p>
          </p:txBody>
        </p:sp>
        <p:sp>
          <p:nvSpPr>
            <p:cNvPr id="24678" name="Freeform 113"/>
            <p:cNvSpPr>
              <a:spLocks/>
            </p:cNvSpPr>
            <p:nvPr/>
          </p:nvSpPr>
          <p:spPr bwMode="auto">
            <a:xfrm>
              <a:off x="5029" y="2574"/>
              <a:ext cx="64" cy="57"/>
            </a:xfrm>
            <a:custGeom>
              <a:avLst/>
              <a:gdLst>
                <a:gd name="T0" fmla="*/ 104 w 390"/>
                <a:gd name="T1" fmla="*/ 0 h 296"/>
                <a:gd name="T2" fmla="*/ 8 w 390"/>
                <a:gd name="T3" fmla="*/ 96 h 296"/>
                <a:gd name="T4" fmla="*/ 56 w 390"/>
                <a:gd name="T5" fmla="*/ 240 h 296"/>
                <a:gd name="T6" fmla="*/ 152 w 390"/>
                <a:gd name="T7" fmla="*/ 288 h 296"/>
                <a:gd name="T8" fmla="*/ 296 w 390"/>
                <a:gd name="T9" fmla="*/ 288 h 296"/>
                <a:gd name="T10" fmla="*/ 390 w 390"/>
                <a:gd name="T11" fmla="*/ 270 h 296"/>
                <a:gd name="T12" fmla="*/ 0 60000 65536"/>
                <a:gd name="T13" fmla="*/ 0 60000 65536"/>
                <a:gd name="T14" fmla="*/ 0 60000 65536"/>
                <a:gd name="T15" fmla="*/ 0 60000 65536"/>
                <a:gd name="T16" fmla="*/ 0 60000 65536"/>
                <a:gd name="T17" fmla="*/ 0 60000 65536"/>
                <a:gd name="T18" fmla="*/ 0 w 390"/>
                <a:gd name="T19" fmla="*/ 0 h 296"/>
                <a:gd name="T20" fmla="*/ 390 w 390"/>
                <a:gd name="T21" fmla="*/ 296 h 296"/>
              </a:gdLst>
              <a:ahLst/>
              <a:cxnLst>
                <a:cxn ang="T12">
                  <a:pos x="T0" y="T1"/>
                </a:cxn>
                <a:cxn ang="T13">
                  <a:pos x="T2" y="T3"/>
                </a:cxn>
                <a:cxn ang="T14">
                  <a:pos x="T4" y="T5"/>
                </a:cxn>
                <a:cxn ang="T15">
                  <a:pos x="T6" y="T7"/>
                </a:cxn>
                <a:cxn ang="T16">
                  <a:pos x="T8" y="T9"/>
                </a:cxn>
                <a:cxn ang="T17">
                  <a:pos x="T10" y="T11"/>
                </a:cxn>
              </a:cxnLst>
              <a:rect l="T18" t="T19" r="T20" b="T21"/>
              <a:pathLst>
                <a:path w="390" h="296">
                  <a:moveTo>
                    <a:pt x="104" y="0"/>
                  </a:moveTo>
                  <a:cubicBezTo>
                    <a:pt x="60" y="28"/>
                    <a:pt x="16" y="56"/>
                    <a:pt x="8" y="96"/>
                  </a:cubicBezTo>
                  <a:cubicBezTo>
                    <a:pt x="0" y="136"/>
                    <a:pt x="32" y="208"/>
                    <a:pt x="56" y="240"/>
                  </a:cubicBezTo>
                  <a:cubicBezTo>
                    <a:pt x="80" y="272"/>
                    <a:pt x="112" y="280"/>
                    <a:pt x="152" y="288"/>
                  </a:cubicBezTo>
                  <a:cubicBezTo>
                    <a:pt x="192" y="296"/>
                    <a:pt x="256" y="291"/>
                    <a:pt x="296" y="288"/>
                  </a:cubicBezTo>
                  <a:cubicBezTo>
                    <a:pt x="336" y="285"/>
                    <a:pt x="371" y="274"/>
                    <a:pt x="390" y="270"/>
                  </a:cubicBezTo>
                </a:path>
              </a:pathLst>
            </a:custGeom>
            <a:solidFill>
              <a:srgbClr val="DDDDDD"/>
            </a:solidFill>
            <a:ln w="19050" cmpd="sng">
              <a:solidFill>
                <a:schemeClr val="bg2"/>
              </a:solidFill>
              <a:round/>
              <a:headEnd/>
              <a:tailEnd/>
            </a:ln>
          </p:spPr>
          <p:txBody>
            <a:bodyPr/>
            <a:lstStyle/>
            <a:p>
              <a:endParaRPr lang="en-IN"/>
            </a:p>
          </p:txBody>
        </p:sp>
        <p:sp>
          <p:nvSpPr>
            <p:cNvPr id="24679" name="Freeform 114"/>
            <p:cNvSpPr>
              <a:spLocks/>
            </p:cNvSpPr>
            <p:nvPr/>
          </p:nvSpPr>
          <p:spPr bwMode="auto">
            <a:xfrm>
              <a:off x="4912" y="2646"/>
              <a:ext cx="121" cy="112"/>
            </a:xfrm>
            <a:custGeom>
              <a:avLst/>
              <a:gdLst>
                <a:gd name="T0" fmla="*/ 0 w 744"/>
                <a:gd name="T1" fmla="*/ 164 h 589"/>
                <a:gd name="T2" fmla="*/ 135 w 744"/>
                <a:gd name="T3" fmla="*/ 33 h 589"/>
                <a:gd name="T4" fmla="*/ 440 w 744"/>
                <a:gd name="T5" fmla="*/ 20 h 589"/>
                <a:gd name="T6" fmla="*/ 582 w 744"/>
                <a:gd name="T7" fmla="*/ 152 h 589"/>
                <a:gd name="T8" fmla="*/ 582 w 744"/>
                <a:gd name="T9" fmla="*/ 344 h 589"/>
                <a:gd name="T10" fmla="*/ 534 w 744"/>
                <a:gd name="T11" fmla="*/ 488 h 589"/>
                <a:gd name="T12" fmla="*/ 486 w 744"/>
                <a:gd name="T13" fmla="*/ 536 h 589"/>
                <a:gd name="T14" fmla="*/ 632 w 744"/>
                <a:gd name="T15" fmla="*/ 549 h 589"/>
                <a:gd name="T16" fmla="*/ 744 w 744"/>
                <a:gd name="T17" fmla="*/ 589 h 5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4"/>
                <a:gd name="T28" fmla="*/ 0 h 589"/>
                <a:gd name="T29" fmla="*/ 744 w 744"/>
                <a:gd name="T30" fmla="*/ 589 h 5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4" h="589">
                  <a:moveTo>
                    <a:pt x="0" y="164"/>
                  </a:moveTo>
                  <a:cubicBezTo>
                    <a:pt x="22" y="143"/>
                    <a:pt x="62" y="57"/>
                    <a:pt x="135" y="33"/>
                  </a:cubicBezTo>
                  <a:cubicBezTo>
                    <a:pt x="208" y="9"/>
                    <a:pt x="366" y="0"/>
                    <a:pt x="440" y="20"/>
                  </a:cubicBezTo>
                  <a:cubicBezTo>
                    <a:pt x="514" y="40"/>
                    <a:pt x="558" y="98"/>
                    <a:pt x="582" y="152"/>
                  </a:cubicBezTo>
                  <a:cubicBezTo>
                    <a:pt x="606" y="206"/>
                    <a:pt x="590" y="288"/>
                    <a:pt x="582" y="344"/>
                  </a:cubicBezTo>
                  <a:cubicBezTo>
                    <a:pt x="574" y="400"/>
                    <a:pt x="550" y="456"/>
                    <a:pt x="534" y="488"/>
                  </a:cubicBezTo>
                  <a:cubicBezTo>
                    <a:pt x="518" y="520"/>
                    <a:pt x="470" y="526"/>
                    <a:pt x="486" y="536"/>
                  </a:cubicBezTo>
                  <a:cubicBezTo>
                    <a:pt x="502" y="546"/>
                    <a:pt x="589" y="540"/>
                    <a:pt x="632" y="549"/>
                  </a:cubicBezTo>
                  <a:cubicBezTo>
                    <a:pt x="675" y="558"/>
                    <a:pt x="721" y="581"/>
                    <a:pt x="744" y="589"/>
                  </a:cubicBezTo>
                </a:path>
              </a:pathLst>
            </a:custGeom>
            <a:solidFill>
              <a:srgbClr val="DDDDDD"/>
            </a:solidFill>
            <a:ln w="19050" cmpd="sng">
              <a:solidFill>
                <a:schemeClr val="bg2"/>
              </a:solidFill>
              <a:round/>
              <a:headEnd/>
              <a:tailEnd/>
            </a:ln>
          </p:spPr>
          <p:txBody>
            <a:bodyPr/>
            <a:lstStyle/>
            <a:p>
              <a:endParaRPr lang="en-IN"/>
            </a:p>
          </p:txBody>
        </p:sp>
        <p:sp>
          <p:nvSpPr>
            <p:cNvPr id="24680" name="Freeform 115"/>
            <p:cNvSpPr>
              <a:spLocks/>
            </p:cNvSpPr>
            <p:nvPr/>
          </p:nvSpPr>
          <p:spPr bwMode="auto">
            <a:xfrm>
              <a:off x="5138" y="2477"/>
              <a:ext cx="21" cy="6"/>
            </a:xfrm>
            <a:custGeom>
              <a:avLst/>
              <a:gdLst>
                <a:gd name="T0" fmla="*/ 132 w 132"/>
                <a:gd name="T1" fmla="*/ 28 h 28"/>
                <a:gd name="T2" fmla="*/ 78 w 132"/>
                <a:gd name="T3" fmla="*/ 4 h 28"/>
                <a:gd name="T4" fmla="*/ 0 w 132"/>
                <a:gd name="T5" fmla="*/ 4 h 28"/>
                <a:gd name="T6" fmla="*/ 0 60000 65536"/>
                <a:gd name="T7" fmla="*/ 0 60000 65536"/>
                <a:gd name="T8" fmla="*/ 0 60000 65536"/>
                <a:gd name="T9" fmla="*/ 0 w 132"/>
                <a:gd name="T10" fmla="*/ 0 h 28"/>
                <a:gd name="T11" fmla="*/ 132 w 132"/>
                <a:gd name="T12" fmla="*/ 28 h 28"/>
              </a:gdLst>
              <a:ahLst/>
              <a:cxnLst>
                <a:cxn ang="T6">
                  <a:pos x="T0" y="T1"/>
                </a:cxn>
                <a:cxn ang="T7">
                  <a:pos x="T2" y="T3"/>
                </a:cxn>
                <a:cxn ang="T8">
                  <a:pos x="T4" y="T5"/>
                </a:cxn>
              </a:cxnLst>
              <a:rect l="T9" t="T10" r="T11" b="T12"/>
              <a:pathLst>
                <a:path w="132" h="28">
                  <a:moveTo>
                    <a:pt x="132" y="28"/>
                  </a:moveTo>
                  <a:cubicBezTo>
                    <a:pt x="122" y="24"/>
                    <a:pt x="100" y="8"/>
                    <a:pt x="78" y="4"/>
                  </a:cubicBezTo>
                  <a:cubicBezTo>
                    <a:pt x="56" y="0"/>
                    <a:pt x="16" y="4"/>
                    <a:pt x="0" y="4"/>
                  </a:cubicBezTo>
                </a:path>
              </a:pathLst>
            </a:custGeom>
            <a:solidFill>
              <a:srgbClr val="DDDDDD"/>
            </a:solidFill>
            <a:ln w="12700" cmpd="sng">
              <a:solidFill>
                <a:schemeClr val="bg2"/>
              </a:solidFill>
              <a:round/>
              <a:headEnd/>
              <a:tailEnd/>
            </a:ln>
          </p:spPr>
          <p:txBody>
            <a:bodyPr/>
            <a:lstStyle/>
            <a:p>
              <a:endParaRPr lang="en-IN"/>
            </a:p>
          </p:txBody>
        </p:sp>
        <p:sp>
          <p:nvSpPr>
            <p:cNvPr id="24681" name="Freeform 116"/>
            <p:cNvSpPr>
              <a:spLocks/>
            </p:cNvSpPr>
            <p:nvPr/>
          </p:nvSpPr>
          <p:spPr bwMode="auto">
            <a:xfrm>
              <a:off x="5192" y="2519"/>
              <a:ext cx="20" cy="21"/>
            </a:xfrm>
            <a:custGeom>
              <a:avLst/>
              <a:gdLst>
                <a:gd name="T0" fmla="*/ 16 w 118"/>
                <a:gd name="T1" fmla="*/ 0 h 112"/>
                <a:gd name="T2" fmla="*/ 14 w 118"/>
                <a:gd name="T3" fmla="*/ 52 h 112"/>
                <a:gd name="T4" fmla="*/ 64 w 118"/>
                <a:gd name="T5" fmla="*/ 112 h 112"/>
                <a:gd name="T6" fmla="*/ 110 w 118"/>
                <a:gd name="T7" fmla="*/ 52 h 112"/>
                <a:gd name="T8" fmla="*/ 16 w 118"/>
                <a:gd name="T9" fmla="*/ 0 h 112"/>
                <a:gd name="T10" fmla="*/ 0 60000 65536"/>
                <a:gd name="T11" fmla="*/ 0 60000 65536"/>
                <a:gd name="T12" fmla="*/ 0 60000 65536"/>
                <a:gd name="T13" fmla="*/ 0 60000 65536"/>
                <a:gd name="T14" fmla="*/ 0 60000 65536"/>
                <a:gd name="T15" fmla="*/ 0 w 118"/>
                <a:gd name="T16" fmla="*/ 0 h 112"/>
                <a:gd name="T17" fmla="*/ 118 w 118"/>
                <a:gd name="T18" fmla="*/ 112 h 112"/>
              </a:gdLst>
              <a:ahLst/>
              <a:cxnLst>
                <a:cxn ang="T10">
                  <a:pos x="T0" y="T1"/>
                </a:cxn>
                <a:cxn ang="T11">
                  <a:pos x="T2" y="T3"/>
                </a:cxn>
                <a:cxn ang="T12">
                  <a:pos x="T4" y="T5"/>
                </a:cxn>
                <a:cxn ang="T13">
                  <a:pos x="T6" y="T7"/>
                </a:cxn>
                <a:cxn ang="T14">
                  <a:pos x="T8" y="T9"/>
                </a:cxn>
              </a:cxnLst>
              <a:rect l="T15" t="T16" r="T17" b="T18"/>
              <a:pathLst>
                <a:path w="118" h="112">
                  <a:moveTo>
                    <a:pt x="16" y="0"/>
                  </a:moveTo>
                  <a:cubicBezTo>
                    <a:pt x="0" y="0"/>
                    <a:pt x="6" y="33"/>
                    <a:pt x="14" y="52"/>
                  </a:cubicBezTo>
                  <a:cubicBezTo>
                    <a:pt x="22" y="70"/>
                    <a:pt x="48" y="112"/>
                    <a:pt x="64" y="112"/>
                  </a:cubicBezTo>
                  <a:cubicBezTo>
                    <a:pt x="80" y="112"/>
                    <a:pt x="118" y="71"/>
                    <a:pt x="110" y="52"/>
                  </a:cubicBezTo>
                  <a:cubicBezTo>
                    <a:pt x="102" y="33"/>
                    <a:pt x="32" y="0"/>
                    <a:pt x="16" y="0"/>
                  </a:cubicBezTo>
                  <a:close/>
                </a:path>
              </a:pathLst>
            </a:custGeom>
            <a:solidFill>
              <a:srgbClr val="DDDDDD"/>
            </a:solidFill>
            <a:ln w="9525">
              <a:solidFill>
                <a:schemeClr val="tx1"/>
              </a:solidFill>
              <a:round/>
              <a:headEnd/>
              <a:tailEnd/>
            </a:ln>
          </p:spPr>
          <p:txBody>
            <a:bodyPr/>
            <a:lstStyle/>
            <a:p>
              <a:endParaRPr lang="en-IN"/>
            </a:p>
          </p:txBody>
        </p:sp>
        <p:sp>
          <p:nvSpPr>
            <p:cNvPr id="24682" name="Freeform 117"/>
            <p:cNvSpPr>
              <a:spLocks/>
            </p:cNvSpPr>
            <p:nvPr/>
          </p:nvSpPr>
          <p:spPr bwMode="auto">
            <a:xfrm>
              <a:off x="5136" y="2563"/>
              <a:ext cx="20" cy="11"/>
            </a:xfrm>
            <a:custGeom>
              <a:avLst/>
              <a:gdLst>
                <a:gd name="T0" fmla="*/ 120 w 120"/>
                <a:gd name="T1" fmla="*/ 60 h 60"/>
                <a:gd name="T2" fmla="*/ 54 w 120"/>
                <a:gd name="T3" fmla="*/ 42 h 60"/>
                <a:gd name="T4" fmla="*/ 0 w 120"/>
                <a:gd name="T5" fmla="*/ 0 h 60"/>
                <a:gd name="T6" fmla="*/ 0 60000 65536"/>
                <a:gd name="T7" fmla="*/ 0 60000 65536"/>
                <a:gd name="T8" fmla="*/ 0 60000 65536"/>
                <a:gd name="T9" fmla="*/ 0 w 120"/>
                <a:gd name="T10" fmla="*/ 0 h 60"/>
                <a:gd name="T11" fmla="*/ 120 w 120"/>
                <a:gd name="T12" fmla="*/ 60 h 60"/>
              </a:gdLst>
              <a:ahLst/>
              <a:cxnLst>
                <a:cxn ang="T6">
                  <a:pos x="T0" y="T1"/>
                </a:cxn>
                <a:cxn ang="T7">
                  <a:pos x="T2" y="T3"/>
                </a:cxn>
                <a:cxn ang="T8">
                  <a:pos x="T4" y="T5"/>
                </a:cxn>
              </a:cxnLst>
              <a:rect l="T9" t="T10" r="T11" b="T12"/>
              <a:pathLst>
                <a:path w="120" h="60">
                  <a:moveTo>
                    <a:pt x="120" y="60"/>
                  </a:moveTo>
                  <a:cubicBezTo>
                    <a:pt x="109" y="57"/>
                    <a:pt x="74" y="52"/>
                    <a:pt x="54" y="42"/>
                  </a:cubicBezTo>
                  <a:cubicBezTo>
                    <a:pt x="34" y="32"/>
                    <a:pt x="11" y="9"/>
                    <a:pt x="0" y="0"/>
                  </a:cubicBezTo>
                </a:path>
              </a:pathLst>
            </a:custGeom>
            <a:solidFill>
              <a:srgbClr val="DDDDDD"/>
            </a:solidFill>
            <a:ln w="28575" cmpd="sng">
              <a:solidFill>
                <a:srgbClr val="FF0000"/>
              </a:solidFill>
              <a:round/>
              <a:headEnd/>
              <a:tailEnd/>
            </a:ln>
          </p:spPr>
          <p:txBody>
            <a:bodyPr/>
            <a:lstStyle/>
            <a:p>
              <a:endParaRPr lang="en-IN"/>
            </a:p>
          </p:txBody>
        </p:sp>
      </p:grpSp>
      <p:grpSp>
        <p:nvGrpSpPr>
          <p:cNvPr id="10" name="Group 118"/>
          <p:cNvGrpSpPr>
            <a:grpSpLocks/>
          </p:cNvGrpSpPr>
          <p:nvPr/>
        </p:nvGrpSpPr>
        <p:grpSpPr bwMode="auto">
          <a:xfrm>
            <a:off x="7772400" y="4953000"/>
            <a:ext cx="685800" cy="609600"/>
            <a:chOff x="4848" y="2400"/>
            <a:chExt cx="432" cy="384"/>
          </a:xfrm>
        </p:grpSpPr>
        <p:sp>
          <p:nvSpPr>
            <p:cNvPr id="24655" name="Freeform 119"/>
            <p:cNvSpPr>
              <a:spLocks/>
            </p:cNvSpPr>
            <p:nvPr/>
          </p:nvSpPr>
          <p:spPr bwMode="auto">
            <a:xfrm>
              <a:off x="5116" y="2602"/>
              <a:ext cx="72" cy="69"/>
            </a:xfrm>
            <a:custGeom>
              <a:avLst/>
              <a:gdLst>
                <a:gd name="T0" fmla="*/ 4421 w 6043"/>
                <a:gd name="T1" fmla="*/ 7829 h 7829"/>
                <a:gd name="T2" fmla="*/ 4548 w 6043"/>
                <a:gd name="T3" fmla="*/ 7821 h 7829"/>
                <a:gd name="T4" fmla="*/ 4670 w 6043"/>
                <a:gd name="T5" fmla="*/ 7803 h 7829"/>
                <a:gd name="T6" fmla="*/ 4793 w 6043"/>
                <a:gd name="T7" fmla="*/ 7775 h 7829"/>
                <a:gd name="T8" fmla="*/ 4987 w 6043"/>
                <a:gd name="T9" fmla="*/ 7710 h 7829"/>
                <a:gd name="T10" fmla="*/ 5099 w 6043"/>
                <a:gd name="T11" fmla="*/ 7660 h 7829"/>
                <a:gd name="T12" fmla="*/ 5207 w 6043"/>
                <a:gd name="T13" fmla="*/ 7601 h 7829"/>
                <a:gd name="T14" fmla="*/ 5308 w 6043"/>
                <a:gd name="T15" fmla="*/ 7535 h 7829"/>
                <a:gd name="T16" fmla="*/ 5405 w 6043"/>
                <a:gd name="T17" fmla="*/ 7462 h 7829"/>
                <a:gd name="T18" fmla="*/ 5555 w 6043"/>
                <a:gd name="T19" fmla="*/ 7325 h 7829"/>
                <a:gd name="T20" fmla="*/ 5712 w 6043"/>
                <a:gd name="T21" fmla="*/ 7137 h 7829"/>
                <a:gd name="T22" fmla="*/ 5842 w 6043"/>
                <a:gd name="T23" fmla="*/ 6927 h 7829"/>
                <a:gd name="T24" fmla="*/ 5942 w 6043"/>
                <a:gd name="T25" fmla="*/ 6697 h 7829"/>
                <a:gd name="T26" fmla="*/ 6010 w 6043"/>
                <a:gd name="T27" fmla="*/ 6453 h 7829"/>
                <a:gd name="T28" fmla="*/ 6041 w 6043"/>
                <a:gd name="T29" fmla="*/ 6192 h 7829"/>
                <a:gd name="T30" fmla="*/ 6043 w 6043"/>
                <a:gd name="T31" fmla="*/ 1682 h 7829"/>
                <a:gd name="T32" fmla="*/ 6037 w 6043"/>
                <a:gd name="T33" fmla="*/ 1583 h 7829"/>
                <a:gd name="T34" fmla="*/ 6030 w 6043"/>
                <a:gd name="T35" fmla="*/ 1507 h 7829"/>
                <a:gd name="T36" fmla="*/ 6010 w 6043"/>
                <a:gd name="T37" fmla="*/ 1379 h 7829"/>
                <a:gd name="T38" fmla="*/ 5980 w 6043"/>
                <a:gd name="T39" fmla="*/ 1254 h 7829"/>
                <a:gd name="T40" fmla="*/ 5956 w 6043"/>
                <a:gd name="T41" fmla="*/ 1174 h 7829"/>
                <a:gd name="T42" fmla="*/ 5896 w 6043"/>
                <a:gd name="T43" fmla="*/ 1016 h 7829"/>
                <a:gd name="T44" fmla="*/ 5842 w 6043"/>
                <a:gd name="T45" fmla="*/ 904 h 7829"/>
                <a:gd name="T46" fmla="*/ 5782 w 6043"/>
                <a:gd name="T47" fmla="*/ 797 h 7829"/>
                <a:gd name="T48" fmla="*/ 5712 w 6043"/>
                <a:gd name="T49" fmla="*/ 694 h 7829"/>
                <a:gd name="T50" fmla="*/ 5610 w 6043"/>
                <a:gd name="T51" fmla="*/ 566 h 7829"/>
                <a:gd name="T52" fmla="*/ 5436 w 6043"/>
                <a:gd name="T53" fmla="*/ 395 h 7829"/>
                <a:gd name="T54" fmla="*/ 5308 w 6043"/>
                <a:gd name="T55" fmla="*/ 295 h 7829"/>
                <a:gd name="T56" fmla="*/ 5099 w 6043"/>
                <a:gd name="T57" fmla="*/ 170 h 7829"/>
                <a:gd name="T58" fmla="*/ 4949 w 6043"/>
                <a:gd name="T59" fmla="*/ 106 h 7829"/>
                <a:gd name="T60" fmla="*/ 4712 w 6043"/>
                <a:gd name="T61" fmla="*/ 36 h 7829"/>
                <a:gd name="T62" fmla="*/ 4463 w 6043"/>
                <a:gd name="T63" fmla="*/ 2 h 7829"/>
                <a:gd name="T64" fmla="*/ 1625 w 6043"/>
                <a:gd name="T65" fmla="*/ 1 h 7829"/>
                <a:gd name="T66" fmla="*/ 1497 w 6043"/>
                <a:gd name="T67" fmla="*/ 10 h 7829"/>
                <a:gd name="T68" fmla="*/ 1373 w 6043"/>
                <a:gd name="T69" fmla="*/ 28 h 7829"/>
                <a:gd name="T70" fmla="*/ 1250 w 6043"/>
                <a:gd name="T71" fmla="*/ 55 h 7829"/>
                <a:gd name="T72" fmla="*/ 1133 w 6043"/>
                <a:gd name="T73" fmla="*/ 91 h 7829"/>
                <a:gd name="T74" fmla="*/ 1019 w 6043"/>
                <a:gd name="T75" fmla="*/ 136 h 7829"/>
                <a:gd name="T76" fmla="*/ 908 w 6043"/>
                <a:gd name="T77" fmla="*/ 190 h 7829"/>
                <a:gd name="T78" fmla="*/ 803 w 6043"/>
                <a:gd name="T79" fmla="*/ 251 h 7829"/>
                <a:gd name="T80" fmla="*/ 702 w 6043"/>
                <a:gd name="T81" fmla="*/ 319 h 7829"/>
                <a:gd name="T82" fmla="*/ 546 w 6043"/>
                <a:gd name="T83" fmla="*/ 449 h 7829"/>
                <a:gd name="T84" fmla="*/ 381 w 6043"/>
                <a:gd name="T85" fmla="*/ 629 h 7829"/>
                <a:gd name="T86" fmla="*/ 241 w 6043"/>
                <a:gd name="T87" fmla="*/ 832 h 7829"/>
                <a:gd name="T88" fmla="*/ 131 w 6043"/>
                <a:gd name="T89" fmla="*/ 1055 h 7829"/>
                <a:gd name="T90" fmla="*/ 53 w 6043"/>
                <a:gd name="T91" fmla="*/ 1295 h 7829"/>
                <a:gd name="T92" fmla="*/ 8 w 6043"/>
                <a:gd name="T93" fmla="*/ 1550 h 7829"/>
                <a:gd name="T94" fmla="*/ 0 w 6043"/>
                <a:gd name="T95" fmla="*/ 6103 h 7829"/>
                <a:gd name="T96" fmla="*/ 5 w 6043"/>
                <a:gd name="T97" fmla="*/ 6237 h 7829"/>
                <a:gd name="T98" fmla="*/ 8 w 6043"/>
                <a:gd name="T99" fmla="*/ 6281 h 7829"/>
                <a:gd name="T100" fmla="*/ 25 w 6043"/>
                <a:gd name="T101" fmla="*/ 6409 h 7829"/>
                <a:gd name="T102" fmla="*/ 53 w 6043"/>
                <a:gd name="T103" fmla="*/ 6535 h 7829"/>
                <a:gd name="T104" fmla="*/ 80 w 6043"/>
                <a:gd name="T105" fmla="*/ 6637 h 7829"/>
                <a:gd name="T106" fmla="*/ 131 w 6043"/>
                <a:gd name="T107" fmla="*/ 6775 h 7829"/>
                <a:gd name="T108" fmla="*/ 182 w 6043"/>
                <a:gd name="T109" fmla="*/ 6889 h 7829"/>
                <a:gd name="T110" fmla="*/ 263 w 6043"/>
                <a:gd name="T111" fmla="*/ 7033 h 7829"/>
                <a:gd name="T112" fmla="*/ 381 w 6043"/>
                <a:gd name="T113" fmla="*/ 7201 h 7829"/>
                <a:gd name="T114" fmla="*/ 488 w 6043"/>
                <a:gd name="T115" fmla="*/ 7325 h 7829"/>
                <a:gd name="T116" fmla="*/ 607 w 6043"/>
                <a:gd name="T117" fmla="*/ 7435 h 7829"/>
                <a:gd name="T118" fmla="*/ 803 w 6043"/>
                <a:gd name="T119" fmla="*/ 7579 h 7829"/>
                <a:gd name="T120" fmla="*/ 1019 w 6043"/>
                <a:gd name="T121" fmla="*/ 7695 h 7829"/>
                <a:gd name="T122" fmla="*/ 1250 w 6043"/>
                <a:gd name="T123" fmla="*/ 7775 h 7829"/>
                <a:gd name="T124" fmla="*/ 1497 w 6043"/>
                <a:gd name="T125" fmla="*/ 7821 h 78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043"/>
                <a:gd name="T190" fmla="*/ 0 h 7829"/>
                <a:gd name="T191" fmla="*/ 6043 w 6043"/>
                <a:gd name="T192" fmla="*/ 7829 h 782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043" h="7829">
                  <a:moveTo>
                    <a:pt x="1668" y="7829"/>
                  </a:moveTo>
                  <a:lnTo>
                    <a:pt x="4377" y="7829"/>
                  </a:lnTo>
                  <a:lnTo>
                    <a:pt x="4421" y="7829"/>
                  </a:lnTo>
                  <a:lnTo>
                    <a:pt x="4463" y="7827"/>
                  </a:lnTo>
                  <a:lnTo>
                    <a:pt x="4506" y="7824"/>
                  </a:lnTo>
                  <a:lnTo>
                    <a:pt x="4548" y="7821"/>
                  </a:lnTo>
                  <a:lnTo>
                    <a:pt x="4590" y="7816"/>
                  </a:lnTo>
                  <a:lnTo>
                    <a:pt x="4632" y="7810"/>
                  </a:lnTo>
                  <a:lnTo>
                    <a:pt x="4670" y="7803"/>
                  </a:lnTo>
                  <a:lnTo>
                    <a:pt x="4712" y="7794"/>
                  </a:lnTo>
                  <a:lnTo>
                    <a:pt x="4752" y="7785"/>
                  </a:lnTo>
                  <a:lnTo>
                    <a:pt x="4793" y="7775"/>
                  </a:lnTo>
                  <a:lnTo>
                    <a:pt x="4872" y="7752"/>
                  </a:lnTo>
                  <a:lnTo>
                    <a:pt x="4949" y="7725"/>
                  </a:lnTo>
                  <a:lnTo>
                    <a:pt x="4987" y="7710"/>
                  </a:lnTo>
                  <a:lnTo>
                    <a:pt x="5026" y="7695"/>
                  </a:lnTo>
                  <a:lnTo>
                    <a:pt x="5063" y="7678"/>
                  </a:lnTo>
                  <a:lnTo>
                    <a:pt x="5099" y="7660"/>
                  </a:lnTo>
                  <a:lnTo>
                    <a:pt x="5135" y="7641"/>
                  </a:lnTo>
                  <a:lnTo>
                    <a:pt x="5171" y="7621"/>
                  </a:lnTo>
                  <a:lnTo>
                    <a:pt x="5207" y="7601"/>
                  </a:lnTo>
                  <a:lnTo>
                    <a:pt x="5240" y="7579"/>
                  </a:lnTo>
                  <a:lnTo>
                    <a:pt x="5274" y="7558"/>
                  </a:lnTo>
                  <a:lnTo>
                    <a:pt x="5308" y="7535"/>
                  </a:lnTo>
                  <a:lnTo>
                    <a:pt x="5341" y="7511"/>
                  </a:lnTo>
                  <a:lnTo>
                    <a:pt x="5374" y="7487"/>
                  </a:lnTo>
                  <a:lnTo>
                    <a:pt x="5405" y="7462"/>
                  </a:lnTo>
                  <a:lnTo>
                    <a:pt x="5436" y="7435"/>
                  </a:lnTo>
                  <a:lnTo>
                    <a:pt x="5497" y="7381"/>
                  </a:lnTo>
                  <a:lnTo>
                    <a:pt x="5555" y="7325"/>
                  </a:lnTo>
                  <a:lnTo>
                    <a:pt x="5610" y="7265"/>
                  </a:lnTo>
                  <a:lnTo>
                    <a:pt x="5663" y="7201"/>
                  </a:lnTo>
                  <a:lnTo>
                    <a:pt x="5712" y="7137"/>
                  </a:lnTo>
                  <a:lnTo>
                    <a:pt x="5759" y="7068"/>
                  </a:lnTo>
                  <a:lnTo>
                    <a:pt x="5802" y="6999"/>
                  </a:lnTo>
                  <a:lnTo>
                    <a:pt x="5842" y="6927"/>
                  </a:lnTo>
                  <a:lnTo>
                    <a:pt x="5879" y="6852"/>
                  </a:lnTo>
                  <a:lnTo>
                    <a:pt x="5912" y="6775"/>
                  </a:lnTo>
                  <a:lnTo>
                    <a:pt x="5942" y="6697"/>
                  </a:lnTo>
                  <a:lnTo>
                    <a:pt x="5969" y="6617"/>
                  </a:lnTo>
                  <a:lnTo>
                    <a:pt x="5990" y="6535"/>
                  </a:lnTo>
                  <a:lnTo>
                    <a:pt x="6010" y="6453"/>
                  </a:lnTo>
                  <a:lnTo>
                    <a:pt x="6024" y="6367"/>
                  </a:lnTo>
                  <a:lnTo>
                    <a:pt x="6035" y="6281"/>
                  </a:lnTo>
                  <a:lnTo>
                    <a:pt x="6041" y="6192"/>
                  </a:lnTo>
                  <a:lnTo>
                    <a:pt x="6043" y="6103"/>
                  </a:lnTo>
                  <a:lnTo>
                    <a:pt x="6043" y="1727"/>
                  </a:lnTo>
                  <a:lnTo>
                    <a:pt x="6043" y="1682"/>
                  </a:lnTo>
                  <a:lnTo>
                    <a:pt x="6041" y="1638"/>
                  </a:lnTo>
                  <a:lnTo>
                    <a:pt x="6038" y="1594"/>
                  </a:lnTo>
                  <a:lnTo>
                    <a:pt x="6037" y="1583"/>
                  </a:lnTo>
                  <a:lnTo>
                    <a:pt x="6037" y="1572"/>
                  </a:lnTo>
                  <a:lnTo>
                    <a:pt x="6035" y="1550"/>
                  </a:lnTo>
                  <a:lnTo>
                    <a:pt x="6030" y="1507"/>
                  </a:lnTo>
                  <a:lnTo>
                    <a:pt x="6024" y="1464"/>
                  </a:lnTo>
                  <a:lnTo>
                    <a:pt x="6018" y="1421"/>
                  </a:lnTo>
                  <a:lnTo>
                    <a:pt x="6010" y="1379"/>
                  </a:lnTo>
                  <a:lnTo>
                    <a:pt x="6001" y="1337"/>
                  </a:lnTo>
                  <a:lnTo>
                    <a:pt x="5990" y="1295"/>
                  </a:lnTo>
                  <a:lnTo>
                    <a:pt x="5980" y="1254"/>
                  </a:lnTo>
                  <a:lnTo>
                    <a:pt x="5969" y="1213"/>
                  </a:lnTo>
                  <a:lnTo>
                    <a:pt x="5963" y="1194"/>
                  </a:lnTo>
                  <a:lnTo>
                    <a:pt x="5956" y="1174"/>
                  </a:lnTo>
                  <a:lnTo>
                    <a:pt x="5942" y="1133"/>
                  </a:lnTo>
                  <a:lnTo>
                    <a:pt x="5912" y="1055"/>
                  </a:lnTo>
                  <a:lnTo>
                    <a:pt x="5896" y="1016"/>
                  </a:lnTo>
                  <a:lnTo>
                    <a:pt x="5879" y="978"/>
                  </a:lnTo>
                  <a:lnTo>
                    <a:pt x="5861" y="941"/>
                  </a:lnTo>
                  <a:lnTo>
                    <a:pt x="5842" y="904"/>
                  </a:lnTo>
                  <a:lnTo>
                    <a:pt x="5822" y="868"/>
                  </a:lnTo>
                  <a:lnTo>
                    <a:pt x="5802" y="832"/>
                  </a:lnTo>
                  <a:lnTo>
                    <a:pt x="5782" y="797"/>
                  </a:lnTo>
                  <a:lnTo>
                    <a:pt x="5759" y="762"/>
                  </a:lnTo>
                  <a:lnTo>
                    <a:pt x="5736" y="727"/>
                  </a:lnTo>
                  <a:lnTo>
                    <a:pt x="5712" y="694"/>
                  </a:lnTo>
                  <a:lnTo>
                    <a:pt x="5663" y="629"/>
                  </a:lnTo>
                  <a:lnTo>
                    <a:pt x="5636" y="598"/>
                  </a:lnTo>
                  <a:lnTo>
                    <a:pt x="5610" y="566"/>
                  </a:lnTo>
                  <a:lnTo>
                    <a:pt x="5555" y="506"/>
                  </a:lnTo>
                  <a:lnTo>
                    <a:pt x="5497" y="449"/>
                  </a:lnTo>
                  <a:lnTo>
                    <a:pt x="5436" y="395"/>
                  </a:lnTo>
                  <a:lnTo>
                    <a:pt x="5374" y="343"/>
                  </a:lnTo>
                  <a:lnTo>
                    <a:pt x="5341" y="319"/>
                  </a:lnTo>
                  <a:lnTo>
                    <a:pt x="5308" y="295"/>
                  </a:lnTo>
                  <a:lnTo>
                    <a:pt x="5240" y="251"/>
                  </a:lnTo>
                  <a:lnTo>
                    <a:pt x="5171" y="209"/>
                  </a:lnTo>
                  <a:lnTo>
                    <a:pt x="5099" y="170"/>
                  </a:lnTo>
                  <a:lnTo>
                    <a:pt x="5063" y="154"/>
                  </a:lnTo>
                  <a:lnTo>
                    <a:pt x="5026" y="136"/>
                  </a:lnTo>
                  <a:lnTo>
                    <a:pt x="4949" y="106"/>
                  </a:lnTo>
                  <a:lnTo>
                    <a:pt x="4872" y="78"/>
                  </a:lnTo>
                  <a:lnTo>
                    <a:pt x="4793" y="55"/>
                  </a:lnTo>
                  <a:lnTo>
                    <a:pt x="4712" y="36"/>
                  </a:lnTo>
                  <a:lnTo>
                    <a:pt x="4632" y="20"/>
                  </a:lnTo>
                  <a:lnTo>
                    <a:pt x="4548" y="10"/>
                  </a:lnTo>
                  <a:lnTo>
                    <a:pt x="4463" y="2"/>
                  </a:lnTo>
                  <a:lnTo>
                    <a:pt x="4377" y="0"/>
                  </a:lnTo>
                  <a:lnTo>
                    <a:pt x="1668" y="0"/>
                  </a:lnTo>
                  <a:lnTo>
                    <a:pt x="1625" y="1"/>
                  </a:lnTo>
                  <a:lnTo>
                    <a:pt x="1583" y="2"/>
                  </a:lnTo>
                  <a:lnTo>
                    <a:pt x="1539" y="5"/>
                  </a:lnTo>
                  <a:lnTo>
                    <a:pt x="1497" y="10"/>
                  </a:lnTo>
                  <a:lnTo>
                    <a:pt x="1455" y="14"/>
                  </a:lnTo>
                  <a:lnTo>
                    <a:pt x="1413" y="20"/>
                  </a:lnTo>
                  <a:lnTo>
                    <a:pt x="1373" y="28"/>
                  </a:lnTo>
                  <a:lnTo>
                    <a:pt x="1332" y="36"/>
                  </a:lnTo>
                  <a:lnTo>
                    <a:pt x="1291" y="44"/>
                  </a:lnTo>
                  <a:lnTo>
                    <a:pt x="1250" y="55"/>
                  </a:lnTo>
                  <a:lnTo>
                    <a:pt x="1211" y="66"/>
                  </a:lnTo>
                  <a:lnTo>
                    <a:pt x="1171" y="78"/>
                  </a:lnTo>
                  <a:lnTo>
                    <a:pt x="1133" y="91"/>
                  </a:lnTo>
                  <a:lnTo>
                    <a:pt x="1094" y="106"/>
                  </a:lnTo>
                  <a:lnTo>
                    <a:pt x="1057" y="120"/>
                  </a:lnTo>
                  <a:lnTo>
                    <a:pt x="1019" y="136"/>
                  </a:lnTo>
                  <a:lnTo>
                    <a:pt x="981" y="154"/>
                  </a:lnTo>
                  <a:lnTo>
                    <a:pt x="944" y="170"/>
                  </a:lnTo>
                  <a:lnTo>
                    <a:pt x="908" y="190"/>
                  </a:lnTo>
                  <a:lnTo>
                    <a:pt x="872" y="209"/>
                  </a:lnTo>
                  <a:lnTo>
                    <a:pt x="837" y="229"/>
                  </a:lnTo>
                  <a:lnTo>
                    <a:pt x="803" y="251"/>
                  </a:lnTo>
                  <a:lnTo>
                    <a:pt x="769" y="272"/>
                  </a:lnTo>
                  <a:lnTo>
                    <a:pt x="735" y="295"/>
                  </a:lnTo>
                  <a:lnTo>
                    <a:pt x="702" y="319"/>
                  </a:lnTo>
                  <a:lnTo>
                    <a:pt x="669" y="343"/>
                  </a:lnTo>
                  <a:lnTo>
                    <a:pt x="607" y="395"/>
                  </a:lnTo>
                  <a:lnTo>
                    <a:pt x="546" y="449"/>
                  </a:lnTo>
                  <a:lnTo>
                    <a:pt x="488" y="506"/>
                  </a:lnTo>
                  <a:lnTo>
                    <a:pt x="433" y="566"/>
                  </a:lnTo>
                  <a:lnTo>
                    <a:pt x="381" y="629"/>
                  </a:lnTo>
                  <a:lnTo>
                    <a:pt x="331" y="694"/>
                  </a:lnTo>
                  <a:lnTo>
                    <a:pt x="284" y="762"/>
                  </a:lnTo>
                  <a:lnTo>
                    <a:pt x="241" y="832"/>
                  </a:lnTo>
                  <a:lnTo>
                    <a:pt x="201" y="904"/>
                  </a:lnTo>
                  <a:lnTo>
                    <a:pt x="164" y="978"/>
                  </a:lnTo>
                  <a:lnTo>
                    <a:pt x="131" y="1055"/>
                  </a:lnTo>
                  <a:lnTo>
                    <a:pt x="101" y="1133"/>
                  </a:lnTo>
                  <a:lnTo>
                    <a:pt x="74" y="1213"/>
                  </a:lnTo>
                  <a:lnTo>
                    <a:pt x="53" y="1295"/>
                  </a:lnTo>
                  <a:lnTo>
                    <a:pt x="33" y="1379"/>
                  </a:lnTo>
                  <a:lnTo>
                    <a:pt x="19" y="1464"/>
                  </a:lnTo>
                  <a:lnTo>
                    <a:pt x="8" y="1550"/>
                  </a:lnTo>
                  <a:lnTo>
                    <a:pt x="2" y="1638"/>
                  </a:lnTo>
                  <a:lnTo>
                    <a:pt x="0" y="1727"/>
                  </a:lnTo>
                  <a:lnTo>
                    <a:pt x="0" y="6103"/>
                  </a:lnTo>
                  <a:lnTo>
                    <a:pt x="0" y="6148"/>
                  </a:lnTo>
                  <a:lnTo>
                    <a:pt x="2" y="6192"/>
                  </a:lnTo>
                  <a:lnTo>
                    <a:pt x="5" y="6237"/>
                  </a:lnTo>
                  <a:lnTo>
                    <a:pt x="6" y="6247"/>
                  </a:lnTo>
                  <a:lnTo>
                    <a:pt x="6" y="6258"/>
                  </a:lnTo>
                  <a:lnTo>
                    <a:pt x="8" y="6281"/>
                  </a:lnTo>
                  <a:lnTo>
                    <a:pt x="13" y="6324"/>
                  </a:lnTo>
                  <a:lnTo>
                    <a:pt x="19" y="6367"/>
                  </a:lnTo>
                  <a:lnTo>
                    <a:pt x="25" y="6409"/>
                  </a:lnTo>
                  <a:lnTo>
                    <a:pt x="33" y="6453"/>
                  </a:lnTo>
                  <a:lnTo>
                    <a:pt x="42" y="6493"/>
                  </a:lnTo>
                  <a:lnTo>
                    <a:pt x="53" y="6535"/>
                  </a:lnTo>
                  <a:lnTo>
                    <a:pt x="63" y="6576"/>
                  </a:lnTo>
                  <a:lnTo>
                    <a:pt x="74" y="6617"/>
                  </a:lnTo>
                  <a:lnTo>
                    <a:pt x="80" y="6637"/>
                  </a:lnTo>
                  <a:lnTo>
                    <a:pt x="87" y="6658"/>
                  </a:lnTo>
                  <a:lnTo>
                    <a:pt x="101" y="6697"/>
                  </a:lnTo>
                  <a:lnTo>
                    <a:pt x="131" y="6775"/>
                  </a:lnTo>
                  <a:lnTo>
                    <a:pt x="147" y="6814"/>
                  </a:lnTo>
                  <a:lnTo>
                    <a:pt x="164" y="6852"/>
                  </a:lnTo>
                  <a:lnTo>
                    <a:pt x="182" y="6889"/>
                  </a:lnTo>
                  <a:lnTo>
                    <a:pt x="201" y="6927"/>
                  </a:lnTo>
                  <a:lnTo>
                    <a:pt x="241" y="6999"/>
                  </a:lnTo>
                  <a:lnTo>
                    <a:pt x="263" y="7033"/>
                  </a:lnTo>
                  <a:lnTo>
                    <a:pt x="284" y="7068"/>
                  </a:lnTo>
                  <a:lnTo>
                    <a:pt x="331" y="7137"/>
                  </a:lnTo>
                  <a:lnTo>
                    <a:pt x="381" y="7201"/>
                  </a:lnTo>
                  <a:lnTo>
                    <a:pt x="433" y="7265"/>
                  </a:lnTo>
                  <a:lnTo>
                    <a:pt x="461" y="7295"/>
                  </a:lnTo>
                  <a:lnTo>
                    <a:pt x="488" y="7325"/>
                  </a:lnTo>
                  <a:lnTo>
                    <a:pt x="517" y="7353"/>
                  </a:lnTo>
                  <a:lnTo>
                    <a:pt x="546" y="7381"/>
                  </a:lnTo>
                  <a:lnTo>
                    <a:pt x="607" y="7435"/>
                  </a:lnTo>
                  <a:lnTo>
                    <a:pt x="669" y="7487"/>
                  </a:lnTo>
                  <a:lnTo>
                    <a:pt x="735" y="7535"/>
                  </a:lnTo>
                  <a:lnTo>
                    <a:pt x="803" y="7579"/>
                  </a:lnTo>
                  <a:lnTo>
                    <a:pt x="872" y="7621"/>
                  </a:lnTo>
                  <a:lnTo>
                    <a:pt x="944" y="7660"/>
                  </a:lnTo>
                  <a:lnTo>
                    <a:pt x="1019" y="7695"/>
                  </a:lnTo>
                  <a:lnTo>
                    <a:pt x="1094" y="7725"/>
                  </a:lnTo>
                  <a:lnTo>
                    <a:pt x="1171" y="7752"/>
                  </a:lnTo>
                  <a:lnTo>
                    <a:pt x="1250" y="7775"/>
                  </a:lnTo>
                  <a:lnTo>
                    <a:pt x="1332" y="7794"/>
                  </a:lnTo>
                  <a:lnTo>
                    <a:pt x="1413" y="7810"/>
                  </a:lnTo>
                  <a:lnTo>
                    <a:pt x="1497" y="7821"/>
                  </a:lnTo>
                  <a:lnTo>
                    <a:pt x="1583" y="7827"/>
                  </a:lnTo>
                  <a:lnTo>
                    <a:pt x="1668" y="7829"/>
                  </a:lnTo>
                  <a:close/>
                </a:path>
              </a:pathLst>
            </a:custGeom>
            <a:solidFill>
              <a:srgbClr val="DDDDDD"/>
            </a:solidFill>
            <a:ln w="14288">
              <a:solidFill>
                <a:schemeClr val="bg2"/>
              </a:solidFill>
              <a:prstDash val="solid"/>
              <a:round/>
              <a:headEnd/>
              <a:tailEnd/>
            </a:ln>
          </p:spPr>
          <p:txBody>
            <a:bodyPr/>
            <a:lstStyle/>
            <a:p>
              <a:endParaRPr lang="en-IN"/>
            </a:p>
          </p:txBody>
        </p:sp>
        <p:sp>
          <p:nvSpPr>
            <p:cNvPr id="24656" name="Line 120"/>
            <p:cNvSpPr>
              <a:spLocks noChangeShapeType="1"/>
            </p:cNvSpPr>
            <p:nvPr/>
          </p:nvSpPr>
          <p:spPr bwMode="auto">
            <a:xfrm>
              <a:off x="5188" y="2628"/>
              <a:ext cx="38" cy="0"/>
            </a:xfrm>
            <a:prstGeom prst="line">
              <a:avLst/>
            </a:prstGeom>
            <a:noFill/>
            <a:ln w="19050">
              <a:solidFill>
                <a:schemeClr val="bg1"/>
              </a:solidFill>
              <a:round/>
              <a:headEnd/>
              <a:tailEnd/>
            </a:ln>
          </p:spPr>
          <p:txBody>
            <a:bodyPr/>
            <a:lstStyle/>
            <a:p>
              <a:endParaRPr lang="en-IN"/>
            </a:p>
          </p:txBody>
        </p:sp>
        <p:sp>
          <p:nvSpPr>
            <p:cNvPr id="24657" name="Line 121"/>
            <p:cNvSpPr>
              <a:spLocks noChangeShapeType="1"/>
            </p:cNvSpPr>
            <p:nvPr/>
          </p:nvSpPr>
          <p:spPr bwMode="auto">
            <a:xfrm>
              <a:off x="5188" y="2644"/>
              <a:ext cx="38" cy="0"/>
            </a:xfrm>
            <a:prstGeom prst="line">
              <a:avLst/>
            </a:prstGeom>
            <a:noFill/>
            <a:ln w="19050">
              <a:solidFill>
                <a:schemeClr val="bg1"/>
              </a:solidFill>
              <a:round/>
              <a:headEnd/>
              <a:tailEnd/>
            </a:ln>
          </p:spPr>
          <p:txBody>
            <a:bodyPr/>
            <a:lstStyle/>
            <a:p>
              <a:endParaRPr lang="en-IN"/>
            </a:p>
          </p:txBody>
        </p:sp>
        <p:sp>
          <p:nvSpPr>
            <p:cNvPr id="24658" name="Line 122"/>
            <p:cNvSpPr>
              <a:spLocks noChangeShapeType="1"/>
            </p:cNvSpPr>
            <p:nvPr/>
          </p:nvSpPr>
          <p:spPr bwMode="auto">
            <a:xfrm>
              <a:off x="5226" y="2627"/>
              <a:ext cx="0" cy="17"/>
            </a:xfrm>
            <a:prstGeom prst="line">
              <a:avLst/>
            </a:prstGeom>
            <a:noFill/>
            <a:ln w="28575">
              <a:solidFill>
                <a:schemeClr val="bg1"/>
              </a:solidFill>
              <a:round/>
              <a:headEnd/>
              <a:tailEnd/>
            </a:ln>
          </p:spPr>
          <p:txBody>
            <a:bodyPr/>
            <a:lstStyle/>
            <a:p>
              <a:endParaRPr lang="en-IN"/>
            </a:p>
          </p:txBody>
        </p:sp>
        <p:sp>
          <p:nvSpPr>
            <p:cNvPr id="24659" name="Line 123"/>
            <p:cNvSpPr>
              <a:spLocks noChangeShapeType="1"/>
            </p:cNvSpPr>
            <p:nvPr/>
          </p:nvSpPr>
          <p:spPr bwMode="auto">
            <a:xfrm>
              <a:off x="5280" y="2657"/>
              <a:ext cx="0" cy="1"/>
            </a:xfrm>
            <a:prstGeom prst="line">
              <a:avLst/>
            </a:prstGeom>
            <a:noFill/>
            <a:ln w="14288">
              <a:solidFill>
                <a:srgbClr val="000000"/>
              </a:solidFill>
              <a:round/>
              <a:headEnd/>
              <a:tailEnd/>
            </a:ln>
          </p:spPr>
          <p:txBody>
            <a:bodyPr/>
            <a:lstStyle/>
            <a:p>
              <a:endParaRPr lang="en-IN"/>
            </a:p>
          </p:txBody>
        </p:sp>
        <p:sp>
          <p:nvSpPr>
            <p:cNvPr id="24660" name="Freeform 124"/>
            <p:cNvSpPr>
              <a:spLocks/>
            </p:cNvSpPr>
            <p:nvPr/>
          </p:nvSpPr>
          <p:spPr bwMode="auto">
            <a:xfrm>
              <a:off x="4848" y="2400"/>
              <a:ext cx="362" cy="384"/>
            </a:xfrm>
            <a:custGeom>
              <a:avLst/>
              <a:gdLst>
                <a:gd name="T0" fmla="*/ 341 w 2216"/>
                <a:gd name="T1" fmla="*/ 1740 h 2015"/>
                <a:gd name="T2" fmla="*/ 307 w 2216"/>
                <a:gd name="T3" fmla="*/ 1580 h 2015"/>
                <a:gd name="T4" fmla="*/ 319 w 2216"/>
                <a:gd name="T5" fmla="*/ 1376 h 2015"/>
                <a:gd name="T6" fmla="*/ 467 w 2216"/>
                <a:gd name="T7" fmla="*/ 1204 h 2015"/>
                <a:gd name="T8" fmla="*/ 637 w 2216"/>
                <a:gd name="T9" fmla="*/ 1058 h 2015"/>
                <a:gd name="T10" fmla="*/ 970 w 2216"/>
                <a:gd name="T11" fmla="*/ 806 h 2015"/>
                <a:gd name="T12" fmla="*/ 1175 w 2216"/>
                <a:gd name="T13" fmla="*/ 661 h 2015"/>
                <a:gd name="T14" fmla="*/ 1281 w 2216"/>
                <a:gd name="T15" fmla="*/ 588 h 2015"/>
                <a:gd name="T16" fmla="*/ 1168 w 2216"/>
                <a:gd name="T17" fmla="*/ 336 h 2015"/>
                <a:gd name="T18" fmla="*/ 1273 w 2216"/>
                <a:gd name="T19" fmla="*/ 86 h 2015"/>
                <a:gd name="T20" fmla="*/ 1375 w 2216"/>
                <a:gd name="T21" fmla="*/ 26 h 2015"/>
                <a:gd name="T22" fmla="*/ 1489 w 2216"/>
                <a:gd name="T23" fmla="*/ 20 h 2015"/>
                <a:gd name="T24" fmla="*/ 1837 w 2216"/>
                <a:gd name="T25" fmla="*/ 146 h 2015"/>
                <a:gd name="T26" fmla="*/ 1897 w 2216"/>
                <a:gd name="T27" fmla="*/ 409 h 2015"/>
                <a:gd name="T28" fmla="*/ 1969 w 2216"/>
                <a:gd name="T29" fmla="*/ 495 h 2015"/>
                <a:gd name="T30" fmla="*/ 2029 w 2216"/>
                <a:gd name="T31" fmla="*/ 578 h 2015"/>
                <a:gd name="T32" fmla="*/ 2208 w 2216"/>
                <a:gd name="T33" fmla="*/ 681 h 2015"/>
                <a:gd name="T34" fmla="*/ 2077 w 2216"/>
                <a:gd name="T35" fmla="*/ 818 h 2015"/>
                <a:gd name="T36" fmla="*/ 1916 w 2216"/>
                <a:gd name="T37" fmla="*/ 886 h 2015"/>
                <a:gd name="T38" fmla="*/ 1870 w 2216"/>
                <a:gd name="T39" fmla="*/ 959 h 2015"/>
                <a:gd name="T40" fmla="*/ 1741 w 2216"/>
                <a:gd name="T41" fmla="*/ 962 h 2015"/>
                <a:gd name="T42" fmla="*/ 1671 w 2216"/>
                <a:gd name="T43" fmla="*/ 1012 h 2015"/>
                <a:gd name="T44" fmla="*/ 1592 w 2216"/>
                <a:gd name="T45" fmla="*/ 1084 h 2015"/>
                <a:gd name="T46" fmla="*/ 1645 w 2216"/>
                <a:gd name="T47" fmla="*/ 1154 h 2015"/>
                <a:gd name="T48" fmla="*/ 1758 w 2216"/>
                <a:gd name="T49" fmla="*/ 1164 h 2015"/>
                <a:gd name="T50" fmla="*/ 1791 w 2216"/>
                <a:gd name="T51" fmla="*/ 1250 h 2015"/>
                <a:gd name="T52" fmla="*/ 1711 w 2216"/>
                <a:gd name="T53" fmla="*/ 1336 h 2015"/>
                <a:gd name="T54" fmla="*/ 1619 w 2216"/>
                <a:gd name="T55" fmla="*/ 1250 h 2015"/>
                <a:gd name="T56" fmla="*/ 1552 w 2216"/>
                <a:gd name="T57" fmla="*/ 1197 h 2015"/>
                <a:gd name="T58" fmla="*/ 1486 w 2216"/>
                <a:gd name="T59" fmla="*/ 1197 h 2015"/>
                <a:gd name="T60" fmla="*/ 1486 w 2216"/>
                <a:gd name="T61" fmla="*/ 1349 h 2015"/>
                <a:gd name="T62" fmla="*/ 1486 w 2216"/>
                <a:gd name="T63" fmla="*/ 1495 h 2015"/>
                <a:gd name="T64" fmla="*/ 1453 w 2216"/>
                <a:gd name="T65" fmla="*/ 1641 h 2015"/>
                <a:gd name="T66" fmla="*/ 1354 w 2216"/>
                <a:gd name="T67" fmla="*/ 1733 h 2015"/>
                <a:gd name="T68" fmla="*/ 1261 w 2216"/>
                <a:gd name="T69" fmla="*/ 1813 h 2015"/>
                <a:gd name="T70" fmla="*/ 1117 w 2216"/>
                <a:gd name="T71" fmla="*/ 1874 h 2015"/>
                <a:gd name="T72" fmla="*/ 1334 w 2216"/>
                <a:gd name="T73" fmla="*/ 1899 h 2015"/>
                <a:gd name="T74" fmla="*/ 1327 w 2216"/>
                <a:gd name="T75" fmla="*/ 1992 h 2015"/>
                <a:gd name="T76" fmla="*/ 1168 w 2216"/>
                <a:gd name="T77" fmla="*/ 2011 h 2015"/>
                <a:gd name="T78" fmla="*/ 1109 w 2216"/>
                <a:gd name="T79" fmla="*/ 1965 h 2015"/>
                <a:gd name="T80" fmla="*/ 1021 w 2216"/>
                <a:gd name="T81" fmla="*/ 1970 h 2015"/>
                <a:gd name="T82" fmla="*/ 781 w 2216"/>
                <a:gd name="T83" fmla="*/ 1970 h 2015"/>
                <a:gd name="T84" fmla="*/ 579 w 2216"/>
                <a:gd name="T85" fmla="*/ 1952 h 2015"/>
                <a:gd name="T86" fmla="*/ 445 w 2216"/>
                <a:gd name="T87" fmla="*/ 1874 h 2015"/>
                <a:gd name="T88" fmla="*/ 308 w 2216"/>
                <a:gd name="T89" fmla="*/ 1852 h 2015"/>
                <a:gd name="T90" fmla="*/ 188 w 2216"/>
                <a:gd name="T91" fmla="*/ 1780 h 2015"/>
                <a:gd name="T92" fmla="*/ 30 w 2216"/>
                <a:gd name="T93" fmla="*/ 1528 h 2015"/>
                <a:gd name="T94" fmla="*/ 10 w 2216"/>
                <a:gd name="T95" fmla="*/ 1336 h 2015"/>
                <a:gd name="T96" fmla="*/ 69 w 2216"/>
                <a:gd name="T97" fmla="*/ 1124 h 2015"/>
                <a:gd name="T98" fmla="*/ 188 w 2216"/>
                <a:gd name="T99" fmla="*/ 998 h 2015"/>
                <a:gd name="T100" fmla="*/ 321 w 2216"/>
                <a:gd name="T101" fmla="*/ 899 h 2015"/>
                <a:gd name="T102" fmla="*/ 480 w 2216"/>
                <a:gd name="T103" fmla="*/ 853 h 2015"/>
                <a:gd name="T104" fmla="*/ 625 w 2216"/>
                <a:gd name="T105" fmla="*/ 840 h 2015"/>
                <a:gd name="T106" fmla="*/ 718 w 2216"/>
                <a:gd name="T107" fmla="*/ 866 h 2015"/>
                <a:gd name="T108" fmla="*/ 745 w 2216"/>
                <a:gd name="T109" fmla="*/ 912 h 2015"/>
                <a:gd name="T110" fmla="*/ 619 w 2216"/>
                <a:gd name="T111" fmla="*/ 912 h 2015"/>
                <a:gd name="T112" fmla="*/ 349 w 2216"/>
                <a:gd name="T113" fmla="*/ 962 h 2015"/>
                <a:gd name="T114" fmla="*/ 157 w 2216"/>
                <a:gd name="T115" fmla="*/ 1154 h 2015"/>
                <a:gd name="T116" fmla="*/ 109 w 2216"/>
                <a:gd name="T117" fmla="*/ 1394 h 2015"/>
                <a:gd name="T118" fmla="*/ 205 w 2216"/>
                <a:gd name="T119" fmla="*/ 1634 h 2015"/>
                <a:gd name="T120" fmla="*/ 341 w 2216"/>
                <a:gd name="T121" fmla="*/ 1740 h 20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16"/>
                <a:gd name="T184" fmla="*/ 0 h 2015"/>
                <a:gd name="T185" fmla="*/ 2216 w 2216"/>
                <a:gd name="T186" fmla="*/ 2015 h 201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16" h="2015">
                  <a:moveTo>
                    <a:pt x="341" y="1740"/>
                  </a:moveTo>
                  <a:cubicBezTo>
                    <a:pt x="358" y="1731"/>
                    <a:pt x="311" y="1641"/>
                    <a:pt x="307" y="1580"/>
                  </a:cubicBezTo>
                  <a:cubicBezTo>
                    <a:pt x="303" y="1519"/>
                    <a:pt x="292" y="1439"/>
                    <a:pt x="319" y="1376"/>
                  </a:cubicBezTo>
                  <a:cubicBezTo>
                    <a:pt x="346" y="1313"/>
                    <a:pt x="414" y="1257"/>
                    <a:pt x="467" y="1204"/>
                  </a:cubicBezTo>
                  <a:cubicBezTo>
                    <a:pt x="520" y="1151"/>
                    <a:pt x="553" y="1124"/>
                    <a:pt x="637" y="1058"/>
                  </a:cubicBezTo>
                  <a:cubicBezTo>
                    <a:pt x="721" y="992"/>
                    <a:pt x="880" y="872"/>
                    <a:pt x="970" y="806"/>
                  </a:cubicBezTo>
                  <a:cubicBezTo>
                    <a:pt x="1060" y="740"/>
                    <a:pt x="1123" y="697"/>
                    <a:pt x="1175" y="661"/>
                  </a:cubicBezTo>
                  <a:cubicBezTo>
                    <a:pt x="1227" y="625"/>
                    <a:pt x="1282" y="642"/>
                    <a:pt x="1281" y="588"/>
                  </a:cubicBezTo>
                  <a:cubicBezTo>
                    <a:pt x="1280" y="534"/>
                    <a:pt x="1169" y="420"/>
                    <a:pt x="1168" y="336"/>
                  </a:cubicBezTo>
                  <a:cubicBezTo>
                    <a:pt x="1167" y="252"/>
                    <a:pt x="1239" y="138"/>
                    <a:pt x="1273" y="86"/>
                  </a:cubicBezTo>
                  <a:cubicBezTo>
                    <a:pt x="1307" y="34"/>
                    <a:pt x="1339" y="37"/>
                    <a:pt x="1375" y="26"/>
                  </a:cubicBezTo>
                  <a:cubicBezTo>
                    <a:pt x="1411" y="15"/>
                    <a:pt x="1412" y="0"/>
                    <a:pt x="1489" y="20"/>
                  </a:cubicBezTo>
                  <a:cubicBezTo>
                    <a:pt x="1566" y="40"/>
                    <a:pt x="1769" y="81"/>
                    <a:pt x="1837" y="146"/>
                  </a:cubicBezTo>
                  <a:cubicBezTo>
                    <a:pt x="1905" y="211"/>
                    <a:pt x="1875" y="351"/>
                    <a:pt x="1897" y="409"/>
                  </a:cubicBezTo>
                  <a:cubicBezTo>
                    <a:pt x="1919" y="467"/>
                    <a:pt x="1947" y="467"/>
                    <a:pt x="1969" y="495"/>
                  </a:cubicBezTo>
                  <a:cubicBezTo>
                    <a:pt x="1991" y="523"/>
                    <a:pt x="1989" y="547"/>
                    <a:pt x="2029" y="578"/>
                  </a:cubicBezTo>
                  <a:cubicBezTo>
                    <a:pt x="2069" y="609"/>
                    <a:pt x="2200" y="641"/>
                    <a:pt x="2208" y="681"/>
                  </a:cubicBezTo>
                  <a:cubicBezTo>
                    <a:pt x="2216" y="721"/>
                    <a:pt x="2126" y="784"/>
                    <a:pt x="2077" y="818"/>
                  </a:cubicBezTo>
                  <a:cubicBezTo>
                    <a:pt x="2028" y="852"/>
                    <a:pt x="1950" y="863"/>
                    <a:pt x="1916" y="886"/>
                  </a:cubicBezTo>
                  <a:cubicBezTo>
                    <a:pt x="1882" y="909"/>
                    <a:pt x="1899" y="946"/>
                    <a:pt x="1870" y="959"/>
                  </a:cubicBezTo>
                  <a:cubicBezTo>
                    <a:pt x="1841" y="972"/>
                    <a:pt x="1774" y="953"/>
                    <a:pt x="1741" y="962"/>
                  </a:cubicBezTo>
                  <a:cubicBezTo>
                    <a:pt x="1708" y="971"/>
                    <a:pt x="1696" y="992"/>
                    <a:pt x="1671" y="1012"/>
                  </a:cubicBezTo>
                  <a:cubicBezTo>
                    <a:pt x="1646" y="1032"/>
                    <a:pt x="1596" y="1060"/>
                    <a:pt x="1592" y="1084"/>
                  </a:cubicBezTo>
                  <a:cubicBezTo>
                    <a:pt x="1588" y="1108"/>
                    <a:pt x="1617" y="1141"/>
                    <a:pt x="1645" y="1154"/>
                  </a:cubicBezTo>
                  <a:cubicBezTo>
                    <a:pt x="1673" y="1167"/>
                    <a:pt x="1734" y="1148"/>
                    <a:pt x="1758" y="1164"/>
                  </a:cubicBezTo>
                  <a:cubicBezTo>
                    <a:pt x="1782" y="1180"/>
                    <a:pt x="1799" y="1221"/>
                    <a:pt x="1791" y="1250"/>
                  </a:cubicBezTo>
                  <a:cubicBezTo>
                    <a:pt x="1783" y="1279"/>
                    <a:pt x="1740" y="1336"/>
                    <a:pt x="1711" y="1336"/>
                  </a:cubicBezTo>
                  <a:cubicBezTo>
                    <a:pt x="1682" y="1336"/>
                    <a:pt x="1645" y="1273"/>
                    <a:pt x="1619" y="1250"/>
                  </a:cubicBezTo>
                  <a:cubicBezTo>
                    <a:pt x="1593" y="1227"/>
                    <a:pt x="1574" y="1206"/>
                    <a:pt x="1552" y="1197"/>
                  </a:cubicBezTo>
                  <a:cubicBezTo>
                    <a:pt x="1530" y="1188"/>
                    <a:pt x="1497" y="1172"/>
                    <a:pt x="1486" y="1197"/>
                  </a:cubicBezTo>
                  <a:cubicBezTo>
                    <a:pt x="1475" y="1222"/>
                    <a:pt x="1486" y="1299"/>
                    <a:pt x="1486" y="1349"/>
                  </a:cubicBezTo>
                  <a:cubicBezTo>
                    <a:pt x="1486" y="1399"/>
                    <a:pt x="1492" y="1446"/>
                    <a:pt x="1486" y="1495"/>
                  </a:cubicBezTo>
                  <a:cubicBezTo>
                    <a:pt x="1480" y="1544"/>
                    <a:pt x="1475" y="1601"/>
                    <a:pt x="1453" y="1641"/>
                  </a:cubicBezTo>
                  <a:cubicBezTo>
                    <a:pt x="1431" y="1681"/>
                    <a:pt x="1386" y="1704"/>
                    <a:pt x="1354" y="1733"/>
                  </a:cubicBezTo>
                  <a:cubicBezTo>
                    <a:pt x="1322" y="1762"/>
                    <a:pt x="1301" y="1789"/>
                    <a:pt x="1261" y="1813"/>
                  </a:cubicBezTo>
                  <a:cubicBezTo>
                    <a:pt x="1221" y="1837"/>
                    <a:pt x="1105" y="1860"/>
                    <a:pt x="1117" y="1874"/>
                  </a:cubicBezTo>
                  <a:cubicBezTo>
                    <a:pt x="1129" y="1888"/>
                    <a:pt x="1299" y="1879"/>
                    <a:pt x="1334" y="1899"/>
                  </a:cubicBezTo>
                  <a:cubicBezTo>
                    <a:pt x="1369" y="1919"/>
                    <a:pt x="1355" y="1973"/>
                    <a:pt x="1327" y="1992"/>
                  </a:cubicBezTo>
                  <a:cubicBezTo>
                    <a:pt x="1299" y="2011"/>
                    <a:pt x="1204" y="2015"/>
                    <a:pt x="1168" y="2011"/>
                  </a:cubicBezTo>
                  <a:cubicBezTo>
                    <a:pt x="1132" y="2007"/>
                    <a:pt x="1133" y="1972"/>
                    <a:pt x="1109" y="1965"/>
                  </a:cubicBezTo>
                  <a:cubicBezTo>
                    <a:pt x="1085" y="1958"/>
                    <a:pt x="1076" y="1969"/>
                    <a:pt x="1021" y="1970"/>
                  </a:cubicBezTo>
                  <a:cubicBezTo>
                    <a:pt x="966" y="1971"/>
                    <a:pt x="855" y="1973"/>
                    <a:pt x="781" y="1970"/>
                  </a:cubicBezTo>
                  <a:cubicBezTo>
                    <a:pt x="707" y="1967"/>
                    <a:pt x="635" y="1968"/>
                    <a:pt x="579" y="1952"/>
                  </a:cubicBezTo>
                  <a:cubicBezTo>
                    <a:pt x="523" y="1936"/>
                    <a:pt x="490" y="1891"/>
                    <a:pt x="445" y="1874"/>
                  </a:cubicBezTo>
                  <a:cubicBezTo>
                    <a:pt x="400" y="1857"/>
                    <a:pt x="351" y="1868"/>
                    <a:pt x="308" y="1852"/>
                  </a:cubicBezTo>
                  <a:cubicBezTo>
                    <a:pt x="265" y="1836"/>
                    <a:pt x="234" y="1834"/>
                    <a:pt x="188" y="1780"/>
                  </a:cubicBezTo>
                  <a:cubicBezTo>
                    <a:pt x="142" y="1726"/>
                    <a:pt x="60" y="1602"/>
                    <a:pt x="30" y="1528"/>
                  </a:cubicBezTo>
                  <a:cubicBezTo>
                    <a:pt x="0" y="1454"/>
                    <a:pt x="3" y="1403"/>
                    <a:pt x="10" y="1336"/>
                  </a:cubicBezTo>
                  <a:cubicBezTo>
                    <a:pt x="17" y="1269"/>
                    <a:pt x="39" y="1180"/>
                    <a:pt x="69" y="1124"/>
                  </a:cubicBezTo>
                  <a:cubicBezTo>
                    <a:pt x="99" y="1068"/>
                    <a:pt x="146" y="1036"/>
                    <a:pt x="188" y="998"/>
                  </a:cubicBezTo>
                  <a:cubicBezTo>
                    <a:pt x="230" y="960"/>
                    <a:pt x="272" y="923"/>
                    <a:pt x="321" y="899"/>
                  </a:cubicBezTo>
                  <a:cubicBezTo>
                    <a:pt x="370" y="875"/>
                    <a:pt x="429" y="863"/>
                    <a:pt x="480" y="853"/>
                  </a:cubicBezTo>
                  <a:cubicBezTo>
                    <a:pt x="531" y="843"/>
                    <a:pt x="585" y="838"/>
                    <a:pt x="625" y="840"/>
                  </a:cubicBezTo>
                  <a:cubicBezTo>
                    <a:pt x="665" y="842"/>
                    <a:pt x="698" y="854"/>
                    <a:pt x="718" y="866"/>
                  </a:cubicBezTo>
                  <a:cubicBezTo>
                    <a:pt x="738" y="878"/>
                    <a:pt x="761" y="904"/>
                    <a:pt x="745" y="912"/>
                  </a:cubicBezTo>
                  <a:cubicBezTo>
                    <a:pt x="729" y="920"/>
                    <a:pt x="685" y="904"/>
                    <a:pt x="619" y="912"/>
                  </a:cubicBezTo>
                  <a:cubicBezTo>
                    <a:pt x="553" y="920"/>
                    <a:pt x="426" y="922"/>
                    <a:pt x="349" y="962"/>
                  </a:cubicBezTo>
                  <a:cubicBezTo>
                    <a:pt x="272" y="1002"/>
                    <a:pt x="197" y="1082"/>
                    <a:pt x="157" y="1154"/>
                  </a:cubicBezTo>
                  <a:cubicBezTo>
                    <a:pt x="117" y="1226"/>
                    <a:pt x="101" y="1314"/>
                    <a:pt x="109" y="1394"/>
                  </a:cubicBezTo>
                  <a:cubicBezTo>
                    <a:pt x="117" y="1474"/>
                    <a:pt x="166" y="1576"/>
                    <a:pt x="205" y="1634"/>
                  </a:cubicBezTo>
                  <a:cubicBezTo>
                    <a:pt x="244" y="1692"/>
                    <a:pt x="317" y="1748"/>
                    <a:pt x="341" y="1740"/>
                  </a:cubicBezTo>
                  <a:close/>
                </a:path>
              </a:pathLst>
            </a:custGeom>
            <a:solidFill>
              <a:srgbClr val="DDDDDD"/>
            </a:solidFill>
            <a:ln w="12700" cmpd="sng">
              <a:solidFill>
                <a:schemeClr val="bg2"/>
              </a:solidFill>
              <a:round/>
              <a:headEnd/>
              <a:tailEnd/>
            </a:ln>
          </p:spPr>
          <p:txBody>
            <a:bodyPr/>
            <a:lstStyle/>
            <a:p>
              <a:endParaRPr lang="en-IN"/>
            </a:p>
          </p:txBody>
        </p:sp>
        <p:sp>
          <p:nvSpPr>
            <p:cNvPr id="24661" name="Freeform 125"/>
            <p:cNvSpPr>
              <a:spLocks/>
            </p:cNvSpPr>
            <p:nvPr/>
          </p:nvSpPr>
          <p:spPr bwMode="auto">
            <a:xfrm>
              <a:off x="5054" y="2401"/>
              <a:ext cx="86" cy="91"/>
            </a:xfrm>
            <a:custGeom>
              <a:avLst/>
              <a:gdLst>
                <a:gd name="T0" fmla="*/ 0 w 528"/>
                <a:gd name="T1" fmla="*/ 91 h 475"/>
                <a:gd name="T2" fmla="*/ 114 w 528"/>
                <a:gd name="T3" fmla="*/ 13 h 475"/>
                <a:gd name="T4" fmla="*/ 252 w 528"/>
                <a:gd name="T5" fmla="*/ 13 h 475"/>
                <a:gd name="T6" fmla="*/ 360 w 528"/>
                <a:gd name="T7" fmla="*/ 43 h 475"/>
                <a:gd name="T8" fmla="*/ 468 w 528"/>
                <a:gd name="T9" fmla="*/ 157 h 475"/>
                <a:gd name="T10" fmla="*/ 504 w 528"/>
                <a:gd name="T11" fmla="*/ 319 h 475"/>
                <a:gd name="T12" fmla="*/ 528 w 528"/>
                <a:gd name="T13" fmla="*/ 475 h 475"/>
                <a:gd name="T14" fmla="*/ 0 60000 65536"/>
                <a:gd name="T15" fmla="*/ 0 60000 65536"/>
                <a:gd name="T16" fmla="*/ 0 60000 65536"/>
                <a:gd name="T17" fmla="*/ 0 60000 65536"/>
                <a:gd name="T18" fmla="*/ 0 60000 65536"/>
                <a:gd name="T19" fmla="*/ 0 60000 65536"/>
                <a:gd name="T20" fmla="*/ 0 60000 65536"/>
                <a:gd name="T21" fmla="*/ 0 w 528"/>
                <a:gd name="T22" fmla="*/ 0 h 475"/>
                <a:gd name="T23" fmla="*/ 528 w 528"/>
                <a:gd name="T24" fmla="*/ 475 h 4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8" h="475">
                  <a:moveTo>
                    <a:pt x="0" y="91"/>
                  </a:moveTo>
                  <a:cubicBezTo>
                    <a:pt x="19" y="78"/>
                    <a:pt x="72" y="26"/>
                    <a:pt x="114" y="13"/>
                  </a:cubicBezTo>
                  <a:cubicBezTo>
                    <a:pt x="156" y="0"/>
                    <a:pt x="211" y="8"/>
                    <a:pt x="252" y="13"/>
                  </a:cubicBezTo>
                  <a:cubicBezTo>
                    <a:pt x="293" y="18"/>
                    <a:pt x="324" y="19"/>
                    <a:pt x="360" y="43"/>
                  </a:cubicBezTo>
                  <a:cubicBezTo>
                    <a:pt x="396" y="67"/>
                    <a:pt x="444" y="111"/>
                    <a:pt x="468" y="157"/>
                  </a:cubicBezTo>
                  <a:cubicBezTo>
                    <a:pt x="492" y="203"/>
                    <a:pt x="494" y="266"/>
                    <a:pt x="504" y="319"/>
                  </a:cubicBezTo>
                  <a:cubicBezTo>
                    <a:pt x="514" y="372"/>
                    <a:pt x="523" y="443"/>
                    <a:pt x="528" y="475"/>
                  </a:cubicBezTo>
                </a:path>
              </a:pathLst>
            </a:custGeom>
            <a:solidFill>
              <a:srgbClr val="DDDDDD"/>
            </a:solidFill>
            <a:ln w="12700" cmpd="sng">
              <a:solidFill>
                <a:schemeClr val="bg2"/>
              </a:solidFill>
              <a:round/>
              <a:headEnd/>
              <a:tailEnd/>
            </a:ln>
          </p:spPr>
          <p:txBody>
            <a:bodyPr/>
            <a:lstStyle/>
            <a:p>
              <a:endParaRPr lang="en-IN"/>
            </a:p>
          </p:txBody>
        </p:sp>
        <p:sp>
          <p:nvSpPr>
            <p:cNvPr id="24662" name="Freeform 126"/>
            <p:cNvSpPr>
              <a:spLocks/>
            </p:cNvSpPr>
            <p:nvPr/>
          </p:nvSpPr>
          <p:spPr bwMode="auto">
            <a:xfrm>
              <a:off x="5058" y="2510"/>
              <a:ext cx="58" cy="11"/>
            </a:xfrm>
            <a:custGeom>
              <a:avLst/>
              <a:gdLst>
                <a:gd name="T0" fmla="*/ 0 w 360"/>
                <a:gd name="T1" fmla="*/ 0 h 56"/>
                <a:gd name="T2" fmla="*/ 120 w 360"/>
                <a:gd name="T3" fmla="*/ 48 h 56"/>
                <a:gd name="T4" fmla="*/ 264 w 360"/>
                <a:gd name="T5" fmla="*/ 48 h 56"/>
                <a:gd name="T6" fmla="*/ 360 w 360"/>
                <a:gd name="T7" fmla="*/ 48 h 56"/>
                <a:gd name="T8" fmla="*/ 0 60000 65536"/>
                <a:gd name="T9" fmla="*/ 0 60000 65536"/>
                <a:gd name="T10" fmla="*/ 0 60000 65536"/>
                <a:gd name="T11" fmla="*/ 0 60000 65536"/>
                <a:gd name="T12" fmla="*/ 0 w 360"/>
                <a:gd name="T13" fmla="*/ 0 h 56"/>
                <a:gd name="T14" fmla="*/ 360 w 360"/>
                <a:gd name="T15" fmla="*/ 56 h 56"/>
              </a:gdLst>
              <a:ahLst/>
              <a:cxnLst>
                <a:cxn ang="T8">
                  <a:pos x="T0" y="T1"/>
                </a:cxn>
                <a:cxn ang="T9">
                  <a:pos x="T2" y="T3"/>
                </a:cxn>
                <a:cxn ang="T10">
                  <a:pos x="T4" y="T5"/>
                </a:cxn>
                <a:cxn ang="T11">
                  <a:pos x="T6" y="T7"/>
                </a:cxn>
              </a:cxnLst>
              <a:rect l="T12" t="T13" r="T14" b="T15"/>
              <a:pathLst>
                <a:path w="360" h="56">
                  <a:moveTo>
                    <a:pt x="0" y="0"/>
                  </a:moveTo>
                  <a:cubicBezTo>
                    <a:pt x="19" y="8"/>
                    <a:pt x="76" y="40"/>
                    <a:pt x="120" y="48"/>
                  </a:cubicBezTo>
                  <a:cubicBezTo>
                    <a:pt x="164" y="56"/>
                    <a:pt x="224" y="48"/>
                    <a:pt x="264" y="48"/>
                  </a:cubicBezTo>
                  <a:cubicBezTo>
                    <a:pt x="304" y="48"/>
                    <a:pt x="332" y="48"/>
                    <a:pt x="360" y="48"/>
                  </a:cubicBezTo>
                </a:path>
              </a:pathLst>
            </a:custGeom>
            <a:solidFill>
              <a:srgbClr val="DDDDDD"/>
            </a:solidFill>
            <a:ln w="12700" cmpd="sng">
              <a:solidFill>
                <a:schemeClr val="bg2"/>
              </a:solidFill>
              <a:round/>
              <a:headEnd/>
              <a:tailEnd/>
            </a:ln>
          </p:spPr>
          <p:txBody>
            <a:bodyPr/>
            <a:lstStyle/>
            <a:p>
              <a:endParaRPr lang="en-IN"/>
            </a:p>
          </p:txBody>
        </p:sp>
        <p:sp>
          <p:nvSpPr>
            <p:cNvPr id="24663" name="Oval 127"/>
            <p:cNvSpPr>
              <a:spLocks noChangeArrowheads="1"/>
            </p:cNvSpPr>
            <p:nvPr/>
          </p:nvSpPr>
          <p:spPr bwMode="auto">
            <a:xfrm>
              <a:off x="5140" y="2501"/>
              <a:ext cx="16" cy="18"/>
            </a:xfrm>
            <a:prstGeom prst="ellipse">
              <a:avLst/>
            </a:prstGeom>
            <a:solidFill>
              <a:srgbClr val="DDDDDD"/>
            </a:solidFill>
            <a:ln w="9525">
              <a:solidFill>
                <a:schemeClr val="tx1"/>
              </a:solidFill>
              <a:round/>
              <a:headEnd/>
              <a:tailEnd/>
            </a:ln>
          </p:spPr>
          <p:txBody>
            <a:bodyPr wrap="none" anchor="ctr"/>
            <a:lstStyle/>
            <a:p>
              <a:endParaRPr lang="en-IN"/>
            </a:p>
          </p:txBody>
        </p:sp>
        <p:sp>
          <p:nvSpPr>
            <p:cNvPr id="24664" name="Freeform 128"/>
            <p:cNvSpPr>
              <a:spLocks/>
            </p:cNvSpPr>
            <p:nvPr/>
          </p:nvSpPr>
          <p:spPr bwMode="auto">
            <a:xfrm>
              <a:off x="5029" y="2574"/>
              <a:ext cx="64" cy="57"/>
            </a:xfrm>
            <a:custGeom>
              <a:avLst/>
              <a:gdLst>
                <a:gd name="T0" fmla="*/ 104 w 390"/>
                <a:gd name="T1" fmla="*/ 0 h 296"/>
                <a:gd name="T2" fmla="*/ 8 w 390"/>
                <a:gd name="T3" fmla="*/ 96 h 296"/>
                <a:gd name="T4" fmla="*/ 56 w 390"/>
                <a:gd name="T5" fmla="*/ 240 h 296"/>
                <a:gd name="T6" fmla="*/ 152 w 390"/>
                <a:gd name="T7" fmla="*/ 288 h 296"/>
                <a:gd name="T8" fmla="*/ 296 w 390"/>
                <a:gd name="T9" fmla="*/ 288 h 296"/>
                <a:gd name="T10" fmla="*/ 390 w 390"/>
                <a:gd name="T11" fmla="*/ 270 h 296"/>
                <a:gd name="T12" fmla="*/ 0 60000 65536"/>
                <a:gd name="T13" fmla="*/ 0 60000 65536"/>
                <a:gd name="T14" fmla="*/ 0 60000 65536"/>
                <a:gd name="T15" fmla="*/ 0 60000 65536"/>
                <a:gd name="T16" fmla="*/ 0 60000 65536"/>
                <a:gd name="T17" fmla="*/ 0 60000 65536"/>
                <a:gd name="T18" fmla="*/ 0 w 390"/>
                <a:gd name="T19" fmla="*/ 0 h 296"/>
                <a:gd name="T20" fmla="*/ 390 w 390"/>
                <a:gd name="T21" fmla="*/ 296 h 296"/>
              </a:gdLst>
              <a:ahLst/>
              <a:cxnLst>
                <a:cxn ang="T12">
                  <a:pos x="T0" y="T1"/>
                </a:cxn>
                <a:cxn ang="T13">
                  <a:pos x="T2" y="T3"/>
                </a:cxn>
                <a:cxn ang="T14">
                  <a:pos x="T4" y="T5"/>
                </a:cxn>
                <a:cxn ang="T15">
                  <a:pos x="T6" y="T7"/>
                </a:cxn>
                <a:cxn ang="T16">
                  <a:pos x="T8" y="T9"/>
                </a:cxn>
                <a:cxn ang="T17">
                  <a:pos x="T10" y="T11"/>
                </a:cxn>
              </a:cxnLst>
              <a:rect l="T18" t="T19" r="T20" b="T21"/>
              <a:pathLst>
                <a:path w="390" h="296">
                  <a:moveTo>
                    <a:pt x="104" y="0"/>
                  </a:moveTo>
                  <a:cubicBezTo>
                    <a:pt x="60" y="28"/>
                    <a:pt x="16" y="56"/>
                    <a:pt x="8" y="96"/>
                  </a:cubicBezTo>
                  <a:cubicBezTo>
                    <a:pt x="0" y="136"/>
                    <a:pt x="32" y="208"/>
                    <a:pt x="56" y="240"/>
                  </a:cubicBezTo>
                  <a:cubicBezTo>
                    <a:pt x="80" y="272"/>
                    <a:pt x="112" y="280"/>
                    <a:pt x="152" y="288"/>
                  </a:cubicBezTo>
                  <a:cubicBezTo>
                    <a:pt x="192" y="296"/>
                    <a:pt x="256" y="291"/>
                    <a:pt x="296" y="288"/>
                  </a:cubicBezTo>
                  <a:cubicBezTo>
                    <a:pt x="336" y="285"/>
                    <a:pt x="371" y="274"/>
                    <a:pt x="390" y="270"/>
                  </a:cubicBezTo>
                </a:path>
              </a:pathLst>
            </a:custGeom>
            <a:solidFill>
              <a:srgbClr val="DDDDDD"/>
            </a:solidFill>
            <a:ln w="19050" cmpd="sng">
              <a:solidFill>
                <a:schemeClr val="bg2"/>
              </a:solidFill>
              <a:round/>
              <a:headEnd/>
              <a:tailEnd/>
            </a:ln>
          </p:spPr>
          <p:txBody>
            <a:bodyPr/>
            <a:lstStyle/>
            <a:p>
              <a:endParaRPr lang="en-IN"/>
            </a:p>
          </p:txBody>
        </p:sp>
        <p:sp>
          <p:nvSpPr>
            <p:cNvPr id="24665" name="Freeform 129"/>
            <p:cNvSpPr>
              <a:spLocks/>
            </p:cNvSpPr>
            <p:nvPr/>
          </p:nvSpPr>
          <p:spPr bwMode="auto">
            <a:xfrm>
              <a:off x="4912" y="2646"/>
              <a:ext cx="121" cy="112"/>
            </a:xfrm>
            <a:custGeom>
              <a:avLst/>
              <a:gdLst>
                <a:gd name="T0" fmla="*/ 0 w 744"/>
                <a:gd name="T1" fmla="*/ 164 h 589"/>
                <a:gd name="T2" fmla="*/ 135 w 744"/>
                <a:gd name="T3" fmla="*/ 33 h 589"/>
                <a:gd name="T4" fmla="*/ 440 w 744"/>
                <a:gd name="T5" fmla="*/ 20 h 589"/>
                <a:gd name="T6" fmla="*/ 582 w 744"/>
                <a:gd name="T7" fmla="*/ 152 h 589"/>
                <a:gd name="T8" fmla="*/ 582 w 744"/>
                <a:gd name="T9" fmla="*/ 344 h 589"/>
                <a:gd name="T10" fmla="*/ 534 w 744"/>
                <a:gd name="T11" fmla="*/ 488 h 589"/>
                <a:gd name="T12" fmla="*/ 486 w 744"/>
                <a:gd name="T13" fmla="*/ 536 h 589"/>
                <a:gd name="T14" fmla="*/ 632 w 744"/>
                <a:gd name="T15" fmla="*/ 549 h 589"/>
                <a:gd name="T16" fmla="*/ 744 w 744"/>
                <a:gd name="T17" fmla="*/ 589 h 5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4"/>
                <a:gd name="T28" fmla="*/ 0 h 589"/>
                <a:gd name="T29" fmla="*/ 744 w 744"/>
                <a:gd name="T30" fmla="*/ 589 h 5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4" h="589">
                  <a:moveTo>
                    <a:pt x="0" y="164"/>
                  </a:moveTo>
                  <a:cubicBezTo>
                    <a:pt x="22" y="143"/>
                    <a:pt x="62" y="57"/>
                    <a:pt x="135" y="33"/>
                  </a:cubicBezTo>
                  <a:cubicBezTo>
                    <a:pt x="208" y="9"/>
                    <a:pt x="366" y="0"/>
                    <a:pt x="440" y="20"/>
                  </a:cubicBezTo>
                  <a:cubicBezTo>
                    <a:pt x="514" y="40"/>
                    <a:pt x="558" y="98"/>
                    <a:pt x="582" y="152"/>
                  </a:cubicBezTo>
                  <a:cubicBezTo>
                    <a:pt x="606" y="206"/>
                    <a:pt x="590" y="288"/>
                    <a:pt x="582" y="344"/>
                  </a:cubicBezTo>
                  <a:cubicBezTo>
                    <a:pt x="574" y="400"/>
                    <a:pt x="550" y="456"/>
                    <a:pt x="534" y="488"/>
                  </a:cubicBezTo>
                  <a:cubicBezTo>
                    <a:pt x="518" y="520"/>
                    <a:pt x="470" y="526"/>
                    <a:pt x="486" y="536"/>
                  </a:cubicBezTo>
                  <a:cubicBezTo>
                    <a:pt x="502" y="546"/>
                    <a:pt x="589" y="540"/>
                    <a:pt x="632" y="549"/>
                  </a:cubicBezTo>
                  <a:cubicBezTo>
                    <a:pt x="675" y="558"/>
                    <a:pt x="721" y="581"/>
                    <a:pt x="744" y="589"/>
                  </a:cubicBezTo>
                </a:path>
              </a:pathLst>
            </a:custGeom>
            <a:solidFill>
              <a:srgbClr val="DDDDDD"/>
            </a:solidFill>
            <a:ln w="19050" cmpd="sng">
              <a:solidFill>
                <a:schemeClr val="bg2"/>
              </a:solidFill>
              <a:round/>
              <a:headEnd/>
              <a:tailEnd/>
            </a:ln>
          </p:spPr>
          <p:txBody>
            <a:bodyPr/>
            <a:lstStyle/>
            <a:p>
              <a:endParaRPr lang="en-IN"/>
            </a:p>
          </p:txBody>
        </p:sp>
        <p:sp>
          <p:nvSpPr>
            <p:cNvPr id="24666" name="Freeform 130"/>
            <p:cNvSpPr>
              <a:spLocks/>
            </p:cNvSpPr>
            <p:nvPr/>
          </p:nvSpPr>
          <p:spPr bwMode="auto">
            <a:xfrm>
              <a:off x="5138" y="2477"/>
              <a:ext cx="21" cy="6"/>
            </a:xfrm>
            <a:custGeom>
              <a:avLst/>
              <a:gdLst>
                <a:gd name="T0" fmla="*/ 132 w 132"/>
                <a:gd name="T1" fmla="*/ 28 h 28"/>
                <a:gd name="T2" fmla="*/ 78 w 132"/>
                <a:gd name="T3" fmla="*/ 4 h 28"/>
                <a:gd name="T4" fmla="*/ 0 w 132"/>
                <a:gd name="T5" fmla="*/ 4 h 28"/>
                <a:gd name="T6" fmla="*/ 0 60000 65536"/>
                <a:gd name="T7" fmla="*/ 0 60000 65536"/>
                <a:gd name="T8" fmla="*/ 0 60000 65536"/>
                <a:gd name="T9" fmla="*/ 0 w 132"/>
                <a:gd name="T10" fmla="*/ 0 h 28"/>
                <a:gd name="T11" fmla="*/ 132 w 132"/>
                <a:gd name="T12" fmla="*/ 28 h 28"/>
              </a:gdLst>
              <a:ahLst/>
              <a:cxnLst>
                <a:cxn ang="T6">
                  <a:pos x="T0" y="T1"/>
                </a:cxn>
                <a:cxn ang="T7">
                  <a:pos x="T2" y="T3"/>
                </a:cxn>
                <a:cxn ang="T8">
                  <a:pos x="T4" y="T5"/>
                </a:cxn>
              </a:cxnLst>
              <a:rect l="T9" t="T10" r="T11" b="T12"/>
              <a:pathLst>
                <a:path w="132" h="28">
                  <a:moveTo>
                    <a:pt x="132" y="28"/>
                  </a:moveTo>
                  <a:cubicBezTo>
                    <a:pt x="122" y="24"/>
                    <a:pt x="100" y="8"/>
                    <a:pt x="78" y="4"/>
                  </a:cubicBezTo>
                  <a:cubicBezTo>
                    <a:pt x="56" y="0"/>
                    <a:pt x="16" y="4"/>
                    <a:pt x="0" y="4"/>
                  </a:cubicBezTo>
                </a:path>
              </a:pathLst>
            </a:custGeom>
            <a:solidFill>
              <a:srgbClr val="DDDDDD"/>
            </a:solidFill>
            <a:ln w="12700" cmpd="sng">
              <a:solidFill>
                <a:schemeClr val="bg2"/>
              </a:solidFill>
              <a:round/>
              <a:headEnd/>
              <a:tailEnd/>
            </a:ln>
          </p:spPr>
          <p:txBody>
            <a:bodyPr/>
            <a:lstStyle/>
            <a:p>
              <a:endParaRPr lang="en-IN"/>
            </a:p>
          </p:txBody>
        </p:sp>
        <p:sp>
          <p:nvSpPr>
            <p:cNvPr id="24667" name="Freeform 131"/>
            <p:cNvSpPr>
              <a:spLocks/>
            </p:cNvSpPr>
            <p:nvPr/>
          </p:nvSpPr>
          <p:spPr bwMode="auto">
            <a:xfrm>
              <a:off x="5192" y="2519"/>
              <a:ext cx="20" cy="21"/>
            </a:xfrm>
            <a:custGeom>
              <a:avLst/>
              <a:gdLst>
                <a:gd name="T0" fmla="*/ 16 w 118"/>
                <a:gd name="T1" fmla="*/ 0 h 112"/>
                <a:gd name="T2" fmla="*/ 14 w 118"/>
                <a:gd name="T3" fmla="*/ 52 h 112"/>
                <a:gd name="T4" fmla="*/ 64 w 118"/>
                <a:gd name="T5" fmla="*/ 112 h 112"/>
                <a:gd name="T6" fmla="*/ 110 w 118"/>
                <a:gd name="T7" fmla="*/ 52 h 112"/>
                <a:gd name="T8" fmla="*/ 16 w 118"/>
                <a:gd name="T9" fmla="*/ 0 h 112"/>
                <a:gd name="T10" fmla="*/ 0 60000 65536"/>
                <a:gd name="T11" fmla="*/ 0 60000 65536"/>
                <a:gd name="T12" fmla="*/ 0 60000 65536"/>
                <a:gd name="T13" fmla="*/ 0 60000 65536"/>
                <a:gd name="T14" fmla="*/ 0 60000 65536"/>
                <a:gd name="T15" fmla="*/ 0 w 118"/>
                <a:gd name="T16" fmla="*/ 0 h 112"/>
                <a:gd name="T17" fmla="*/ 118 w 118"/>
                <a:gd name="T18" fmla="*/ 112 h 112"/>
              </a:gdLst>
              <a:ahLst/>
              <a:cxnLst>
                <a:cxn ang="T10">
                  <a:pos x="T0" y="T1"/>
                </a:cxn>
                <a:cxn ang="T11">
                  <a:pos x="T2" y="T3"/>
                </a:cxn>
                <a:cxn ang="T12">
                  <a:pos x="T4" y="T5"/>
                </a:cxn>
                <a:cxn ang="T13">
                  <a:pos x="T6" y="T7"/>
                </a:cxn>
                <a:cxn ang="T14">
                  <a:pos x="T8" y="T9"/>
                </a:cxn>
              </a:cxnLst>
              <a:rect l="T15" t="T16" r="T17" b="T18"/>
              <a:pathLst>
                <a:path w="118" h="112">
                  <a:moveTo>
                    <a:pt x="16" y="0"/>
                  </a:moveTo>
                  <a:cubicBezTo>
                    <a:pt x="0" y="0"/>
                    <a:pt x="6" y="33"/>
                    <a:pt x="14" y="52"/>
                  </a:cubicBezTo>
                  <a:cubicBezTo>
                    <a:pt x="22" y="70"/>
                    <a:pt x="48" y="112"/>
                    <a:pt x="64" y="112"/>
                  </a:cubicBezTo>
                  <a:cubicBezTo>
                    <a:pt x="80" y="112"/>
                    <a:pt x="118" y="71"/>
                    <a:pt x="110" y="52"/>
                  </a:cubicBezTo>
                  <a:cubicBezTo>
                    <a:pt x="102" y="33"/>
                    <a:pt x="32" y="0"/>
                    <a:pt x="16" y="0"/>
                  </a:cubicBezTo>
                  <a:close/>
                </a:path>
              </a:pathLst>
            </a:custGeom>
            <a:solidFill>
              <a:srgbClr val="DDDDDD"/>
            </a:solidFill>
            <a:ln w="9525">
              <a:solidFill>
                <a:schemeClr val="tx1"/>
              </a:solidFill>
              <a:round/>
              <a:headEnd/>
              <a:tailEnd/>
            </a:ln>
          </p:spPr>
          <p:txBody>
            <a:bodyPr/>
            <a:lstStyle/>
            <a:p>
              <a:endParaRPr lang="en-IN"/>
            </a:p>
          </p:txBody>
        </p:sp>
        <p:sp>
          <p:nvSpPr>
            <p:cNvPr id="24668" name="Freeform 132"/>
            <p:cNvSpPr>
              <a:spLocks/>
            </p:cNvSpPr>
            <p:nvPr/>
          </p:nvSpPr>
          <p:spPr bwMode="auto">
            <a:xfrm>
              <a:off x="5136" y="2563"/>
              <a:ext cx="20" cy="11"/>
            </a:xfrm>
            <a:custGeom>
              <a:avLst/>
              <a:gdLst>
                <a:gd name="T0" fmla="*/ 120 w 120"/>
                <a:gd name="T1" fmla="*/ 60 h 60"/>
                <a:gd name="T2" fmla="*/ 54 w 120"/>
                <a:gd name="T3" fmla="*/ 42 h 60"/>
                <a:gd name="T4" fmla="*/ 0 w 120"/>
                <a:gd name="T5" fmla="*/ 0 h 60"/>
                <a:gd name="T6" fmla="*/ 0 60000 65536"/>
                <a:gd name="T7" fmla="*/ 0 60000 65536"/>
                <a:gd name="T8" fmla="*/ 0 60000 65536"/>
                <a:gd name="T9" fmla="*/ 0 w 120"/>
                <a:gd name="T10" fmla="*/ 0 h 60"/>
                <a:gd name="T11" fmla="*/ 120 w 120"/>
                <a:gd name="T12" fmla="*/ 60 h 60"/>
              </a:gdLst>
              <a:ahLst/>
              <a:cxnLst>
                <a:cxn ang="T6">
                  <a:pos x="T0" y="T1"/>
                </a:cxn>
                <a:cxn ang="T7">
                  <a:pos x="T2" y="T3"/>
                </a:cxn>
                <a:cxn ang="T8">
                  <a:pos x="T4" y="T5"/>
                </a:cxn>
              </a:cxnLst>
              <a:rect l="T9" t="T10" r="T11" b="T12"/>
              <a:pathLst>
                <a:path w="120" h="60">
                  <a:moveTo>
                    <a:pt x="120" y="60"/>
                  </a:moveTo>
                  <a:cubicBezTo>
                    <a:pt x="109" y="57"/>
                    <a:pt x="74" y="52"/>
                    <a:pt x="54" y="42"/>
                  </a:cubicBezTo>
                  <a:cubicBezTo>
                    <a:pt x="34" y="32"/>
                    <a:pt x="11" y="9"/>
                    <a:pt x="0" y="0"/>
                  </a:cubicBezTo>
                </a:path>
              </a:pathLst>
            </a:custGeom>
            <a:solidFill>
              <a:srgbClr val="DDDDDD"/>
            </a:solidFill>
            <a:ln w="28575" cmpd="sng">
              <a:solidFill>
                <a:srgbClr val="FF0000"/>
              </a:solidFill>
              <a:round/>
              <a:headEnd/>
              <a:tailEnd/>
            </a:ln>
          </p:spPr>
          <p:txBody>
            <a:bodyPr/>
            <a:lstStyle/>
            <a:p>
              <a:endParaRPr lang="en-IN"/>
            </a:p>
          </p:txBody>
        </p:sp>
      </p:grpSp>
      <p:sp>
        <p:nvSpPr>
          <p:cNvPr id="63636" name="Text Box 148"/>
          <p:cNvSpPr txBox="1">
            <a:spLocks noChangeArrowheads="1"/>
          </p:cNvSpPr>
          <p:nvPr/>
        </p:nvSpPr>
        <p:spPr bwMode="auto">
          <a:xfrm>
            <a:off x="669925" y="4557713"/>
            <a:ext cx="6629400" cy="1552575"/>
          </a:xfrm>
          <a:prstGeom prst="rect">
            <a:avLst/>
          </a:prstGeom>
          <a:noFill/>
          <a:ln w="9525">
            <a:noFill/>
            <a:miter lim="800000"/>
            <a:headEnd/>
            <a:tailEnd/>
          </a:ln>
        </p:spPr>
        <p:txBody>
          <a:bodyPr>
            <a:spAutoFit/>
          </a:bodyPr>
          <a:lstStyle/>
          <a:p>
            <a:r>
              <a:rPr lang="en-US" sz="2400" b="1">
                <a:solidFill>
                  <a:schemeClr val="bg1"/>
                </a:solidFill>
              </a:rPr>
              <a:t>The silver halide crystals on the film are converted to black metallic silver in the developer. (Click to see the films change from pink to dark gray).</a:t>
            </a:r>
          </a:p>
        </p:txBody>
      </p:sp>
      <p:sp>
        <p:nvSpPr>
          <p:cNvPr id="63637" name="Text Box 149"/>
          <p:cNvSpPr txBox="1">
            <a:spLocks noChangeArrowheads="1"/>
          </p:cNvSpPr>
          <p:nvPr/>
        </p:nvSpPr>
        <p:spPr bwMode="auto">
          <a:xfrm>
            <a:off x="669925" y="4557713"/>
            <a:ext cx="7086600" cy="1766887"/>
          </a:xfrm>
          <a:prstGeom prst="rect">
            <a:avLst/>
          </a:prstGeom>
          <a:noFill/>
          <a:ln w="9525">
            <a:noFill/>
            <a:miter lim="800000"/>
            <a:headEnd/>
            <a:tailEnd/>
          </a:ln>
        </p:spPr>
        <p:txBody>
          <a:bodyPr>
            <a:spAutoFit/>
          </a:bodyPr>
          <a:lstStyle/>
          <a:p>
            <a:r>
              <a:rPr lang="en-US" sz="2200" b="1">
                <a:solidFill>
                  <a:schemeClr val="bg1"/>
                </a:solidFill>
              </a:rPr>
              <a:t>After removing the lid, place the films in the rinse water and continuously agitate for 30 seconds. Next put the films in the fixer for 4 minutes and agitate for 5 seconds every 30 seconds. (Click to complete these actions)</a:t>
            </a:r>
          </a:p>
        </p:txBody>
      </p:sp>
      <p:grpSp>
        <p:nvGrpSpPr>
          <p:cNvPr id="11" name="Group 150"/>
          <p:cNvGrpSpPr>
            <a:grpSpLocks/>
          </p:cNvGrpSpPr>
          <p:nvPr/>
        </p:nvGrpSpPr>
        <p:grpSpPr bwMode="auto">
          <a:xfrm>
            <a:off x="7772400" y="4953000"/>
            <a:ext cx="685800" cy="609600"/>
            <a:chOff x="4848" y="2400"/>
            <a:chExt cx="432" cy="384"/>
          </a:xfrm>
        </p:grpSpPr>
        <p:sp>
          <p:nvSpPr>
            <p:cNvPr id="24641" name="Freeform 151"/>
            <p:cNvSpPr>
              <a:spLocks/>
            </p:cNvSpPr>
            <p:nvPr/>
          </p:nvSpPr>
          <p:spPr bwMode="auto">
            <a:xfrm>
              <a:off x="5116" y="2602"/>
              <a:ext cx="72" cy="69"/>
            </a:xfrm>
            <a:custGeom>
              <a:avLst/>
              <a:gdLst>
                <a:gd name="T0" fmla="*/ 4421 w 6043"/>
                <a:gd name="T1" fmla="*/ 7829 h 7829"/>
                <a:gd name="T2" fmla="*/ 4548 w 6043"/>
                <a:gd name="T3" fmla="*/ 7821 h 7829"/>
                <a:gd name="T4" fmla="*/ 4670 w 6043"/>
                <a:gd name="T5" fmla="*/ 7803 h 7829"/>
                <a:gd name="T6" fmla="*/ 4793 w 6043"/>
                <a:gd name="T7" fmla="*/ 7775 h 7829"/>
                <a:gd name="T8" fmla="*/ 4987 w 6043"/>
                <a:gd name="T9" fmla="*/ 7710 h 7829"/>
                <a:gd name="T10" fmla="*/ 5099 w 6043"/>
                <a:gd name="T11" fmla="*/ 7660 h 7829"/>
                <a:gd name="T12" fmla="*/ 5207 w 6043"/>
                <a:gd name="T13" fmla="*/ 7601 h 7829"/>
                <a:gd name="T14" fmla="*/ 5308 w 6043"/>
                <a:gd name="T15" fmla="*/ 7535 h 7829"/>
                <a:gd name="T16" fmla="*/ 5405 w 6043"/>
                <a:gd name="T17" fmla="*/ 7462 h 7829"/>
                <a:gd name="T18" fmla="*/ 5555 w 6043"/>
                <a:gd name="T19" fmla="*/ 7325 h 7829"/>
                <a:gd name="T20" fmla="*/ 5712 w 6043"/>
                <a:gd name="T21" fmla="*/ 7137 h 7829"/>
                <a:gd name="T22" fmla="*/ 5842 w 6043"/>
                <a:gd name="T23" fmla="*/ 6927 h 7829"/>
                <a:gd name="T24" fmla="*/ 5942 w 6043"/>
                <a:gd name="T25" fmla="*/ 6697 h 7829"/>
                <a:gd name="T26" fmla="*/ 6010 w 6043"/>
                <a:gd name="T27" fmla="*/ 6453 h 7829"/>
                <a:gd name="T28" fmla="*/ 6041 w 6043"/>
                <a:gd name="T29" fmla="*/ 6192 h 7829"/>
                <a:gd name="T30" fmla="*/ 6043 w 6043"/>
                <a:gd name="T31" fmla="*/ 1682 h 7829"/>
                <a:gd name="T32" fmla="*/ 6037 w 6043"/>
                <a:gd name="T33" fmla="*/ 1583 h 7829"/>
                <a:gd name="T34" fmla="*/ 6030 w 6043"/>
                <a:gd name="T35" fmla="*/ 1507 h 7829"/>
                <a:gd name="T36" fmla="*/ 6010 w 6043"/>
                <a:gd name="T37" fmla="*/ 1379 h 7829"/>
                <a:gd name="T38" fmla="*/ 5980 w 6043"/>
                <a:gd name="T39" fmla="*/ 1254 h 7829"/>
                <a:gd name="T40" fmla="*/ 5956 w 6043"/>
                <a:gd name="T41" fmla="*/ 1174 h 7829"/>
                <a:gd name="T42" fmla="*/ 5896 w 6043"/>
                <a:gd name="T43" fmla="*/ 1016 h 7829"/>
                <a:gd name="T44" fmla="*/ 5842 w 6043"/>
                <a:gd name="T45" fmla="*/ 904 h 7829"/>
                <a:gd name="T46" fmla="*/ 5782 w 6043"/>
                <a:gd name="T47" fmla="*/ 797 h 7829"/>
                <a:gd name="T48" fmla="*/ 5712 w 6043"/>
                <a:gd name="T49" fmla="*/ 694 h 7829"/>
                <a:gd name="T50" fmla="*/ 5610 w 6043"/>
                <a:gd name="T51" fmla="*/ 566 h 7829"/>
                <a:gd name="T52" fmla="*/ 5436 w 6043"/>
                <a:gd name="T53" fmla="*/ 395 h 7829"/>
                <a:gd name="T54" fmla="*/ 5308 w 6043"/>
                <a:gd name="T55" fmla="*/ 295 h 7829"/>
                <a:gd name="T56" fmla="*/ 5099 w 6043"/>
                <a:gd name="T57" fmla="*/ 170 h 7829"/>
                <a:gd name="T58" fmla="*/ 4949 w 6043"/>
                <a:gd name="T59" fmla="*/ 106 h 7829"/>
                <a:gd name="T60" fmla="*/ 4712 w 6043"/>
                <a:gd name="T61" fmla="*/ 36 h 7829"/>
                <a:gd name="T62" fmla="*/ 4463 w 6043"/>
                <a:gd name="T63" fmla="*/ 2 h 7829"/>
                <a:gd name="T64" fmla="*/ 1625 w 6043"/>
                <a:gd name="T65" fmla="*/ 1 h 7829"/>
                <a:gd name="T66" fmla="*/ 1497 w 6043"/>
                <a:gd name="T67" fmla="*/ 10 h 7829"/>
                <a:gd name="T68" fmla="*/ 1373 w 6043"/>
                <a:gd name="T69" fmla="*/ 28 h 7829"/>
                <a:gd name="T70" fmla="*/ 1250 w 6043"/>
                <a:gd name="T71" fmla="*/ 55 h 7829"/>
                <a:gd name="T72" fmla="*/ 1133 w 6043"/>
                <a:gd name="T73" fmla="*/ 91 h 7829"/>
                <a:gd name="T74" fmla="*/ 1019 w 6043"/>
                <a:gd name="T75" fmla="*/ 136 h 7829"/>
                <a:gd name="T76" fmla="*/ 908 w 6043"/>
                <a:gd name="T77" fmla="*/ 190 h 7829"/>
                <a:gd name="T78" fmla="*/ 803 w 6043"/>
                <a:gd name="T79" fmla="*/ 251 h 7829"/>
                <a:gd name="T80" fmla="*/ 702 w 6043"/>
                <a:gd name="T81" fmla="*/ 319 h 7829"/>
                <a:gd name="T82" fmla="*/ 546 w 6043"/>
                <a:gd name="T83" fmla="*/ 449 h 7829"/>
                <a:gd name="T84" fmla="*/ 381 w 6043"/>
                <a:gd name="T85" fmla="*/ 629 h 7829"/>
                <a:gd name="T86" fmla="*/ 241 w 6043"/>
                <a:gd name="T87" fmla="*/ 832 h 7829"/>
                <a:gd name="T88" fmla="*/ 131 w 6043"/>
                <a:gd name="T89" fmla="*/ 1055 h 7829"/>
                <a:gd name="T90" fmla="*/ 53 w 6043"/>
                <a:gd name="T91" fmla="*/ 1295 h 7829"/>
                <a:gd name="T92" fmla="*/ 8 w 6043"/>
                <a:gd name="T93" fmla="*/ 1550 h 7829"/>
                <a:gd name="T94" fmla="*/ 0 w 6043"/>
                <a:gd name="T95" fmla="*/ 6103 h 7829"/>
                <a:gd name="T96" fmla="*/ 5 w 6043"/>
                <a:gd name="T97" fmla="*/ 6237 h 7829"/>
                <a:gd name="T98" fmla="*/ 8 w 6043"/>
                <a:gd name="T99" fmla="*/ 6281 h 7829"/>
                <a:gd name="T100" fmla="*/ 25 w 6043"/>
                <a:gd name="T101" fmla="*/ 6409 h 7829"/>
                <a:gd name="T102" fmla="*/ 53 w 6043"/>
                <a:gd name="T103" fmla="*/ 6535 h 7829"/>
                <a:gd name="T104" fmla="*/ 80 w 6043"/>
                <a:gd name="T105" fmla="*/ 6637 h 7829"/>
                <a:gd name="T106" fmla="*/ 131 w 6043"/>
                <a:gd name="T107" fmla="*/ 6775 h 7829"/>
                <a:gd name="T108" fmla="*/ 182 w 6043"/>
                <a:gd name="T109" fmla="*/ 6889 h 7829"/>
                <a:gd name="T110" fmla="*/ 263 w 6043"/>
                <a:gd name="T111" fmla="*/ 7033 h 7829"/>
                <a:gd name="T112" fmla="*/ 381 w 6043"/>
                <a:gd name="T113" fmla="*/ 7201 h 7829"/>
                <a:gd name="T114" fmla="*/ 488 w 6043"/>
                <a:gd name="T115" fmla="*/ 7325 h 7829"/>
                <a:gd name="T116" fmla="*/ 607 w 6043"/>
                <a:gd name="T117" fmla="*/ 7435 h 7829"/>
                <a:gd name="T118" fmla="*/ 803 w 6043"/>
                <a:gd name="T119" fmla="*/ 7579 h 7829"/>
                <a:gd name="T120" fmla="*/ 1019 w 6043"/>
                <a:gd name="T121" fmla="*/ 7695 h 7829"/>
                <a:gd name="T122" fmla="*/ 1250 w 6043"/>
                <a:gd name="T123" fmla="*/ 7775 h 7829"/>
                <a:gd name="T124" fmla="*/ 1497 w 6043"/>
                <a:gd name="T125" fmla="*/ 7821 h 78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043"/>
                <a:gd name="T190" fmla="*/ 0 h 7829"/>
                <a:gd name="T191" fmla="*/ 6043 w 6043"/>
                <a:gd name="T192" fmla="*/ 7829 h 782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043" h="7829">
                  <a:moveTo>
                    <a:pt x="1668" y="7829"/>
                  </a:moveTo>
                  <a:lnTo>
                    <a:pt x="4377" y="7829"/>
                  </a:lnTo>
                  <a:lnTo>
                    <a:pt x="4421" y="7829"/>
                  </a:lnTo>
                  <a:lnTo>
                    <a:pt x="4463" y="7827"/>
                  </a:lnTo>
                  <a:lnTo>
                    <a:pt x="4506" y="7824"/>
                  </a:lnTo>
                  <a:lnTo>
                    <a:pt x="4548" y="7821"/>
                  </a:lnTo>
                  <a:lnTo>
                    <a:pt x="4590" y="7816"/>
                  </a:lnTo>
                  <a:lnTo>
                    <a:pt x="4632" y="7810"/>
                  </a:lnTo>
                  <a:lnTo>
                    <a:pt x="4670" y="7803"/>
                  </a:lnTo>
                  <a:lnTo>
                    <a:pt x="4712" y="7794"/>
                  </a:lnTo>
                  <a:lnTo>
                    <a:pt x="4752" y="7785"/>
                  </a:lnTo>
                  <a:lnTo>
                    <a:pt x="4793" y="7775"/>
                  </a:lnTo>
                  <a:lnTo>
                    <a:pt x="4872" y="7752"/>
                  </a:lnTo>
                  <a:lnTo>
                    <a:pt x="4949" y="7725"/>
                  </a:lnTo>
                  <a:lnTo>
                    <a:pt x="4987" y="7710"/>
                  </a:lnTo>
                  <a:lnTo>
                    <a:pt x="5026" y="7695"/>
                  </a:lnTo>
                  <a:lnTo>
                    <a:pt x="5063" y="7678"/>
                  </a:lnTo>
                  <a:lnTo>
                    <a:pt x="5099" y="7660"/>
                  </a:lnTo>
                  <a:lnTo>
                    <a:pt x="5135" y="7641"/>
                  </a:lnTo>
                  <a:lnTo>
                    <a:pt x="5171" y="7621"/>
                  </a:lnTo>
                  <a:lnTo>
                    <a:pt x="5207" y="7601"/>
                  </a:lnTo>
                  <a:lnTo>
                    <a:pt x="5240" y="7579"/>
                  </a:lnTo>
                  <a:lnTo>
                    <a:pt x="5274" y="7558"/>
                  </a:lnTo>
                  <a:lnTo>
                    <a:pt x="5308" y="7535"/>
                  </a:lnTo>
                  <a:lnTo>
                    <a:pt x="5341" y="7511"/>
                  </a:lnTo>
                  <a:lnTo>
                    <a:pt x="5374" y="7487"/>
                  </a:lnTo>
                  <a:lnTo>
                    <a:pt x="5405" y="7462"/>
                  </a:lnTo>
                  <a:lnTo>
                    <a:pt x="5436" y="7435"/>
                  </a:lnTo>
                  <a:lnTo>
                    <a:pt x="5497" y="7381"/>
                  </a:lnTo>
                  <a:lnTo>
                    <a:pt x="5555" y="7325"/>
                  </a:lnTo>
                  <a:lnTo>
                    <a:pt x="5610" y="7265"/>
                  </a:lnTo>
                  <a:lnTo>
                    <a:pt x="5663" y="7201"/>
                  </a:lnTo>
                  <a:lnTo>
                    <a:pt x="5712" y="7137"/>
                  </a:lnTo>
                  <a:lnTo>
                    <a:pt x="5759" y="7068"/>
                  </a:lnTo>
                  <a:lnTo>
                    <a:pt x="5802" y="6999"/>
                  </a:lnTo>
                  <a:lnTo>
                    <a:pt x="5842" y="6927"/>
                  </a:lnTo>
                  <a:lnTo>
                    <a:pt x="5879" y="6852"/>
                  </a:lnTo>
                  <a:lnTo>
                    <a:pt x="5912" y="6775"/>
                  </a:lnTo>
                  <a:lnTo>
                    <a:pt x="5942" y="6697"/>
                  </a:lnTo>
                  <a:lnTo>
                    <a:pt x="5969" y="6617"/>
                  </a:lnTo>
                  <a:lnTo>
                    <a:pt x="5990" y="6535"/>
                  </a:lnTo>
                  <a:lnTo>
                    <a:pt x="6010" y="6453"/>
                  </a:lnTo>
                  <a:lnTo>
                    <a:pt x="6024" y="6367"/>
                  </a:lnTo>
                  <a:lnTo>
                    <a:pt x="6035" y="6281"/>
                  </a:lnTo>
                  <a:lnTo>
                    <a:pt x="6041" y="6192"/>
                  </a:lnTo>
                  <a:lnTo>
                    <a:pt x="6043" y="6103"/>
                  </a:lnTo>
                  <a:lnTo>
                    <a:pt x="6043" y="1727"/>
                  </a:lnTo>
                  <a:lnTo>
                    <a:pt x="6043" y="1682"/>
                  </a:lnTo>
                  <a:lnTo>
                    <a:pt x="6041" y="1638"/>
                  </a:lnTo>
                  <a:lnTo>
                    <a:pt x="6038" y="1594"/>
                  </a:lnTo>
                  <a:lnTo>
                    <a:pt x="6037" y="1583"/>
                  </a:lnTo>
                  <a:lnTo>
                    <a:pt x="6037" y="1572"/>
                  </a:lnTo>
                  <a:lnTo>
                    <a:pt x="6035" y="1550"/>
                  </a:lnTo>
                  <a:lnTo>
                    <a:pt x="6030" y="1507"/>
                  </a:lnTo>
                  <a:lnTo>
                    <a:pt x="6024" y="1464"/>
                  </a:lnTo>
                  <a:lnTo>
                    <a:pt x="6018" y="1421"/>
                  </a:lnTo>
                  <a:lnTo>
                    <a:pt x="6010" y="1379"/>
                  </a:lnTo>
                  <a:lnTo>
                    <a:pt x="6001" y="1337"/>
                  </a:lnTo>
                  <a:lnTo>
                    <a:pt x="5990" y="1295"/>
                  </a:lnTo>
                  <a:lnTo>
                    <a:pt x="5980" y="1254"/>
                  </a:lnTo>
                  <a:lnTo>
                    <a:pt x="5969" y="1213"/>
                  </a:lnTo>
                  <a:lnTo>
                    <a:pt x="5963" y="1194"/>
                  </a:lnTo>
                  <a:lnTo>
                    <a:pt x="5956" y="1174"/>
                  </a:lnTo>
                  <a:lnTo>
                    <a:pt x="5942" y="1133"/>
                  </a:lnTo>
                  <a:lnTo>
                    <a:pt x="5912" y="1055"/>
                  </a:lnTo>
                  <a:lnTo>
                    <a:pt x="5896" y="1016"/>
                  </a:lnTo>
                  <a:lnTo>
                    <a:pt x="5879" y="978"/>
                  </a:lnTo>
                  <a:lnTo>
                    <a:pt x="5861" y="941"/>
                  </a:lnTo>
                  <a:lnTo>
                    <a:pt x="5842" y="904"/>
                  </a:lnTo>
                  <a:lnTo>
                    <a:pt x="5822" y="868"/>
                  </a:lnTo>
                  <a:lnTo>
                    <a:pt x="5802" y="832"/>
                  </a:lnTo>
                  <a:lnTo>
                    <a:pt x="5782" y="797"/>
                  </a:lnTo>
                  <a:lnTo>
                    <a:pt x="5759" y="762"/>
                  </a:lnTo>
                  <a:lnTo>
                    <a:pt x="5736" y="727"/>
                  </a:lnTo>
                  <a:lnTo>
                    <a:pt x="5712" y="694"/>
                  </a:lnTo>
                  <a:lnTo>
                    <a:pt x="5663" y="629"/>
                  </a:lnTo>
                  <a:lnTo>
                    <a:pt x="5636" y="598"/>
                  </a:lnTo>
                  <a:lnTo>
                    <a:pt x="5610" y="566"/>
                  </a:lnTo>
                  <a:lnTo>
                    <a:pt x="5555" y="506"/>
                  </a:lnTo>
                  <a:lnTo>
                    <a:pt x="5497" y="449"/>
                  </a:lnTo>
                  <a:lnTo>
                    <a:pt x="5436" y="395"/>
                  </a:lnTo>
                  <a:lnTo>
                    <a:pt x="5374" y="343"/>
                  </a:lnTo>
                  <a:lnTo>
                    <a:pt x="5341" y="319"/>
                  </a:lnTo>
                  <a:lnTo>
                    <a:pt x="5308" y="295"/>
                  </a:lnTo>
                  <a:lnTo>
                    <a:pt x="5240" y="251"/>
                  </a:lnTo>
                  <a:lnTo>
                    <a:pt x="5171" y="209"/>
                  </a:lnTo>
                  <a:lnTo>
                    <a:pt x="5099" y="170"/>
                  </a:lnTo>
                  <a:lnTo>
                    <a:pt x="5063" y="154"/>
                  </a:lnTo>
                  <a:lnTo>
                    <a:pt x="5026" y="136"/>
                  </a:lnTo>
                  <a:lnTo>
                    <a:pt x="4949" y="106"/>
                  </a:lnTo>
                  <a:lnTo>
                    <a:pt x="4872" y="78"/>
                  </a:lnTo>
                  <a:lnTo>
                    <a:pt x="4793" y="55"/>
                  </a:lnTo>
                  <a:lnTo>
                    <a:pt x="4712" y="36"/>
                  </a:lnTo>
                  <a:lnTo>
                    <a:pt x="4632" y="20"/>
                  </a:lnTo>
                  <a:lnTo>
                    <a:pt x="4548" y="10"/>
                  </a:lnTo>
                  <a:lnTo>
                    <a:pt x="4463" y="2"/>
                  </a:lnTo>
                  <a:lnTo>
                    <a:pt x="4377" y="0"/>
                  </a:lnTo>
                  <a:lnTo>
                    <a:pt x="1668" y="0"/>
                  </a:lnTo>
                  <a:lnTo>
                    <a:pt x="1625" y="1"/>
                  </a:lnTo>
                  <a:lnTo>
                    <a:pt x="1583" y="2"/>
                  </a:lnTo>
                  <a:lnTo>
                    <a:pt x="1539" y="5"/>
                  </a:lnTo>
                  <a:lnTo>
                    <a:pt x="1497" y="10"/>
                  </a:lnTo>
                  <a:lnTo>
                    <a:pt x="1455" y="14"/>
                  </a:lnTo>
                  <a:lnTo>
                    <a:pt x="1413" y="20"/>
                  </a:lnTo>
                  <a:lnTo>
                    <a:pt x="1373" y="28"/>
                  </a:lnTo>
                  <a:lnTo>
                    <a:pt x="1332" y="36"/>
                  </a:lnTo>
                  <a:lnTo>
                    <a:pt x="1291" y="44"/>
                  </a:lnTo>
                  <a:lnTo>
                    <a:pt x="1250" y="55"/>
                  </a:lnTo>
                  <a:lnTo>
                    <a:pt x="1211" y="66"/>
                  </a:lnTo>
                  <a:lnTo>
                    <a:pt x="1171" y="78"/>
                  </a:lnTo>
                  <a:lnTo>
                    <a:pt x="1133" y="91"/>
                  </a:lnTo>
                  <a:lnTo>
                    <a:pt x="1094" y="106"/>
                  </a:lnTo>
                  <a:lnTo>
                    <a:pt x="1057" y="120"/>
                  </a:lnTo>
                  <a:lnTo>
                    <a:pt x="1019" y="136"/>
                  </a:lnTo>
                  <a:lnTo>
                    <a:pt x="981" y="154"/>
                  </a:lnTo>
                  <a:lnTo>
                    <a:pt x="944" y="170"/>
                  </a:lnTo>
                  <a:lnTo>
                    <a:pt x="908" y="190"/>
                  </a:lnTo>
                  <a:lnTo>
                    <a:pt x="872" y="209"/>
                  </a:lnTo>
                  <a:lnTo>
                    <a:pt x="837" y="229"/>
                  </a:lnTo>
                  <a:lnTo>
                    <a:pt x="803" y="251"/>
                  </a:lnTo>
                  <a:lnTo>
                    <a:pt x="769" y="272"/>
                  </a:lnTo>
                  <a:lnTo>
                    <a:pt x="735" y="295"/>
                  </a:lnTo>
                  <a:lnTo>
                    <a:pt x="702" y="319"/>
                  </a:lnTo>
                  <a:lnTo>
                    <a:pt x="669" y="343"/>
                  </a:lnTo>
                  <a:lnTo>
                    <a:pt x="607" y="395"/>
                  </a:lnTo>
                  <a:lnTo>
                    <a:pt x="546" y="449"/>
                  </a:lnTo>
                  <a:lnTo>
                    <a:pt x="488" y="506"/>
                  </a:lnTo>
                  <a:lnTo>
                    <a:pt x="433" y="566"/>
                  </a:lnTo>
                  <a:lnTo>
                    <a:pt x="381" y="629"/>
                  </a:lnTo>
                  <a:lnTo>
                    <a:pt x="331" y="694"/>
                  </a:lnTo>
                  <a:lnTo>
                    <a:pt x="284" y="762"/>
                  </a:lnTo>
                  <a:lnTo>
                    <a:pt x="241" y="832"/>
                  </a:lnTo>
                  <a:lnTo>
                    <a:pt x="201" y="904"/>
                  </a:lnTo>
                  <a:lnTo>
                    <a:pt x="164" y="978"/>
                  </a:lnTo>
                  <a:lnTo>
                    <a:pt x="131" y="1055"/>
                  </a:lnTo>
                  <a:lnTo>
                    <a:pt x="101" y="1133"/>
                  </a:lnTo>
                  <a:lnTo>
                    <a:pt x="74" y="1213"/>
                  </a:lnTo>
                  <a:lnTo>
                    <a:pt x="53" y="1295"/>
                  </a:lnTo>
                  <a:lnTo>
                    <a:pt x="33" y="1379"/>
                  </a:lnTo>
                  <a:lnTo>
                    <a:pt x="19" y="1464"/>
                  </a:lnTo>
                  <a:lnTo>
                    <a:pt x="8" y="1550"/>
                  </a:lnTo>
                  <a:lnTo>
                    <a:pt x="2" y="1638"/>
                  </a:lnTo>
                  <a:lnTo>
                    <a:pt x="0" y="1727"/>
                  </a:lnTo>
                  <a:lnTo>
                    <a:pt x="0" y="6103"/>
                  </a:lnTo>
                  <a:lnTo>
                    <a:pt x="0" y="6148"/>
                  </a:lnTo>
                  <a:lnTo>
                    <a:pt x="2" y="6192"/>
                  </a:lnTo>
                  <a:lnTo>
                    <a:pt x="5" y="6237"/>
                  </a:lnTo>
                  <a:lnTo>
                    <a:pt x="6" y="6247"/>
                  </a:lnTo>
                  <a:lnTo>
                    <a:pt x="6" y="6258"/>
                  </a:lnTo>
                  <a:lnTo>
                    <a:pt x="8" y="6281"/>
                  </a:lnTo>
                  <a:lnTo>
                    <a:pt x="13" y="6324"/>
                  </a:lnTo>
                  <a:lnTo>
                    <a:pt x="19" y="6367"/>
                  </a:lnTo>
                  <a:lnTo>
                    <a:pt x="25" y="6409"/>
                  </a:lnTo>
                  <a:lnTo>
                    <a:pt x="33" y="6453"/>
                  </a:lnTo>
                  <a:lnTo>
                    <a:pt x="42" y="6493"/>
                  </a:lnTo>
                  <a:lnTo>
                    <a:pt x="53" y="6535"/>
                  </a:lnTo>
                  <a:lnTo>
                    <a:pt x="63" y="6576"/>
                  </a:lnTo>
                  <a:lnTo>
                    <a:pt x="74" y="6617"/>
                  </a:lnTo>
                  <a:lnTo>
                    <a:pt x="80" y="6637"/>
                  </a:lnTo>
                  <a:lnTo>
                    <a:pt x="87" y="6658"/>
                  </a:lnTo>
                  <a:lnTo>
                    <a:pt x="101" y="6697"/>
                  </a:lnTo>
                  <a:lnTo>
                    <a:pt x="131" y="6775"/>
                  </a:lnTo>
                  <a:lnTo>
                    <a:pt x="147" y="6814"/>
                  </a:lnTo>
                  <a:lnTo>
                    <a:pt x="164" y="6852"/>
                  </a:lnTo>
                  <a:lnTo>
                    <a:pt x="182" y="6889"/>
                  </a:lnTo>
                  <a:lnTo>
                    <a:pt x="201" y="6927"/>
                  </a:lnTo>
                  <a:lnTo>
                    <a:pt x="241" y="6999"/>
                  </a:lnTo>
                  <a:lnTo>
                    <a:pt x="263" y="7033"/>
                  </a:lnTo>
                  <a:lnTo>
                    <a:pt x="284" y="7068"/>
                  </a:lnTo>
                  <a:lnTo>
                    <a:pt x="331" y="7137"/>
                  </a:lnTo>
                  <a:lnTo>
                    <a:pt x="381" y="7201"/>
                  </a:lnTo>
                  <a:lnTo>
                    <a:pt x="433" y="7265"/>
                  </a:lnTo>
                  <a:lnTo>
                    <a:pt x="461" y="7295"/>
                  </a:lnTo>
                  <a:lnTo>
                    <a:pt x="488" y="7325"/>
                  </a:lnTo>
                  <a:lnTo>
                    <a:pt x="517" y="7353"/>
                  </a:lnTo>
                  <a:lnTo>
                    <a:pt x="546" y="7381"/>
                  </a:lnTo>
                  <a:lnTo>
                    <a:pt x="607" y="7435"/>
                  </a:lnTo>
                  <a:lnTo>
                    <a:pt x="669" y="7487"/>
                  </a:lnTo>
                  <a:lnTo>
                    <a:pt x="735" y="7535"/>
                  </a:lnTo>
                  <a:lnTo>
                    <a:pt x="803" y="7579"/>
                  </a:lnTo>
                  <a:lnTo>
                    <a:pt x="872" y="7621"/>
                  </a:lnTo>
                  <a:lnTo>
                    <a:pt x="944" y="7660"/>
                  </a:lnTo>
                  <a:lnTo>
                    <a:pt x="1019" y="7695"/>
                  </a:lnTo>
                  <a:lnTo>
                    <a:pt x="1094" y="7725"/>
                  </a:lnTo>
                  <a:lnTo>
                    <a:pt x="1171" y="7752"/>
                  </a:lnTo>
                  <a:lnTo>
                    <a:pt x="1250" y="7775"/>
                  </a:lnTo>
                  <a:lnTo>
                    <a:pt x="1332" y="7794"/>
                  </a:lnTo>
                  <a:lnTo>
                    <a:pt x="1413" y="7810"/>
                  </a:lnTo>
                  <a:lnTo>
                    <a:pt x="1497" y="7821"/>
                  </a:lnTo>
                  <a:lnTo>
                    <a:pt x="1583" y="7827"/>
                  </a:lnTo>
                  <a:lnTo>
                    <a:pt x="1668" y="7829"/>
                  </a:lnTo>
                  <a:close/>
                </a:path>
              </a:pathLst>
            </a:custGeom>
            <a:solidFill>
              <a:srgbClr val="DDDDDD"/>
            </a:solidFill>
            <a:ln w="14288">
              <a:solidFill>
                <a:schemeClr val="bg2"/>
              </a:solidFill>
              <a:prstDash val="solid"/>
              <a:round/>
              <a:headEnd/>
              <a:tailEnd/>
            </a:ln>
          </p:spPr>
          <p:txBody>
            <a:bodyPr/>
            <a:lstStyle/>
            <a:p>
              <a:endParaRPr lang="en-IN"/>
            </a:p>
          </p:txBody>
        </p:sp>
        <p:sp>
          <p:nvSpPr>
            <p:cNvPr id="24642" name="Line 152"/>
            <p:cNvSpPr>
              <a:spLocks noChangeShapeType="1"/>
            </p:cNvSpPr>
            <p:nvPr/>
          </p:nvSpPr>
          <p:spPr bwMode="auto">
            <a:xfrm>
              <a:off x="5188" y="2628"/>
              <a:ext cx="38" cy="0"/>
            </a:xfrm>
            <a:prstGeom prst="line">
              <a:avLst/>
            </a:prstGeom>
            <a:noFill/>
            <a:ln w="19050">
              <a:solidFill>
                <a:schemeClr val="bg1"/>
              </a:solidFill>
              <a:round/>
              <a:headEnd/>
              <a:tailEnd/>
            </a:ln>
          </p:spPr>
          <p:txBody>
            <a:bodyPr/>
            <a:lstStyle/>
            <a:p>
              <a:endParaRPr lang="en-IN"/>
            </a:p>
          </p:txBody>
        </p:sp>
        <p:sp>
          <p:nvSpPr>
            <p:cNvPr id="24643" name="Line 153"/>
            <p:cNvSpPr>
              <a:spLocks noChangeShapeType="1"/>
            </p:cNvSpPr>
            <p:nvPr/>
          </p:nvSpPr>
          <p:spPr bwMode="auto">
            <a:xfrm>
              <a:off x="5188" y="2644"/>
              <a:ext cx="38" cy="0"/>
            </a:xfrm>
            <a:prstGeom prst="line">
              <a:avLst/>
            </a:prstGeom>
            <a:noFill/>
            <a:ln w="19050">
              <a:solidFill>
                <a:schemeClr val="bg1"/>
              </a:solidFill>
              <a:round/>
              <a:headEnd/>
              <a:tailEnd/>
            </a:ln>
          </p:spPr>
          <p:txBody>
            <a:bodyPr/>
            <a:lstStyle/>
            <a:p>
              <a:endParaRPr lang="en-IN"/>
            </a:p>
          </p:txBody>
        </p:sp>
        <p:sp>
          <p:nvSpPr>
            <p:cNvPr id="24644" name="Line 154"/>
            <p:cNvSpPr>
              <a:spLocks noChangeShapeType="1"/>
            </p:cNvSpPr>
            <p:nvPr/>
          </p:nvSpPr>
          <p:spPr bwMode="auto">
            <a:xfrm>
              <a:off x="5226" y="2627"/>
              <a:ext cx="0" cy="17"/>
            </a:xfrm>
            <a:prstGeom prst="line">
              <a:avLst/>
            </a:prstGeom>
            <a:noFill/>
            <a:ln w="28575">
              <a:solidFill>
                <a:schemeClr val="bg1"/>
              </a:solidFill>
              <a:round/>
              <a:headEnd/>
              <a:tailEnd/>
            </a:ln>
          </p:spPr>
          <p:txBody>
            <a:bodyPr/>
            <a:lstStyle/>
            <a:p>
              <a:endParaRPr lang="en-IN"/>
            </a:p>
          </p:txBody>
        </p:sp>
        <p:sp>
          <p:nvSpPr>
            <p:cNvPr id="24645" name="Line 155"/>
            <p:cNvSpPr>
              <a:spLocks noChangeShapeType="1"/>
            </p:cNvSpPr>
            <p:nvPr/>
          </p:nvSpPr>
          <p:spPr bwMode="auto">
            <a:xfrm>
              <a:off x="5280" y="2657"/>
              <a:ext cx="0" cy="1"/>
            </a:xfrm>
            <a:prstGeom prst="line">
              <a:avLst/>
            </a:prstGeom>
            <a:noFill/>
            <a:ln w="14288">
              <a:solidFill>
                <a:srgbClr val="000000"/>
              </a:solidFill>
              <a:round/>
              <a:headEnd/>
              <a:tailEnd/>
            </a:ln>
          </p:spPr>
          <p:txBody>
            <a:bodyPr/>
            <a:lstStyle/>
            <a:p>
              <a:endParaRPr lang="en-IN"/>
            </a:p>
          </p:txBody>
        </p:sp>
        <p:sp>
          <p:nvSpPr>
            <p:cNvPr id="24646" name="Freeform 156"/>
            <p:cNvSpPr>
              <a:spLocks/>
            </p:cNvSpPr>
            <p:nvPr/>
          </p:nvSpPr>
          <p:spPr bwMode="auto">
            <a:xfrm>
              <a:off x="4848" y="2400"/>
              <a:ext cx="362" cy="384"/>
            </a:xfrm>
            <a:custGeom>
              <a:avLst/>
              <a:gdLst>
                <a:gd name="T0" fmla="*/ 341 w 2216"/>
                <a:gd name="T1" fmla="*/ 1740 h 2015"/>
                <a:gd name="T2" fmla="*/ 307 w 2216"/>
                <a:gd name="T3" fmla="*/ 1580 h 2015"/>
                <a:gd name="T4" fmla="*/ 319 w 2216"/>
                <a:gd name="T5" fmla="*/ 1376 h 2015"/>
                <a:gd name="T6" fmla="*/ 467 w 2216"/>
                <a:gd name="T7" fmla="*/ 1204 h 2015"/>
                <a:gd name="T8" fmla="*/ 637 w 2216"/>
                <a:gd name="T9" fmla="*/ 1058 h 2015"/>
                <a:gd name="T10" fmla="*/ 970 w 2216"/>
                <a:gd name="T11" fmla="*/ 806 h 2015"/>
                <a:gd name="T12" fmla="*/ 1175 w 2216"/>
                <a:gd name="T13" fmla="*/ 661 h 2015"/>
                <a:gd name="T14" fmla="*/ 1281 w 2216"/>
                <a:gd name="T15" fmla="*/ 588 h 2015"/>
                <a:gd name="T16" fmla="*/ 1168 w 2216"/>
                <a:gd name="T17" fmla="*/ 336 h 2015"/>
                <a:gd name="T18" fmla="*/ 1273 w 2216"/>
                <a:gd name="T19" fmla="*/ 86 h 2015"/>
                <a:gd name="T20" fmla="*/ 1375 w 2216"/>
                <a:gd name="T21" fmla="*/ 26 h 2015"/>
                <a:gd name="T22" fmla="*/ 1489 w 2216"/>
                <a:gd name="T23" fmla="*/ 20 h 2015"/>
                <a:gd name="T24" fmla="*/ 1837 w 2216"/>
                <a:gd name="T25" fmla="*/ 146 h 2015"/>
                <a:gd name="T26" fmla="*/ 1897 w 2216"/>
                <a:gd name="T27" fmla="*/ 409 h 2015"/>
                <a:gd name="T28" fmla="*/ 1969 w 2216"/>
                <a:gd name="T29" fmla="*/ 495 h 2015"/>
                <a:gd name="T30" fmla="*/ 2029 w 2216"/>
                <a:gd name="T31" fmla="*/ 578 h 2015"/>
                <a:gd name="T32" fmla="*/ 2208 w 2216"/>
                <a:gd name="T33" fmla="*/ 681 h 2015"/>
                <a:gd name="T34" fmla="*/ 2077 w 2216"/>
                <a:gd name="T35" fmla="*/ 818 h 2015"/>
                <a:gd name="T36" fmla="*/ 1916 w 2216"/>
                <a:gd name="T37" fmla="*/ 886 h 2015"/>
                <a:gd name="T38" fmla="*/ 1870 w 2216"/>
                <a:gd name="T39" fmla="*/ 959 h 2015"/>
                <a:gd name="T40" fmla="*/ 1741 w 2216"/>
                <a:gd name="T41" fmla="*/ 962 h 2015"/>
                <a:gd name="T42" fmla="*/ 1671 w 2216"/>
                <a:gd name="T43" fmla="*/ 1012 h 2015"/>
                <a:gd name="T44" fmla="*/ 1592 w 2216"/>
                <a:gd name="T45" fmla="*/ 1084 h 2015"/>
                <a:gd name="T46" fmla="*/ 1645 w 2216"/>
                <a:gd name="T47" fmla="*/ 1154 h 2015"/>
                <a:gd name="T48" fmla="*/ 1758 w 2216"/>
                <a:gd name="T49" fmla="*/ 1164 h 2015"/>
                <a:gd name="T50" fmla="*/ 1791 w 2216"/>
                <a:gd name="T51" fmla="*/ 1250 h 2015"/>
                <a:gd name="T52" fmla="*/ 1711 w 2216"/>
                <a:gd name="T53" fmla="*/ 1336 h 2015"/>
                <a:gd name="T54" fmla="*/ 1619 w 2216"/>
                <a:gd name="T55" fmla="*/ 1250 h 2015"/>
                <a:gd name="T56" fmla="*/ 1552 w 2216"/>
                <a:gd name="T57" fmla="*/ 1197 h 2015"/>
                <a:gd name="T58" fmla="*/ 1486 w 2216"/>
                <a:gd name="T59" fmla="*/ 1197 h 2015"/>
                <a:gd name="T60" fmla="*/ 1486 w 2216"/>
                <a:gd name="T61" fmla="*/ 1349 h 2015"/>
                <a:gd name="T62" fmla="*/ 1486 w 2216"/>
                <a:gd name="T63" fmla="*/ 1495 h 2015"/>
                <a:gd name="T64" fmla="*/ 1453 w 2216"/>
                <a:gd name="T65" fmla="*/ 1641 h 2015"/>
                <a:gd name="T66" fmla="*/ 1354 w 2216"/>
                <a:gd name="T67" fmla="*/ 1733 h 2015"/>
                <a:gd name="T68" fmla="*/ 1261 w 2216"/>
                <a:gd name="T69" fmla="*/ 1813 h 2015"/>
                <a:gd name="T70" fmla="*/ 1117 w 2216"/>
                <a:gd name="T71" fmla="*/ 1874 h 2015"/>
                <a:gd name="T72" fmla="*/ 1334 w 2216"/>
                <a:gd name="T73" fmla="*/ 1899 h 2015"/>
                <a:gd name="T74" fmla="*/ 1327 w 2216"/>
                <a:gd name="T75" fmla="*/ 1992 h 2015"/>
                <a:gd name="T76" fmla="*/ 1168 w 2216"/>
                <a:gd name="T77" fmla="*/ 2011 h 2015"/>
                <a:gd name="T78" fmla="*/ 1109 w 2216"/>
                <a:gd name="T79" fmla="*/ 1965 h 2015"/>
                <a:gd name="T80" fmla="*/ 1021 w 2216"/>
                <a:gd name="T81" fmla="*/ 1970 h 2015"/>
                <a:gd name="T82" fmla="*/ 781 w 2216"/>
                <a:gd name="T83" fmla="*/ 1970 h 2015"/>
                <a:gd name="T84" fmla="*/ 579 w 2216"/>
                <a:gd name="T85" fmla="*/ 1952 h 2015"/>
                <a:gd name="T86" fmla="*/ 445 w 2216"/>
                <a:gd name="T87" fmla="*/ 1874 h 2015"/>
                <a:gd name="T88" fmla="*/ 308 w 2216"/>
                <a:gd name="T89" fmla="*/ 1852 h 2015"/>
                <a:gd name="T90" fmla="*/ 188 w 2216"/>
                <a:gd name="T91" fmla="*/ 1780 h 2015"/>
                <a:gd name="T92" fmla="*/ 30 w 2216"/>
                <a:gd name="T93" fmla="*/ 1528 h 2015"/>
                <a:gd name="T94" fmla="*/ 10 w 2216"/>
                <a:gd name="T95" fmla="*/ 1336 h 2015"/>
                <a:gd name="T96" fmla="*/ 69 w 2216"/>
                <a:gd name="T97" fmla="*/ 1124 h 2015"/>
                <a:gd name="T98" fmla="*/ 188 w 2216"/>
                <a:gd name="T99" fmla="*/ 998 h 2015"/>
                <a:gd name="T100" fmla="*/ 321 w 2216"/>
                <a:gd name="T101" fmla="*/ 899 h 2015"/>
                <a:gd name="T102" fmla="*/ 480 w 2216"/>
                <a:gd name="T103" fmla="*/ 853 h 2015"/>
                <a:gd name="T104" fmla="*/ 625 w 2216"/>
                <a:gd name="T105" fmla="*/ 840 h 2015"/>
                <a:gd name="T106" fmla="*/ 718 w 2216"/>
                <a:gd name="T107" fmla="*/ 866 h 2015"/>
                <a:gd name="T108" fmla="*/ 745 w 2216"/>
                <a:gd name="T109" fmla="*/ 912 h 2015"/>
                <a:gd name="T110" fmla="*/ 619 w 2216"/>
                <a:gd name="T111" fmla="*/ 912 h 2015"/>
                <a:gd name="T112" fmla="*/ 349 w 2216"/>
                <a:gd name="T113" fmla="*/ 962 h 2015"/>
                <a:gd name="T114" fmla="*/ 157 w 2216"/>
                <a:gd name="T115" fmla="*/ 1154 h 2015"/>
                <a:gd name="T116" fmla="*/ 109 w 2216"/>
                <a:gd name="T117" fmla="*/ 1394 h 2015"/>
                <a:gd name="T118" fmla="*/ 205 w 2216"/>
                <a:gd name="T119" fmla="*/ 1634 h 2015"/>
                <a:gd name="T120" fmla="*/ 341 w 2216"/>
                <a:gd name="T121" fmla="*/ 1740 h 20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16"/>
                <a:gd name="T184" fmla="*/ 0 h 2015"/>
                <a:gd name="T185" fmla="*/ 2216 w 2216"/>
                <a:gd name="T186" fmla="*/ 2015 h 201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16" h="2015">
                  <a:moveTo>
                    <a:pt x="341" y="1740"/>
                  </a:moveTo>
                  <a:cubicBezTo>
                    <a:pt x="358" y="1731"/>
                    <a:pt x="311" y="1641"/>
                    <a:pt x="307" y="1580"/>
                  </a:cubicBezTo>
                  <a:cubicBezTo>
                    <a:pt x="303" y="1519"/>
                    <a:pt x="292" y="1439"/>
                    <a:pt x="319" y="1376"/>
                  </a:cubicBezTo>
                  <a:cubicBezTo>
                    <a:pt x="346" y="1313"/>
                    <a:pt x="414" y="1257"/>
                    <a:pt x="467" y="1204"/>
                  </a:cubicBezTo>
                  <a:cubicBezTo>
                    <a:pt x="520" y="1151"/>
                    <a:pt x="553" y="1124"/>
                    <a:pt x="637" y="1058"/>
                  </a:cubicBezTo>
                  <a:cubicBezTo>
                    <a:pt x="721" y="992"/>
                    <a:pt x="880" y="872"/>
                    <a:pt x="970" y="806"/>
                  </a:cubicBezTo>
                  <a:cubicBezTo>
                    <a:pt x="1060" y="740"/>
                    <a:pt x="1123" y="697"/>
                    <a:pt x="1175" y="661"/>
                  </a:cubicBezTo>
                  <a:cubicBezTo>
                    <a:pt x="1227" y="625"/>
                    <a:pt x="1282" y="642"/>
                    <a:pt x="1281" y="588"/>
                  </a:cubicBezTo>
                  <a:cubicBezTo>
                    <a:pt x="1280" y="534"/>
                    <a:pt x="1169" y="420"/>
                    <a:pt x="1168" y="336"/>
                  </a:cubicBezTo>
                  <a:cubicBezTo>
                    <a:pt x="1167" y="252"/>
                    <a:pt x="1239" y="138"/>
                    <a:pt x="1273" y="86"/>
                  </a:cubicBezTo>
                  <a:cubicBezTo>
                    <a:pt x="1307" y="34"/>
                    <a:pt x="1339" y="37"/>
                    <a:pt x="1375" y="26"/>
                  </a:cubicBezTo>
                  <a:cubicBezTo>
                    <a:pt x="1411" y="15"/>
                    <a:pt x="1412" y="0"/>
                    <a:pt x="1489" y="20"/>
                  </a:cubicBezTo>
                  <a:cubicBezTo>
                    <a:pt x="1566" y="40"/>
                    <a:pt x="1769" y="81"/>
                    <a:pt x="1837" y="146"/>
                  </a:cubicBezTo>
                  <a:cubicBezTo>
                    <a:pt x="1905" y="211"/>
                    <a:pt x="1875" y="351"/>
                    <a:pt x="1897" y="409"/>
                  </a:cubicBezTo>
                  <a:cubicBezTo>
                    <a:pt x="1919" y="467"/>
                    <a:pt x="1947" y="467"/>
                    <a:pt x="1969" y="495"/>
                  </a:cubicBezTo>
                  <a:cubicBezTo>
                    <a:pt x="1991" y="523"/>
                    <a:pt x="1989" y="547"/>
                    <a:pt x="2029" y="578"/>
                  </a:cubicBezTo>
                  <a:cubicBezTo>
                    <a:pt x="2069" y="609"/>
                    <a:pt x="2200" y="641"/>
                    <a:pt x="2208" y="681"/>
                  </a:cubicBezTo>
                  <a:cubicBezTo>
                    <a:pt x="2216" y="721"/>
                    <a:pt x="2126" y="784"/>
                    <a:pt x="2077" y="818"/>
                  </a:cubicBezTo>
                  <a:cubicBezTo>
                    <a:pt x="2028" y="852"/>
                    <a:pt x="1950" y="863"/>
                    <a:pt x="1916" y="886"/>
                  </a:cubicBezTo>
                  <a:cubicBezTo>
                    <a:pt x="1882" y="909"/>
                    <a:pt x="1899" y="946"/>
                    <a:pt x="1870" y="959"/>
                  </a:cubicBezTo>
                  <a:cubicBezTo>
                    <a:pt x="1841" y="972"/>
                    <a:pt x="1774" y="953"/>
                    <a:pt x="1741" y="962"/>
                  </a:cubicBezTo>
                  <a:cubicBezTo>
                    <a:pt x="1708" y="971"/>
                    <a:pt x="1696" y="992"/>
                    <a:pt x="1671" y="1012"/>
                  </a:cubicBezTo>
                  <a:cubicBezTo>
                    <a:pt x="1646" y="1032"/>
                    <a:pt x="1596" y="1060"/>
                    <a:pt x="1592" y="1084"/>
                  </a:cubicBezTo>
                  <a:cubicBezTo>
                    <a:pt x="1588" y="1108"/>
                    <a:pt x="1617" y="1141"/>
                    <a:pt x="1645" y="1154"/>
                  </a:cubicBezTo>
                  <a:cubicBezTo>
                    <a:pt x="1673" y="1167"/>
                    <a:pt x="1734" y="1148"/>
                    <a:pt x="1758" y="1164"/>
                  </a:cubicBezTo>
                  <a:cubicBezTo>
                    <a:pt x="1782" y="1180"/>
                    <a:pt x="1799" y="1221"/>
                    <a:pt x="1791" y="1250"/>
                  </a:cubicBezTo>
                  <a:cubicBezTo>
                    <a:pt x="1783" y="1279"/>
                    <a:pt x="1740" y="1336"/>
                    <a:pt x="1711" y="1336"/>
                  </a:cubicBezTo>
                  <a:cubicBezTo>
                    <a:pt x="1682" y="1336"/>
                    <a:pt x="1645" y="1273"/>
                    <a:pt x="1619" y="1250"/>
                  </a:cubicBezTo>
                  <a:cubicBezTo>
                    <a:pt x="1593" y="1227"/>
                    <a:pt x="1574" y="1206"/>
                    <a:pt x="1552" y="1197"/>
                  </a:cubicBezTo>
                  <a:cubicBezTo>
                    <a:pt x="1530" y="1188"/>
                    <a:pt x="1497" y="1172"/>
                    <a:pt x="1486" y="1197"/>
                  </a:cubicBezTo>
                  <a:cubicBezTo>
                    <a:pt x="1475" y="1222"/>
                    <a:pt x="1486" y="1299"/>
                    <a:pt x="1486" y="1349"/>
                  </a:cubicBezTo>
                  <a:cubicBezTo>
                    <a:pt x="1486" y="1399"/>
                    <a:pt x="1492" y="1446"/>
                    <a:pt x="1486" y="1495"/>
                  </a:cubicBezTo>
                  <a:cubicBezTo>
                    <a:pt x="1480" y="1544"/>
                    <a:pt x="1475" y="1601"/>
                    <a:pt x="1453" y="1641"/>
                  </a:cubicBezTo>
                  <a:cubicBezTo>
                    <a:pt x="1431" y="1681"/>
                    <a:pt x="1386" y="1704"/>
                    <a:pt x="1354" y="1733"/>
                  </a:cubicBezTo>
                  <a:cubicBezTo>
                    <a:pt x="1322" y="1762"/>
                    <a:pt x="1301" y="1789"/>
                    <a:pt x="1261" y="1813"/>
                  </a:cubicBezTo>
                  <a:cubicBezTo>
                    <a:pt x="1221" y="1837"/>
                    <a:pt x="1105" y="1860"/>
                    <a:pt x="1117" y="1874"/>
                  </a:cubicBezTo>
                  <a:cubicBezTo>
                    <a:pt x="1129" y="1888"/>
                    <a:pt x="1299" y="1879"/>
                    <a:pt x="1334" y="1899"/>
                  </a:cubicBezTo>
                  <a:cubicBezTo>
                    <a:pt x="1369" y="1919"/>
                    <a:pt x="1355" y="1973"/>
                    <a:pt x="1327" y="1992"/>
                  </a:cubicBezTo>
                  <a:cubicBezTo>
                    <a:pt x="1299" y="2011"/>
                    <a:pt x="1204" y="2015"/>
                    <a:pt x="1168" y="2011"/>
                  </a:cubicBezTo>
                  <a:cubicBezTo>
                    <a:pt x="1132" y="2007"/>
                    <a:pt x="1133" y="1972"/>
                    <a:pt x="1109" y="1965"/>
                  </a:cubicBezTo>
                  <a:cubicBezTo>
                    <a:pt x="1085" y="1958"/>
                    <a:pt x="1076" y="1969"/>
                    <a:pt x="1021" y="1970"/>
                  </a:cubicBezTo>
                  <a:cubicBezTo>
                    <a:pt x="966" y="1971"/>
                    <a:pt x="855" y="1973"/>
                    <a:pt x="781" y="1970"/>
                  </a:cubicBezTo>
                  <a:cubicBezTo>
                    <a:pt x="707" y="1967"/>
                    <a:pt x="635" y="1968"/>
                    <a:pt x="579" y="1952"/>
                  </a:cubicBezTo>
                  <a:cubicBezTo>
                    <a:pt x="523" y="1936"/>
                    <a:pt x="490" y="1891"/>
                    <a:pt x="445" y="1874"/>
                  </a:cubicBezTo>
                  <a:cubicBezTo>
                    <a:pt x="400" y="1857"/>
                    <a:pt x="351" y="1868"/>
                    <a:pt x="308" y="1852"/>
                  </a:cubicBezTo>
                  <a:cubicBezTo>
                    <a:pt x="265" y="1836"/>
                    <a:pt x="234" y="1834"/>
                    <a:pt x="188" y="1780"/>
                  </a:cubicBezTo>
                  <a:cubicBezTo>
                    <a:pt x="142" y="1726"/>
                    <a:pt x="60" y="1602"/>
                    <a:pt x="30" y="1528"/>
                  </a:cubicBezTo>
                  <a:cubicBezTo>
                    <a:pt x="0" y="1454"/>
                    <a:pt x="3" y="1403"/>
                    <a:pt x="10" y="1336"/>
                  </a:cubicBezTo>
                  <a:cubicBezTo>
                    <a:pt x="17" y="1269"/>
                    <a:pt x="39" y="1180"/>
                    <a:pt x="69" y="1124"/>
                  </a:cubicBezTo>
                  <a:cubicBezTo>
                    <a:pt x="99" y="1068"/>
                    <a:pt x="146" y="1036"/>
                    <a:pt x="188" y="998"/>
                  </a:cubicBezTo>
                  <a:cubicBezTo>
                    <a:pt x="230" y="960"/>
                    <a:pt x="272" y="923"/>
                    <a:pt x="321" y="899"/>
                  </a:cubicBezTo>
                  <a:cubicBezTo>
                    <a:pt x="370" y="875"/>
                    <a:pt x="429" y="863"/>
                    <a:pt x="480" y="853"/>
                  </a:cubicBezTo>
                  <a:cubicBezTo>
                    <a:pt x="531" y="843"/>
                    <a:pt x="585" y="838"/>
                    <a:pt x="625" y="840"/>
                  </a:cubicBezTo>
                  <a:cubicBezTo>
                    <a:pt x="665" y="842"/>
                    <a:pt x="698" y="854"/>
                    <a:pt x="718" y="866"/>
                  </a:cubicBezTo>
                  <a:cubicBezTo>
                    <a:pt x="738" y="878"/>
                    <a:pt x="761" y="904"/>
                    <a:pt x="745" y="912"/>
                  </a:cubicBezTo>
                  <a:cubicBezTo>
                    <a:pt x="729" y="920"/>
                    <a:pt x="685" y="904"/>
                    <a:pt x="619" y="912"/>
                  </a:cubicBezTo>
                  <a:cubicBezTo>
                    <a:pt x="553" y="920"/>
                    <a:pt x="426" y="922"/>
                    <a:pt x="349" y="962"/>
                  </a:cubicBezTo>
                  <a:cubicBezTo>
                    <a:pt x="272" y="1002"/>
                    <a:pt x="197" y="1082"/>
                    <a:pt x="157" y="1154"/>
                  </a:cubicBezTo>
                  <a:cubicBezTo>
                    <a:pt x="117" y="1226"/>
                    <a:pt x="101" y="1314"/>
                    <a:pt x="109" y="1394"/>
                  </a:cubicBezTo>
                  <a:cubicBezTo>
                    <a:pt x="117" y="1474"/>
                    <a:pt x="166" y="1576"/>
                    <a:pt x="205" y="1634"/>
                  </a:cubicBezTo>
                  <a:cubicBezTo>
                    <a:pt x="244" y="1692"/>
                    <a:pt x="317" y="1748"/>
                    <a:pt x="341" y="1740"/>
                  </a:cubicBezTo>
                  <a:close/>
                </a:path>
              </a:pathLst>
            </a:custGeom>
            <a:solidFill>
              <a:srgbClr val="DDDDDD"/>
            </a:solidFill>
            <a:ln w="12700" cmpd="sng">
              <a:solidFill>
                <a:schemeClr val="bg2"/>
              </a:solidFill>
              <a:round/>
              <a:headEnd/>
              <a:tailEnd/>
            </a:ln>
          </p:spPr>
          <p:txBody>
            <a:bodyPr/>
            <a:lstStyle/>
            <a:p>
              <a:endParaRPr lang="en-IN"/>
            </a:p>
          </p:txBody>
        </p:sp>
        <p:sp>
          <p:nvSpPr>
            <p:cNvPr id="24647" name="Freeform 157"/>
            <p:cNvSpPr>
              <a:spLocks/>
            </p:cNvSpPr>
            <p:nvPr/>
          </p:nvSpPr>
          <p:spPr bwMode="auto">
            <a:xfrm>
              <a:off x="5054" y="2401"/>
              <a:ext cx="86" cy="91"/>
            </a:xfrm>
            <a:custGeom>
              <a:avLst/>
              <a:gdLst>
                <a:gd name="T0" fmla="*/ 0 w 528"/>
                <a:gd name="T1" fmla="*/ 91 h 475"/>
                <a:gd name="T2" fmla="*/ 114 w 528"/>
                <a:gd name="T3" fmla="*/ 13 h 475"/>
                <a:gd name="T4" fmla="*/ 252 w 528"/>
                <a:gd name="T5" fmla="*/ 13 h 475"/>
                <a:gd name="T6" fmla="*/ 360 w 528"/>
                <a:gd name="T7" fmla="*/ 43 h 475"/>
                <a:gd name="T8" fmla="*/ 468 w 528"/>
                <a:gd name="T9" fmla="*/ 157 h 475"/>
                <a:gd name="T10" fmla="*/ 504 w 528"/>
                <a:gd name="T11" fmla="*/ 319 h 475"/>
                <a:gd name="T12" fmla="*/ 528 w 528"/>
                <a:gd name="T13" fmla="*/ 475 h 475"/>
                <a:gd name="T14" fmla="*/ 0 60000 65536"/>
                <a:gd name="T15" fmla="*/ 0 60000 65536"/>
                <a:gd name="T16" fmla="*/ 0 60000 65536"/>
                <a:gd name="T17" fmla="*/ 0 60000 65536"/>
                <a:gd name="T18" fmla="*/ 0 60000 65536"/>
                <a:gd name="T19" fmla="*/ 0 60000 65536"/>
                <a:gd name="T20" fmla="*/ 0 60000 65536"/>
                <a:gd name="T21" fmla="*/ 0 w 528"/>
                <a:gd name="T22" fmla="*/ 0 h 475"/>
                <a:gd name="T23" fmla="*/ 528 w 528"/>
                <a:gd name="T24" fmla="*/ 475 h 4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8" h="475">
                  <a:moveTo>
                    <a:pt x="0" y="91"/>
                  </a:moveTo>
                  <a:cubicBezTo>
                    <a:pt x="19" y="78"/>
                    <a:pt x="72" y="26"/>
                    <a:pt x="114" y="13"/>
                  </a:cubicBezTo>
                  <a:cubicBezTo>
                    <a:pt x="156" y="0"/>
                    <a:pt x="211" y="8"/>
                    <a:pt x="252" y="13"/>
                  </a:cubicBezTo>
                  <a:cubicBezTo>
                    <a:pt x="293" y="18"/>
                    <a:pt x="324" y="19"/>
                    <a:pt x="360" y="43"/>
                  </a:cubicBezTo>
                  <a:cubicBezTo>
                    <a:pt x="396" y="67"/>
                    <a:pt x="444" y="111"/>
                    <a:pt x="468" y="157"/>
                  </a:cubicBezTo>
                  <a:cubicBezTo>
                    <a:pt x="492" y="203"/>
                    <a:pt x="494" y="266"/>
                    <a:pt x="504" y="319"/>
                  </a:cubicBezTo>
                  <a:cubicBezTo>
                    <a:pt x="514" y="372"/>
                    <a:pt x="523" y="443"/>
                    <a:pt x="528" y="475"/>
                  </a:cubicBezTo>
                </a:path>
              </a:pathLst>
            </a:custGeom>
            <a:solidFill>
              <a:srgbClr val="DDDDDD"/>
            </a:solidFill>
            <a:ln w="12700" cmpd="sng">
              <a:solidFill>
                <a:schemeClr val="bg2"/>
              </a:solidFill>
              <a:round/>
              <a:headEnd/>
              <a:tailEnd/>
            </a:ln>
          </p:spPr>
          <p:txBody>
            <a:bodyPr/>
            <a:lstStyle/>
            <a:p>
              <a:endParaRPr lang="en-IN"/>
            </a:p>
          </p:txBody>
        </p:sp>
        <p:sp>
          <p:nvSpPr>
            <p:cNvPr id="24648" name="Freeform 158"/>
            <p:cNvSpPr>
              <a:spLocks/>
            </p:cNvSpPr>
            <p:nvPr/>
          </p:nvSpPr>
          <p:spPr bwMode="auto">
            <a:xfrm>
              <a:off x="5058" y="2510"/>
              <a:ext cx="58" cy="11"/>
            </a:xfrm>
            <a:custGeom>
              <a:avLst/>
              <a:gdLst>
                <a:gd name="T0" fmla="*/ 0 w 360"/>
                <a:gd name="T1" fmla="*/ 0 h 56"/>
                <a:gd name="T2" fmla="*/ 120 w 360"/>
                <a:gd name="T3" fmla="*/ 48 h 56"/>
                <a:gd name="T4" fmla="*/ 264 w 360"/>
                <a:gd name="T5" fmla="*/ 48 h 56"/>
                <a:gd name="T6" fmla="*/ 360 w 360"/>
                <a:gd name="T7" fmla="*/ 48 h 56"/>
                <a:gd name="T8" fmla="*/ 0 60000 65536"/>
                <a:gd name="T9" fmla="*/ 0 60000 65536"/>
                <a:gd name="T10" fmla="*/ 0 60000 65536"/>
                <a:gd name="T11" fmla="*/ 0 60000 65536"/>
                <a:gd name="T12" fmla="*/ 0 w 360"/>
                <a:gd name="T13" fmla="*/ 0 h 56"/>
                <a:gd name="T14" fmla="*/ 360 w 360"/>
                <a:gd name="T15" fmla="*/ 56 h 56"/>
              </a:gdLst>
              <a:ahLst/>
              <a:cxnLst>
                <a:cxn ang="T8">
                  <a:pos x="T0" y="T1"/>
                </a:cxn>
                <a:cxn ang="T9">
                  <a:pos x="T2" y="T3"/>
                </a:cxn>
                <a:cxn ang="T10">
                  <a:pos x="T4" y="T5"/>
                </a:cxn>
                <a:cxn ang="T11">
                  <a:pos x="T6" y="T7"/>
                </a:cxn>
              </a:cxnLst>
              <a:rect l="T12" t="T13" r="T14" b="T15"/>
              <a:pathLst>
                <a:path w="360" h="56">
                  <a:moveTo>
                    <a:pt x="0" y="0"/>
                  </a:moveTo>
                  <a:cubicBezTo>
                    <a:pt x="19" y="8"/>
                    <a:pt x="76" y="40"/>
                    <a:pt x="120" y="48"/>
                  </a:cubicBezTo>
                  <a:cubicBezTo>
                    <a:pt x="164" y="56"/>
                    <a:pt x="224" y="48"/>
                    <a:pt x="264" y="48"/>
                  </a:cubicBezTo>
                  <a:cubicBezTo>
                    <a:pt x="304" y="48"/>
                    <a:pt x="332" y="48"/>
                    <a:pt x="360" y="48"/>
                  </a:cubicBezTo>
                </a:path>
              </a:pathLst>
            </a:custGeom>
            <a:solidFill>
              <a:srgbClr val="DDDDDD"/>
            </a:solidFill>
            <a:ln w="12700" cmpd="sng">
              <a:solidFill>
                <a:schemeClr val="bg2"/>
              </a:solidFill>
              <a:round/>
              <a:headEnd/>
              <a:tailEnd/>
            </a:ln>
          </p:spPr>
          <p:txBody>
            <a:bodyPr/>
            <a:lstStyle/>
            <a:p>
              <a:endParaRPr lang="en-IN"/>
            </a:p>
          </p:txBody>
        </p:sp>
        <p:sp>
          <p:nvSpPr>
            <p:cNvPr id="24649" name="Oval 159"/>
            <p:cNvSpPr>
              <a:spLocks noChangeArrowheads="1"/>
            </p:cNvSpPr>
            <p:nvPr/>
          </p:nvSpPr>
          <p:spPr bwMode="auto">
            <a:xfrm>
              <a:off x="5140" y="2501"/>
              <a:ext cx="16" cy="18"/>
            </a:xfrm>
            <a:prstGeom prst="ellipse">
              <a:avLst/>
            </a:prstGeom>
            <a:solidFill>
              <a:srgbClr val="DDDDDD"/>
            </a:solidFill>
            <a:ln w="9525">
              <a:solidFill>
                <a:schemeClr val="tx1"/>
              </a:solidFill>
              <a:round/>
              <a:headEnd/>
              <a:tailEnd/>
            </a:ln>
          </p:spPr>
          <p:txBody>
            <a:bodyPr wrap="none" anchor="ctr"/>
            <a:lstStyle/>
            <a:p>
              <a:endParaRPr lang="en-IN"/>
            </a:p>
          </p:txBody>
        </p:sp>
        <p:sp>
          <p:nvSpPr>
            <p:cNvPr id="24650" name="Freeform 160"/>
            <p:cNvSpPr>
              <a:spLocks/>
            </p:cNvSpPr>
            <p:nvPr/>
          </p:nvSpPr>
          <p:spPr bwMode="auto">
            <a:xfrm>
              <a:off x="5029" y="2574"/>
              <a:ext cx="64" cy="57"/>
            </a:xfrm>
            <a:custGeom>
              <a:avLst/>
              <a:gdLst>
                <a:gd name="T0" fmla="*/ 104 w 390"/>
                <a:gd name="T1" fmla="*/ 0 h 296"/>
                <a:gd name="T2" fmla="*/ 8 w 390"/>
                <a:gd name="T3" fmla="*/ 96 h 296"/>
                <a:gd name="T4" fmla="*/ 56 w 390"/>
                <a:gd name="T5" fmla="*/ 240 h 296"/>
                <a:gd name="T6" fmla="*/ 152 w 390"/>
                <a:gd name="T7" fmla="*/ 288 h 296"/>
                <a:gd name="T8" fmla="*/ 296 w 390"/>
                <a:gd name="T9" fmla="*/ 288 h 296"/>
                <a:gd name="T10" fmla="*/ 390 w 390"/>
                <a:gd name="T11" fmla="*/ 270 h 296"/>
                <a:gd name="T12" fmla="*/ 0 60000 65536"/>
                <a:gd name="T13" fmla="*/ 0 60000 65536"/>
                <a:gd name="T14" fmla="*/ 0 60000 65536"/>
                <a:gd name="T15" fmla="*/ 0 60000 65536"/>
                <a:gd name="T16" fmla="*/ 0 60000 65536"/>
                <a:gd name="T17" fmla="*/ 0 60000 65536"/>
                <a:gd name="T18" fmla="*/ 0 w 390"/>
                <a:gd name="T19" fmla="*/ 0 h 296"/>
                <a:gd name="T20" fmla="*/ 390 w 390"/>
                <a:gd name="T21" fmla="*/ 296 h 296"/>
              </a:gdLst>
              <a:ahLst/>
              <a:cxnLst>
                <a:cxn ang="T12">
                  <a:pos x="T0" y="T1"/>
                </a:cxn>
                <a:cxn ang="T13">
                  <a:pos x="T2" y="T3"/>
                </a:cxn>
                <a:cxn ang="T14">
                  <a:pos x="T4" y="T5"/>
                </a:cxn>
                <a:cxn ang="T15">
                  <a:pos x="T6" y="T7"/>
                </a:cxn>
                <a:cxn ang="T16">
                  <a:pos x="T8" y="T9"/>
                </a:cxn>
                <a:cxn ang="T17">
                  <a:pos x="T10" y="T11"/>
                </a:cxn>
              </a:cxnLst>
              <a:rect l="T18" t="T19" r="T20" b="T21"/>
              <a:pathLst>
                <a:path w="390" h="296">
                  <a:moveTo>
                    <a:pt x="104" y="0"/>
                  </a:moveTo>
                  <a:cubicBezTo>
                    <a:pt x="60" y="28"/>
                    <a:pt x="16" y="56"/>
                    <a:pt x="8" y="96"/>
                  </a:cubicBezTo>
                  <a:cubicBezTo>
                    <a:pt x="0" y="136"/>
                    <a:pt x="32" y="208"/>
                    <a:pt x="56" y="240"/>
                  </a:cubicBezTo>
                  <a:cubicBezTo>
                    <a:pt x="80" y="272"/>
                    <a:pt x="112" y="280"/>
                    <a:pt x="152" y="288"/>
                  </a:cubicBezTo>
                  <a:cubicBezTo>
                    <a:pt x="192" y="296"/>
                    <a:pt x="256" y="291"/>
                    <a:pt x="296" y="288"/>
                  </a:cubicBezTo>
                  <a:cubicBezTo>
                    <a:pt x="336" y="285"/>
                    <a:pt x="371" y="274"/>
                    <a:pt x="390" y="270"/>
                  </a:cubicBezTo>
                </a:path>
              </a:pathLst>
            </a:custGeom>
            <a:solidFill>
              <a:srgbClr val="DDDDDD"/>
            </a:solidFill>
            <a:ln w="19050" cmpd="sng">
              <a:solidFill>
                <a:schemeClr val="bg2"/>
              </a:solidFill>
              <a:round/>
              <a:headEnd/>
              <a:tailEnd/>
            </a:ln>
          </p:spPr>
          <p:txBody>
            <a:bodyPr/>
            <a:lstStyle/>
            <a:p>
              <a:endParaRPr lang="en-IN"/>
            </a:p>
          </p:txBody>
        </p:sp>
        <p:sp>
          <p:nvSpPr>
            <p:cNvPr id="24651" name="Freeform 161"/>
            <p:cNvSpPr>
              <a:spLocks/>
            </p:cNvSpPr>
            <p:nvPr/>
          </p:nvSpPr>
          <p:spPr bwMode="auto">
            <a:xfrm>
              <a:off x="4912" y="2646"/>
              <a:ext cx="121" cy="112"/>
            </a:xfrm>
            <a:custGeom>
              <a:avLst/>
              <a:gdLst>
                <a:gd name="T0" fmla="*/ 0 w 744"/>
                <a:gd name="T1" fmla="*/ 164 h 589"/>
                <a:gd name="T2" fmla="*/ 135 w 744"/>
                <a:gd name="T3" fmla="*/ 33 h 589"/>
                <a:gd name="T4" fmla="*/ 440 w 744"/>
                <a:gd name="T5" fmla="*/ 20 h 589"/>
                <a:gd name="T6" fmla="*/ 582 w 744"/>
                <a:gd name="T7" fmla="*/ 152 h 589"/>
                <a:gd name="T8" fmla="*/ 582 w 744"/>
                <a:gd name="T9" fmla="*/ 344 h 589"/>
                <a:gd name="T10" fmla="*/ 534 w 744"/>
                <a:gd name="T11" fmla="*/ 488 h 589"/>
                <a:gd name="T12" fmla="*/ 486 w 744"/>
                <a:gd name="T13" fmla="*/ 536 h 589"/>
                <a:gd name="T14" fmla="*/ 632 w 744"/>
                <a:gd name="T15" fmla="*/ 549 h 589"/>
                <a:gd name="T16" fmla="*/ 744 w 744"/>
                <a:gd name="T17" fmla="*/ 589 h 5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4"/>
                <a:gd name="T28" fmla="*/ 0 h 589"/>
                <a:gd name="T29" fmla="*/ 744 w 744"/>
                <a:gd name="T30" fmla="*/ 589 h 5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4" h="589">
                  <a:moveTo>
                    <a:pt x="0" y="164"/>
                  </a:moveTo>
                  <a:cubicBezTo>
                    <a:pt x="22" y="143"/>
                    <a:pt x="62" y="57"/>
                    <a:pt x="135" y="33"/>
                  </a:cubicBezTo>
                  <a:cubicBezTo>
                    <a:pt x="208" y="9"/>
                    <a:pt x="366" y="0"/>
                    <a:pt x="440" y="20"/>
                  </a:cubicBezTo>
                  <a:cubicBezTo>
                    <a:pt x="514" y="40"/>
                    <a:pt x="558" y="98"/>
                    <a:pt x="582" y="152"/>
                  </a:cubicBezTo>
                  <a:cubicBezTo>
                    <a:pt x="606" y="206"/>
                    <a:pt x="590" y="288"/>
                    <a:pt x="582" y="344"/>
                  </a:cubicBezTo>
                  <a:cubicBezTo>
                    <a:pt x="574" y="400"/>
                    <a:pt x="550" y="456"/>
                    <a:pt x="534" y="488"/>
                  </a:cubicBezTo>
                  <a:cubicBezTo>
                    <a:pt x="518" y="520"/>
                    <a:pt x="470" y="526"/>
                    <a:pt x="486" y="536"/>
                  </a:cubicBezTo>
                  <a:cubicBezTo>
                    <a:pt x="502" y="546"/>
                    <a:pt x="589" y="540"/>
                    <a:pt x="632" y="549"/>
                  </a:cubicBezTo>
                  <a:cubicBezTo>
                    <a:pt x="675" y="558"/>
                    <a:pt x="721" y="581"/>
                    <a:pt x="744" y="589"/>
                  </a:cubicBezTo>
                </a:path>
              </a:pathLst>
            </a:custGeom>
            <a:solidFill>
              <a:srgbClr val="DDDDDD"/>
            </a:solidFill>
            <a:ln w="19050" cmpd="sng">
              <a:solidFill>
                <a:schemeClr val="bg2"/>
              </a:solidFill>
              <a:round/>
              <a:headEnd/>
              <a:tailEnd/>
            </a:ln>
          </p:spPr>
          <p:txBody>
            <a:bodyPr/>
            <a:lstStyle/>
            <a:p>
              <a:endParaRPr lang="en-IN"/>
            </a:p>
          </p:txBody>
        </p:sp>
        <p:sp>
          <p:nvSpPr>
            <p:cNvPr id="24652" name="Freeform 162"/>
            <p:cNvSpPr>
              <a:spLocks/>
            </p:cNvSpPr>
            <p:nvPr/>
          </p:nvSpPr>
          <p:spPr bwMode="auto">
            <a:xfrm>
              <a:off x="5138" y="2477"/>
              <a:ext cx="21" cy="6"/>
            </a:xfrm>
            <a:custGeom>
              <a:avLst/>
              <a:gdLst>
                <a:gd name="T0" fmla="*/ 132 w 132"/>
                <a:gd name="T1" fmla="*/ 28 h 28"/>
                <a:gd name="T2" fmla="*/ 78 w 132"/>
                <a:gd name="T3" fmla="*/ 4 h 28"/>
                <a:gd name="T4" fmla="*/ 0 w 132"/>
                <a:gd name="T5" fmla="*/ 4 h 28"/>
                <a:gd name="T6" fmla="*/ 0 60000 65536"/>
                <a:gd name="T7" fmla="*/ 0 60000 65536"/>
                <a:gd name="T8" fmla="*/ 0 60000 65536"/>
                <a:gd name="T9" fmla="*/ 0 w 132"/>
                <a:gd name="T10" fmla="*/ 0 h 28"/>
                <a:gd name="T11" fmla="*/ 132 w 132"/>
                <a:gd name="T12" fmla="*/ 28 h 28"/>
              </a:gdLst>
              <a:ahLst/>
              <a:cxnLst>
                <a:cxn ang="T6">
                  <a:pos x="T0" y="T1"/>
                </a:cxn>
                <a:cxn ang="T7">
                  <a:pos x="T2" y="T3"/>
                </a:cxn>
                <a:cxn ang="T8">
                  <a:pos x="T4" y="T5"/>
                </a:cxn>
              </a:cxnLst>
              <a:rect l="T9" t="T10" r="T11" b="T12"/>
              <a:pathLst>
                <a:path w="132" h="28">
                  <a:moveTo>
                    <a:pt x="132" y="28"/>
                  </a:moveTo>
                  <a:cubicBezTo>
                    <a:pt x="122" y="24"/>
                    <a:pt x="100" y="8"/>
                    <a:pt x="78" y="4"/>
                  </a:cubicBezTo>
                  <a:cubicBezTo>
                    <a:pt x="56" y="0"/>
                    <a:pt x="16" y="4"/>
                    <a:pt x="0" y="4"/>
                  </a:cubicBezTo>
                </a:path>
              </a:pathLst>
            </a:custGeom>
            <a:solidFill>
              <a:srgbClr val="DDDDDD"/>
            </a:solidFill>
            <a:ln w="12700" cmpd="sng">
              <a:solidFill>
                <a:schemeClr val="bg2"/>
              </a:solidFill>
              <a:round/>
              <a:headEnd/>
              <a:tailEnd/>
            </a:ln>
          </p:spPr>
          <p:txBody>
            <a:bodyPr/>
            <a:lstStyle/>
            <a:p>
              <a:endParaRPr lang="en-IN"/>
            </a:p>
          </p:txBody>
        </p:sp>
        <p:sp>
          <p:nvSpPr>
            <p:cNvPr id="24653" name="Freeform 163"/>
            <p:cNvSpPr>
              <a:spLocks/>
            </p:cNvSpPr>
            <p:nvPr/>
          </p:nvSpPr>
          <p:spPr bwMode="auto">
            <a:xfrm>
              <a:off x="5192" y="2519"/>
              <a:ext cx="20" cy="21"/>
            </a:xfrm>
            <a:custGeom>
              <a:avLst/>
              <a:gdLst>
                <a:gd name="T0" fmla="*/ 16 w 118"/>
                <a:gd name="T1" fmla="*/ 0 h 112"/>
                <a:gd name="T2" fmla="*/ 14 w 118"/>
                <a:gd name="T3" fmla="*/ 52 h 112"/>
                <a:gd name="T4" fmla="*/ 64 w 118"/>
                <a:gd name="T5" fmla="*/ 112 h 112"/>
                <a:gd name="T6" fmla="*/ 110 w 118"/>
                <a:gd name="T7" fmla="*/ 52 h 112"/>
                <a:gd name="T8" fmla="*/ 16 w 118"/>
                <a:gd name="T9" fmla="*/ 0 h 112"/>
                <a:gd name="T10" fmla="*/ 0 60000 65536"/>
                <a:gd name="T11" fmla="*/ 0 60000 65536"/>
                <a:gd name="T12" fmla="*/ 0 60000 65536"/>
                <a:gd name="T13" fmla="*/ 0 60000 65536"/>
                <a:gd name="T14" fmla="*/ 0 60000 65536"/>
                <a:gd name="T15" fmla="*/ 0 w 118"/>
                <a:gd name="T16" fmla="*/ 0 h 112"/>
                <a:gd name="T17" fmla="*/ 118 w 118"/>
                <a:gd name="T18" fmla="*/ 112 h 112"/>
              </a:gdLst>
              <a:ahLst/>
              <a:cxnLst>
                <a:cxn ang="T10">
                  <a:pos x="T0" y="T1"/>
                </a:cxn>
                <a:cxn ang="T11">
                  <a:pos x="T2" y="T3"/>
                </a:cxn>
                <a:cxn ang="T12">
                  <a:pos x="T4" y="T5"/>
                </a:cxn>
                <a:cxn ang="T13">
                  <a:pos x="T6" y="T7"/>
                </a:cxn>
                <a:cxn ang="T14">
                  <a:pos x="T8" y="T9"/>
                </a:cxn>
              </a:cxnLst>
              <a:rect l="T15" t="T16" r="T17" b="T18"/>
              <a:pathLst>
                <a:path w="118" h="112">
                  <a:moveTo>
                    <a:pt x="16" y="0"/>
                  </a:moveTo>
                  <a:cubicBezTo>
                    <a:pt x="0" y="0"/>
                    <a:pt x="6" y="33"/>
                    <a:pt x="14" y="52"/>
                  </a:cubicBezTo>
                  <a:cubicBezTo>
                    <a:pt x="22" y="70"/>
                    <a:pt x="48" y="112"/>
                    <a:pt x="64" y="112"/>
                  </a:cubicBezTo>
                  <a:cubicBezTo>
                    <a:pt x="80" y="112"/>
                    <a:pt x="118" y="71"/>
                    <a:pt x="110" y="52"/>
                  </a:cubicBezTo>
                  <a:cubicBezTo>
                    <a:pt x="102" y="33"/>
                    <a:pt x="32" y="0"/>
                    <a:pt x="16" y="0"/>
                  </a:cubicBezTo>
                  <a:close/>
                </a:path>
              </a:pathLst>
            </a:custGeom>
            <a:solidFill>
              <a:srgbClr val="DDDDDD"/>
            </a:solidFill>
            <a:ln w="9525">
              <a:solidFill>
                <a:schemeClr val="tx1"/>
              </a:solidFill>
              <a:round/>
              <a:headEnd/>
              <a:tailEnd/>
            </a:ln>
          </p:spPr>
          <p:txBody>
            <a:bodyPr/>
            <a:lstStyle/>
            <a:p>
              <a:endParaRPr lang="en-IN"/>
            </a:p>
          </p:txBody>
        </p:sp>
        <p:sp>
          <p:nvSpPr>
            <p:cNvPr id="24654" name="Freeform 164"/>
            <p:cNvSpPr>
              <a:spLocks/>
            </p:cNvSpPr>
            <p:nvPr/>
          </p:nvSpPr>
          <p:spPr bwMode="auto">
            <a:xfrm>
              <a:off x="5136" y="2563"/>
              <a:ext cx="20" cy="11"/>
            </a:xfrm>
            <a:custGeom>
              <a:avLst/>
              <a:gdLst>
                <a:gd name="T0" fmla="*/ 120 w 120"/>
                <a:gd name="T1" fmla="*/ 60 h 60"/>
                <a:gd name="T2" fmla="*/ 54 w 120"/>
                <a:gd name="T3" fmla="*/ 42 h 60"/>
                <a:gd name="T4" fmla="*/ 0 w 120"/>
                <a:gd name="T5" fmla="*/ 0 h 60"/>
                <a:gd name="T6" fmla="*/ 0 60000 65536"/>
                <a:gd name="T7" fmla="*/ 0 60000 65536"/>
                <a:gd name="T8" fmla="*/ 0 60000 65536"/>
                <a:gd name="T9" fmla="*/ 0 w 120"/>
                <a:gd name="T10" fmla="*/ 0 h 60"/>
                <a:gd name="T11" fmla="*/ 120 w 120"/>
                <a:gd name="T12" fmla="*/ 60 h 60"/>
              </a:gdLst>
              <a:ahLst/>
              <a:cxnLst>
                <a:cxn ang="T6">
                  <a:pos x="T0" y="T1"/>
                </a:cxn>
                <a:cxn ang="T7">
                  <a:pos x="T2" y="T3"/>
                </a:cxn>
                <a:cxn ang="T8">
                  <a:pos x="T4" y="T5"/>
                </a:cxn>
              </a:cxnLst>
              <a:rect l="T9" t="T10" r="T11" b="T12"/>
              <a:pathLst>
                <a:path w="120" h="60">
                  <a:moveTo>
                    <a:pt x="120" y="60"/>
                  </a:moveTo>
                  <a:cubicBezTo>
                    <a:pt x="109" y="57"/>
                    <a:pt x="74" y="52"/>
                    <a:pt x="54" y="42"/>
                  </a:cubicBezTo>
                  <a:cubicBezTo>
                    <a:pt x="34" y="32"/>
                    <a:pt x="11" y="9"/>
                    <a:pt x="0" y="0"/>
                  </a:cubicBezTo>
                </a:path>
              </a:pathLst>
            </a:custGeom>
            <a:solidFill>
              <a:srgbClr val="DDDDDD"/>
            </a:solidFill>
            <a:ln w="28575" cmpd="sng">
              <a:solidFill>
                <a:srgbClr val="FF0000"/>
              </a:solidFill>
              <a:round/>
              <a:headEnd/>
              <a:tailEnd/>
            </a:ln>
          </p:spPr>
          <p:txBody>
            <a:bodyPr/>
            <a:lstStyle/>
            <a:p>
              <a:endParaRPr lang="en-IN"/>
            </a:p>
          </p:txBody>
        </p:sp>
      </p:grpSp>
      <p:sp>
        <p:nvSpPr>
          <p:cNvPr id="63653" name="Text Box 165"/>
          <p:cNvSpPr txBox="1">
            <a:spLocks noChangeArrowheads="1"/>
          </p:cNvSpPr>
          <p:nvPr/>
        </p:nvSpPr>
        <p:spPr bwMode="auto">
          <a:xfrm>
            <a:off x="669925" y="4557713"/>
            <a:ext cx="6934200" cy="1187450"/>
          </a:xfrm>
          <a:prstGeom prst="rect">
            <a:avLst/>
          </a:prstGeom>
          <a:noFill/>
          <a:ln w="9525">
            <a:noFill/>
            <a:miter lim="800000"/>
            <a:headEnd/>
            <a:tailEnd/>
          </a:ln>
        </p:spPr>
        <p:txBody>
          <a:bodyPr>
            <a:spAutoFit/>
          </a:bodyPr>
          <a:lstStyle/>
          <a:p>
            <a:r>
              <a:rPr lang="en-US" sz="2400" b="1">
                <a:solidFill>
                  <a:schemeClr val="bg1"/>
                </a:solidFill>
              </a:rPr>
              <a:t>Remove the films from the fixer and place in the water bath for 10 minutes. (Click to place films in water).</a:t>
            </a:r>
          </a:p>
        </p:txBody>
      </p:sp>
      <p:grpSp>
        <p:nvGrpSpPr>
          <p:cNvPr id="12" name="Group 166"/>
          <p:cNvGrpSpPr>
            <a:grpSpLocks/>
          </p:cNvGrpSpPr>
          <p:nvPr/>
        </p:nvGrpSpPr>
        <p:grpSpPr bwMode="auto">
          <a:xfrm>
            <a:off x="7772400" y="4953000"/>
            <a:ext cx="685800" cy="609600"/>
            <a:chOff x="4848" y="2400"/>
            <a:chExt cx="432" cy="384"/>
          </a:xfrm>
        </p:grpSpPr>
        <p:sp>
          <p:nvSpPr>
            <p:cNvPr id="24627" name="Freeform 167"/>
            <p:cNvSpPr>
              <a:spLocks/>
            </p:cNvSpPr>
            <p:nvPr/>
          </p:nvSpPr>
          <p:spPr bwMode="auto">
            <a:xfrm>
              <a:off x="5116" y="2602"/>
              <a:ext cx="72" cy="69"/>
            </a:xfrm>
            <a:custGeom>
              <a:avLst/>
              <a:gdLst>
                <a:gd name="T0" fmla="*/ 4421 w 6043"/>
                <a:gd name="T1" fmla="*/ 7829 h 7829"/>
                <a:gd name="T2" fmla="*/ 4548 w 6043"/>
                <a:gd name="T3" fmla="*/ 7821 h 7829"/>
                <a:gd name="T4" fmla="*/ 4670 w 6043"/>
                <a:gd name="T5" fmla="*/ 7803 h 7829"/>
                <a:gd name="T6" fmla="*/ 4793 w 6043"/>
                <a:gd name="T7" fmla="*/ 7775 h 7829"/>
                <a:gd name="T8" fmla="*/ 4987 w 6043"/>
                <a:gd name="T9" fmla="*/ 7710 h 7829"/>
                <a:gd name="T10" fmla="*/ 5099 w 6043"/>
                <a:gd name="T11" fmla="*/ 7660 h 7829"/>
                <a:gd name="T12" fmla="*/ 5207 w 6043"/>
                <a:gd name="T13" fmla="*/ 7601 h 7829"/>
                <a:gd name="T14" fmla="*/ 5308 w 6043"/>
                <a:gd name="T15" fmla="*/ 7535 h 7829"/>
                <a:gd name="T16" fmla="*/ 5405 w 6043"/>
                <a:gd name="T17" fmla="*/ 7462 h 7829"/>
                <a:gd name="T18" fmla="*/ 5555 w 6043"/>
                <a:gd name="T19" fmla="*/ 7325 h 7829"/>
                <a:gd name="T20" fmla="*/ 5712 w 6043"/>
                <a:gd name="T21" fmla="*/ 7137 h 7829"/>
                <a:gd name="T22" fmla="*/ 5842 w 6043"/>
                <a:gd name="T23" fmla="*/ 6927 h 7829"/>
                <a:gd name="T24" fmla="*/ 5942 w 6043"/>
                <a:gd name="T25" fmla="*/ 6697 h 7829"/>
                <a:gd name="T26" fmla="*/ 6010 w 6043"/>
                <a:gd name="T27" fmla="*/ 6453 h 7829"/>
                <a:gd name="T28" fmla="*/ 6041 w 6043"/>
                <a:gd name="T29" fmla="*/ 6192 h 7829"/>
                <a:gd name="T30" fmla="*/ 6043 w 6043"/>
                <a:gd name="T31" fmla="*/ 1682 h 7829"/>
                <a:gd name="T32" fmla="*/ 6037 w 6043"/>
                <a:gd name="T33" fmla="*/ 1583 h 7829"/>
                <a:gd name="T34" fmla="*/ 6030 w 6043"/>
                <a:gd name="T35" fmla="*/ 1507 h 7829"/>
                <a:gd name="T36" fmla="*/ 6010 w 6043"/>
                <a:gd name="T37" fmla="*/ 1379 h 7829"/>
                <a:gd name="T38" fmla="*/ 5980 w 6043"/>
                <a:gd name="T39" fmla="*/ 1254 h 7829"/>
                <a:gd name="T40" fmla="*/ 5956 w 6043"/>
                <a:gd name="T41" fmla="*/ 1174 h 7829"/>
                <a:gd name="T42" fmla="*/ 5896 w 6043"/>
                <a:gd name="T43" fmla="*/ 1016 h 7829"/>
                <a:gd name="T44" fmla="*/ 5842 w 6043"/>
                <a:gd name="T45" fmla="*/ 904 h 7829"/>
                <a:gd name="T46" fmla="*/ 5782 w 6043"/>
                <a:gd name="T47" fmla="*/ 797 h 7829"/>
                <a:gd name="T48" fmla="*/ 5712 w 6043"/>
                <a:gd name="T49" fmla="*/ 694 h 7829"/>
                <a:gd name="T50" fmla="*/ 5610 w 6043"/>
                <a:gd name="T51" fmla="*/ 566 h 7829"/>
                <a:gd name="T52" fmla="*/ 5436 w 6043"/>
                <a:gd name="T53" fmla="*/ 395 h 7829"/>
                <a:gd name="T54" fmla="*/ 5308 w 6043"/>
                <a:gd name="T55" fmla="*/ 295 h 7829"/>
                <a:gd name="T56" fmla="*/ 5099 w 6043"/>
                <a:gd name="T57" fmla="*/ 170 h 7829"/>
                <a:gd name="T58" fmla="*/ 4949 w 6043"/>
                <a:gd name="T59" fmla="*/ 106 h 7829"/>
                <a:gd name="T60" fmla="*/ 4712 w 6043"/>
                <a:gd name="T61" fmla="*/ 36 h 7829"/>
                <a:gd name="T62" fmla="*/ 4463 w 6043"/>
                <a:gd name="T63" fmla="*/ 2 h 7829"/>
                <a:gd name="T64" fmla="*/ 1625 w 6043"/>
                <a:gd name="T65" fmla="*/ 1 h 7829"/>
                <a:gd name="T66" fmla="*/ 1497 w 6043"/>
                <a:gd name="T67" fmla="*/ 10 h 7829"/>
                <a:gd name="T68" fmla="*/ 1373 w 6043"/>
                <a:gd name="T69" fmla="*/ 28 h 7829"/>
                <a:gd name="T70" fmla="*/ 1250 w 6043"/>
                <a:gd name="T71" fmla="*/ 55 h 7829"/>
                <a:gd name="T72" fmla="*/ 1133 w 6043"/>
                <a:gd name="T73" fmla="*/ 91 h 7829"/>
                <a:gd name="T74" fmla="*/ 1019 w 6043"/>
                <a:gd name="T75" fmla="*/ 136 h 7829"/>
                <a:gd name="T76" fmla="*/ 908 w 6043"/>
                <a:gd name="T77" fmla="*/ 190 h 7829"/>
                <a:gd name="T78" fmla="*/ 803 w 6043"/>
                <a:gd name="T79" fmla="*/ 251 h 7829"/>
                <a:gd name="T80" fmla="*/ 702 w 6043"/>
                <a:gd name="T81" fmla="*/ 319 h 7829"/>
                <a:gd name="T82" fmla="*/ 546 w 6043"/>
                <a:gd name="T83" fmla="*/ 449 h 7829"/>
                <a:gd name="T84" fmla="*/ 381 w 6043"/>
                <a:gd name="T85" fmla="*/ 629 h 7829"/>
                <a:gd name="T86" fmla="*/ 241 w 6043"/>
                <a:gd name="T87" fmla="*/ 832 h 7829"/>
                <a:gd name="T88" fmla="*/ 131 w 6043"/>
                <a:gd name="T89" fmla="*/ 1055 h 7829"/>
                <a:gd name="T90" fmla="*/ 53 w 6043"/>
                <a:gd name="T91" fmla="*/ 1295 h 7829"/>
                <a:gd name="T92" fmla="*/ 8 w 6043"/>
                <a:gd name="T93" fmla="*/ 1550 h 7829"/>
                <a:gd name="T94" fmla="*/ 0 w 6043"/>
                <a:gd name="T95" fmla="*/ 6103 h 7829"/>
                <a:gd name="T96" fmla="*/ 5 w 6043"/>
                <a:gd name="T97" fmla="*/ 6237 h 7829"/>
                <a:gd name="T98" fmla="*/ 8 w 6043"/>
                <a:gd name="T99" fmla="*/ 6281 h 7829"/>
                <a:gd name="T100" fmla="*/ 25 w 6043"/>
                <a:gd name="T101" fmla="*/ 6409 h 7829"/>
                <a:gd name="T102" fmla="*/ 53 w 6043"/>
                <a:gd name="T103" fmla="*/ 6535 h 7829"/>
                <a:gd name="T104" fmla="*/ 80 w 6043"/>
                <a:gd name="T105" fmla="*/ 6637 h 7829"/>
                <a:gd name="T106" fmla="*/ 131 w 6043"/>
                <a:gd name="T107" fmla="*/ 6775 h 7829"/>
                <a:gd name="T108" fmla="*/ 182 w 6043"/>
                <a:gd name="T109" fmla="*/ 6889 h 7829"/>
                <a:gd name="T110" fmla="*/ 263 w 6043"/>
                <a:gd name="T111" fmla="*/ 7033 h 7829"/>
                <a:gd name="T112" fmla="*/ 381 w 6043"/>
                <a:gd name="T113" fmla="*/ 7201 h 7829"/>
                <a:gd name="T114" fmla="*/ 488 w 6043"/>
                <a:gd name="T115" fmla="*/ 7325 h 7829"/>
                <a:gd name="T116" fmla="*/ 607 w 6043"/>
                <a:gd name="T117" fmla="*/ 7435 h 7829"/>
                <a:gd name="T118" fmla="*/ 803 w 6043"/>
                <a:gd name="T119" fmla="*/ 7579 h 7829"/>
                <a:gd name="T120" fmla="*/ 1019 w 6043"/>
                <a:gd name="T121" fmla="*/ 7695 h 7829"/>
                <a:gd name="T122" fmla="*/ 1250 w 6043"/>
                <a:gd name="T123" fmla="*/ 7775 h 7829"/>
                <a:gd name="T124" fmla="*/ 1497 w 6043"/>
                <a:gd name="T125" fmla="*/ 7821 h 78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043"/>
                <a:gd name="T190" fmla="*/ 0 h 7829"/>
                <a:gd name="T191" fmla="*/ 6043 w 6043"/>
                <a:gd name="T192" fmla="*/ 7829 h 782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043" h="7829">
                  <a:moveTo>
                    <a:pt x="1668" y="7829"/>
                  </a:moveTo>
                  <a:lnTo>
                    <a:pt x="4377" y="7829"/>
                  </a:lnTo>
                  <a:lnTo>
                    <a:pt x="4421" y="7829"/>
                  </a:lnTo>
                  <a:lnTo>
                    <a:pt x="4463" y="7827"/>
                  </a:lnTo>
                  <a:lnTo>
                    <a:pt x="4506" y="7824"/>
                  </a:lnTo>
                  <a:lnTo>
                    <a:pt x="4548" y="7821"/>
                  </a:lnTo>
                  <a:lnTo>
                    <a:pt x="4590" y="7816"/>
                  </a:lnTo>
                  <a:lnTo>
                    <a:pt x="4632" y="7810"/>
                  </a:lnTo>
                  <a:lnTo>
                    <a:pt x="4670" y="7803"/>
                  </a:lnTo>
                  <a:lnTo>
                    <a:pt x="4712" y="7794"/>
                  </a:lnTo>
                  <a:lnTo>
                    <a:pt x="4752" y="7785"/>
                  </a:lnTo>
                  <a:lnTo>
                    <a:pt x="4793" y="7775"/>
                  </a:lnTo>
                  <a:lnTo>
                    <a:pt x="4872" y="7752"/>
                  </a:lnTo>
                  <a:lnTo>
                    <a:pt x="4949" y="7725"/>
                  </a:lnTo>
                  <a:lnTo>
                    <a:pt x="4987" y="7710"/>
                  </a:lnTo>
                  <a:lnTo>
                    <a:pt x="5026" y="7695"/>
                  </a:lnTo>
                  <a:lnTo>
                    <a:pt x="5063" y="7678"/>
                  </a:lnTo>
                  <a:lnTo>
                    <a:pt x="5099" y="7660"/>
                  </a:lnTo>
                  <a:lnTo>
                    <a:pt x="5135" y="7641"/>
                  </a:lnTo>
                  <a:lnTo>
                    <a:pt x="5171" y="7621"/>
                  </a:lnTo>
                  <a:lnTo>
                    <a:pt x="5207" y="7601"/>
                  </a:lnTo>
                  <a:lnTo>
                    <a:pt x="5240" y="7579"/>
                  </a:lnTo>
                  <a:lnTo>
                    <a:pt x="5274" y="7558"/>
                  </a:lnTo>
                  <a:lnTo>
                    <a:pt x="5308" y="7535"/>
                  </a:lnTo>
                  <a:lnTo>
                    <a:pt x="5341" y="7511"/>
                  </a:lnTo>
                  <a:lnTo>
                    <a:pt x="5374" y="7487"/>
                  </a:lnTo>
                  <a:lnTo>
                    <a:pt x="5405" y="7462"/>
                  </a:lnTo>
                  <a:lnTo>
                    <a:pt x="5436" y="7435"/>
                  </a:lnTo>
                  <a:lnTo>
                    <a:pt x="5497" y="7381"/>
                  </a:lnTo>
                  <a:lnTo>
                    <a:pt x="5555" y="7325"/>
                  </a:lnTo>
                  <a:lnTo>
                    <a:pt x="5610" y="7265"/>
                  </a:lnTo>
                  <a:lnTo>
                    <a:pt x="5663" y="7201"/>
                  </a:lnTo>
                  <a:lnTo>
                    <a:pt x="5712" y="7137"/>
                  </a:lnTo>
                  <a:lnTo>
                    <a:pt x="5759" y="7068"/>
                  </a:lnTo>
                  <a:lnTo>
                    <a:pt x="5802" y="6999"/>
                  </a:lnTo>
                  <a:lnTo>
                    <a:pt x="5842" y="6927"/>
                  </a:lnTo>
                  <a:lnTo>
                    <a:pt x="5879" y="6852"/>
                  </a:lnTo>
                  <a:lnTo>
                    <a:pt x="5912" y="6775"/>
                  </a:lnTo>
                  <a:lnTo>
                    <a:pt x="5942" y="6697"/>
                  </a:lnTo>
                  <a:lnTo>
                    <a:pt x="5969" y="6617"/>
                  </a:lnTo>
                  <a:lnTo>
                    <a:pt x="5990" y="6535"/>
                  </a:lnTo>
                  <a:lnTo>
                    <a:pt x="6010" y="6453"/>
                  </a:lnTo>
                  <a:lnTo>
                    <a:pt x="6024" y="6367"/>
                  </a:lnTo>
                  <a:lnTo>
                    <a:pt x="6035" y="6281"/>
                  </a:lnTo>
                  <a:lnTo>
                    <a:pt x="6041" y="6192"/>
                  </a:lnTo>
                  <a:lnTo>
                    <a:pt x="6043" y="6103"/>
                  </a:lnTo>
                  <a:lnTo>
                    <a:pt x="6043" y="1727"/>
                  </a:lnTo>
                  <a:lnTo>
                    <a:pt x="6043" y="1682"/>
                  </a:lnTo>
                  <a:lnTo>
                    <a:pt x="6041" y="1638"/>
                  </a:lnTo>
                  <a:lnTo>
                    <a:pt x="6038" y="1594"/>
                  </a:lnTo>
                  <a:lnTo>
                    <a:pt x="6037" y="1583"/>
                  </a:lnTo>
                  <a:lnTo>
                    <a:pt x="6037" y="1572"/>
                  </a:lnTo>
                  <a:lnTo>
                    <a:pt x="6035" y="1550"/>
                  </a:lnTo>
                  <a:lnTo>
                    <a:pt x="6030" y="1507"/>
                  </a:lnTo>
                  <a:lnTo>
                    <a:pt x="6024" y="1464"/>
                  </a:lnTo>
                  <a:lnTo>
                    <a:pt x="6018" y="1421"/>
                  </a:lnTo>
                  <a:lnTo>
                    <a:pt x="6010" y="1379"/>
                  </a:lnTo>
                  <a:lnTo>
                    <a:pt x="6001" y="1337"/>
                  </a:lnTo>
                  <a:lnTo>
                    <a:pt x="5990" y="1295"/>
                  </a:lnTo>
                  <a:lnTo>
                    <a:pt x="5980" y="1254"/>
                  </a:lnTo>
                  <a:lnTo>
                    <a:pt x="5969" y="1213"/>
                  </a:lnTo>
                  <a:lnTo>
                    <a:pt x="5963" y="1194"/>
                  </a:lnTo>
                  <a:lnTo>
                    <a:pt x="5956" y="1174"/>
                  </a:lnTo>
                  <a:lnTo>
                    <a:pt x="5942" y="1133"/>
                  </a:lnTo>
                  <a:lnTo>
                    <a:pt x="5912" y="1055"/>
                  </a:lnTo>
                  <a:lnTo>
                    <a:pt x="5896" y="1016"/>
                  </a:lnTo>
                  <a:lnTo>
                    <a:pt x="5879" y="978"/>
                  </a:lnTo>
                  <a:lnTo>
                    <a:pt x="5861" y="941"/>
                  </a:lnTo>
                  <a:lnTo>
                    <a:pt x="5842" y="904"/>
                  </a:lnTo>
                  <a:lnTo>
                    <a:pt x="5822" y="868"/>
                  </a:lnTo>
                  <a:lnTo>
                    <a:pt x="5802" y="832"/>
                  </a:lnTo>
                  <a:lnTo>
                    <a:pt x="5782" y="797"/>
                  </a:lnTo>
                  <a:lnTo>
                    <a:pt x="5759" y="762"/>
                  </a:lnTo>
                  <a:lnTo>
                    <a:pt x="5736" y="727"/>
                  </a:lnTo>
                  <a:lnTo>
                    <a:pt x="5712" y="694"/>
                  </a:lnTo>
                  <a:lnTo>
                    <a:pt x="5663" y="629"/>
                  </a:lnTo>
                  <a:lnTo>
                    <a:pt x="5636" y="598"/>
                  </a:lnTo>
                  <a:lnTo>
                    <a:pt x="5610" y="566"/>
                  </a:lnTo>
                  <a:lnTo>
                    <a:pt x="5555" y="506"/>
                  </a:lnTo>
                  <a:lnTo>
                    <a:pt x="5497" y="449"/>
                  </a:lnTo>
                  <a:lnTo>
                    <a:pt x="5436" y="395"/>
                  </a:lnTo>
                  <a:lnTo>
                    <a:pt x="5374" y="343"/>
                  </a:lnTo>
                  <a:lnTo>
                    <a:pt x="5341" y="319"/>
                  </a:lnTo>
                  <a:lnTo>
                    <a:pt x="5308" y="295"/>
                  </a:lnTo>
                  <a:lnTo>
                    <a:pt x="5240" y="251"/>
                  </a:lnTo>
                  <a:lnTo>
                    <a:pt x="5171" y="209"/>
                  </a:lnTo>
                  <a:lnTo>
                    <a:pt x="5099" y="170"/>
                  </a:lnTo>
                  <a:lnTo>
                    <a:pt x="5063" y="154"/>
                  </a:lnTo>
                  <a:lnTo>
                    <a:pt x="5026" y="136"/>
                  </a:lnTo>
                  <a:lnTo>
                    <a:pt x="4949" y="106"/>
                  </a:lnTo>
                  <a:lnTo>
                    <a:pt x="4872" y="78"/>
                  </a:lnTo>
                  <a:lnTo>
                    <a:pt x="4793" y="55"/>
                  </a:lnTo>
                  <a:lnTo>
                    <a:pt x="4712" y="36"/>
                  </a:lnTo>
                  <a:lnTo>
                    <a:pt x="4632" y="20"/>
                  </a:lnTo>
                  <a:lnTo>
                    <a:pt x="4548" y="10"/>
                  </a:lnTo>
                  <a:lnTo>
                    <a:pt x="4463" y="2"/>
                  </a:lnTo>
                  <a:lnTo>
                    <a:pt x="4377" y="0"/>
                  </a:lnTo>
                  <a:lnTo>
                    <a:pt x="1668" y="0"/>
                  </a:lnTo>
                  <a:lnTo>
                    <a:pt x="1625" y="1"/>
                  </a:lnTo>
                  <a:lnTo>
                    <a:pt x="1583" y="2"/>
                  </a:lnTo>
                  <a:lnTo>
                    <a:pt x="1539" y="5"/>
                  </a:lnTo>
                  <a:lnTo>
                    <a:pt x="1497" y="10"/>
                  </a:lnTo>
                  <a:lnTo>
                    <a:pt x="1455" y="14"/>
                  </a:lnTo>
                  <a:lnTo>
                    <a:pt x="1413" y="20"/>
                  </a:lnTo>
                  <a:lnTo>
                    <a:pt x="1373" y="28"/>
                  </a:lnTo>
                  <a:lnTo>
                    <a:pt x="1332" y="36"/>
                  </a:lnTo>
                  <a:lnTo>
                    <a:pt x="1291" y="44"/>
                  </a:lnTo>
                  <a:lnTo>
                    <a:pt x="1250" y="55"/>
                  </a:lnTo>
                  <a:lnTo>
                    <a:pt x="1211" y="66"/>
                  </a:lnTo>
                  <a:lnTo>
                    <a:pt x="1171" y="78"/>
                  </a:lnTo>
                  <a:lnTo>
                    <a:pt x="1133" y="91"/>
                  </a:lnTo>
                  <a:lnTo>
                    <a:pt x="1094" y="106"/>
                  </a:lnTo>
                  <a:lnTo>
                    <a:pt x="1057" y="120"/>
                  </a:lnTo>
                  <a:lnTo>
                    <a:pt x="1019" y="136"/>
                  </a:lnTo>
                  <a:lnTo>
                    <a:pt x="981" y="154"/>
                  </a:lnTo>
                  <a:lnTo>
                    <a:pt x="944" y="170"/>
                  </a:lnTo>
                  <a:lnTo>
                    <a:pt x="908" y="190"/>
                  </a:lnTo>
                  <a:lnTo>
                    <a:pt x="872" y="209"/>
                  </a:lnTo>
                  <a:lnTo>
                    <a:pt x="837" y="229"/>
                  </a:lnTo>
                  <a:lnTo>
                    <a:pt x="803" y="251"/>
                  </a:lnTo>
                  <a:lnTo>
                    <a:pt x="769" y="272"/>
                  </a:lnTo>
                  <a:lnTo>
                    <a:pt x="735" y="295"/>
                  </a:lnTo>
                  <a:lnTo>
                    <a:pt x="702" y="319"/>
                  </a:lnTo>
                  <a:lnTo>
                    <a:pt x="669" y="343"/>
                  </a:lnTo>
                  <a:lnTo>
                    <a:pt x="607" y="395"/>
                  </a:lnTo>
                  <a:lnTo>
                    <a:pt x="546" y="449"/>
                  </a:lnTo>
                  <a:lnTo>
                    <a:pt x="488" y="506"/>
                  </a:lnTo>
                  <a:lnTo>
                    <a:pt x="433" y="566"/>
                  </a:lnTo>
                  <a:lnTo>
                    <a:pt x="381" y="629"/>
                  </a:lnTo>
                  <a:lnTo>
                    <a:pt x="331" y="694"/>
                  </a:lnTo>
                  <a:lnTo>
                    <a:pt x="284" y="762"/>
                  </a:lnTo>
                  <a:lnTo>
                    <a:pt x="241" y="832"/>
                  </a:lnTo>
                  <a:lnTo>
                    <a:pt x="201" y="904"/>
                  </a:lnTo>
                  <a:lnTo>
                    <a:pt x="164" y="978"/>
                  </a:lnTo>
                  <a:lnTo>
                    <a:pt x="131" y="1055"/>
                  </a:lnTo>
                  <a:lnTo>
                    <a:pt x="101" y="1133"/>
                  </a:lnTo>
                  <a:lnTo>
                    <a:pt x="74" y="1213"/>
                  </a:lnTo>
                  <a:lnTo>
                    <a:pt x="53" y="1295"/>
                  </a:lnTo>
                  <a:lnTo>
                    <a:pt x="33" y="1379"/>
                  </a:lnTo>
                  <a:lnTo>
                    <a:pt x="19" y="1464"/>
                  </a:lnTo>
                  <a:lnTo>
                    <a:pt x="8" y="1550"/>
                  </a:lnTo>
                  <a:lnTo>
                    <a:pt x="2" y="1638"/>
                  </a:lnTo>
                  <a:lnTo>
                    <a:pt x="0" y="1727"/>
                  </a:lnTo>
                  <a:lnTo>
                    <a:pt x="0" y="6103"/>
                  </a:lnTo>
                  <a:lnTo>
                    <a:pt x="0" y="6148"/>
                  </a:lnTo>
                  <a:lnTo>
                    <a:pt x="2" y="6192"/>
                  </a:lnTo>
                  <a:lnTo>
                    <a:pt x="5" y="6237"/>
                  </a:lnTo>
                  <a:lnTo>
                    <a:pt x="6" y="6247"/>
                  </a:lnTo>
                  <a:lnTo>
                    <a:pt x="6" y="6258"/>
                  </a:lnTo>
                  <a:lnTo>
                    <a:pt x="8" y="6281"/>
                  </a:lnTo>
                  <a:lnTo>
                    <a:pt x="13" y="6324"/>
                  </a:lnTo>
                  <a:lnTo>
                    <a:pt x="19" y="6367"/>
                  </a:lnTo>
                  <a:lnTo>
                    <a:pt x="25" y="6409"/>
                  </a:lnTo>
                  <a:lnTo>
                    <a:pt x="33" y="6453"/>
                  </a:lnTo>
                  <a:lnTo>
                    <a:pt x="42" y="6493"/>
                  </a:lnTo>
                  <a:lnTo>
                    <a:pt x="53" y="6535"/>
                  </a:lnTo>
                  <a:lnTo>
                    <a:pt x="63" y="6576"/>
                  </a:lnTo>
                  <a:lnTo>
                    <a:pt x="74" y="6617"/>
                  </a:lnTo>
                  <a:lnTo>
                    <a:pt x="80" y="6637"/>
                  </a:lnTo>
                  <a:lnTo>
                    <a:pt x="87" y="6658"/>
                  </a:lnTo>
                  <a:lnTo>
                    <a:pt x="101" y="6697"/>
                  </a:lnTo>
                  <a:lnTo>
                    <a:pt x="131" y="6775"/>
                  </a:lnTo>
                  <a:lnTo>
                    <a:pt x="147" y="6814"/>
                  </a:lnTo>
                  <a:lnTo>
                    <a:pt x="164" y="6852"/>
                  </a:lnTo>
                  <a:lnTo>
                    <a:pt x="182" y="6889"/>
                  </a:lnTo>
                  <a:lnTo>
                    <a:pt x="201" y="6927"/>
                  </a:lnTo>
                  <a:lnTo>
                    <a:pt x="241" y="6999"/>
                  </a:lnTo>
                  <a:lnTo>
                    <a:pt x="263" y="7033"/>
                  </a:lnTo>
                  <a:lnTo>
                    <a:pt x="284" y="7068"/>
                  </a:lnTo>
                  <a:lnTo>
                    <a:pt x="331" y="7137"/>
                  </a:lnTo>
                  <a:lnTo>
                    <a:pt x="381" y="7201"/>
                  </a:lnTo>
                  <a:lnTo>
                    <a:pt x="433" y="7265"/>
                  </a:lnTo>
                  <a:lnTo>
                    <a:pt x="461" y="7295"/>
                  </a:lnTo>
                  <a:lnTo>
                    <a:pt x="488" y="7325"/>
                  </a:lnTo>
                  <a:lnTo>
                    <a:pt x="517" y="7353"/>
                  </a:lnTo>
                  <a:lnTo>
                    <a:pt x="546" y="7381"/>
                  </a:lnTo>
                  <a:lnTo>
                    <a:pt x="607" y="7435"/>
                  </a:lnTo>
                  <a:lnTo>
                    <a:pt x="669" y="7487"/>
                  </a:lnTo>
                  <a:lnTo>
                    <a:pt x="735" y="7535"/>
                  </a:lnTo>
                  <a:lnTo>
                    <a:pt x="803" y="7579"/>
                  </a:lnTo>
                  <a:lnTo>
                    <a:pt x="872" y="7621"/>
                  </a:lnTo>
                  <a:lnTo>
                    <a:pt x="944" y="7660"/>
                  </a:lnTo>
                  <a:lnTo>
                    <a:pt x="1019" y="7695"/>
                  </a:lnTo>
                  <a:lnTo>
                    <a:pt x="1094" y="7725"/>
                  </a:lnTo>
                  <a:lnTo>
                    <a:pt x="1171" y="7752"/>
                  </a:lnTo>
                  <a:lnTo>
                    <a:pt x="1250" y="7775"/>
                  </a:lnTo>
                  <a:lnTo>
                    <a:pt x="1332" y="7794"/>
                  </a:lnTo>
                  <a:lnTo>
                    <a:pt x="1413" y="7810"/>
                  </a:lnTo>
                  <a:lnTo>
                    <a:pt x="1497" y="7821"/>
                  </a:lnTo>
                  <a:lnTo>
                    <a:pt x="1583" y="7827"/>
                  </a:lnTo>
                  <a:lnTo>
                    <a:pt x="1668" y="7829"/>
                  </a:lnTo>
                  <a:close/>
                </a:path>
              </a:pathLst>
            </a:custGeom>
            <a:solidFill>
              <a:srgbClr val="DDDDDD"/>
            </a:solidFill>
            <a:ln w="14288">
              <a:solidFill>
                <a:schemeClr val="bg2"/>
              </a:solidFill>
              <a:prstDash val="solid"/>
              <a:round/>
              <a:headEnd/>
              <a:tailEnd/>
            </a:ln>
          </p:spPr>
          <p:txBody>
            <a:bodyPr/>
            <a:lstStyle/>
            <a:p>
              <a:endParaRPr lang="en-IN"/>
            </a:p>
          </p:txBody>
        </p:sp>
        <p:sp>
          <p:nvSpPr>
            <p:cNvPr id="24628" name="Line 168"/>
            <p:cNvSpPr>
              <a:spLocks noChangeShapeType="1"/>
            </p:cNvSpPr>
            <p:nvPr/>
          </p:nvSpPr>
          <p:spPr bwMode="auto">
            <a:xfrm>
              <a:off x="5188" y="2628"/>
              <a:ext cx="38" cy="0"/>
            </a:xfrm>
            <a:prstGeom prst="line">
              <a:avLst/>
            </a:prstGeom>
            <a:noFill/>
            <a:ln w="19050">
              <a:solidFill>
                <a:schemeClr val="bg1"/>
              </a:solidFill>
              <a:round/>
              <a:headEnd/>
              <a:tailEnd/>
            </a:ln>
          </p:spPr>
          <p:txBody>
            <a:bodyPr/>
            <a:lstStyle/>
            <a:p>
              <a:endParaRPr lang="en-IN"/>
            </a:p>
          </p:txBody>
        </p:sp>
        <p:sp>
          <p:nvSpPr>
            <p:cNvPr id="24629" name="Line 169"/>
            <p:cNvSpPr>
              <a:spLocks noChangeShapeType="1"/>
            </p:cNvSpPr>
            <p:nvPr/>
          </p:nvSpPr>
          <p:spPr bwMode="auto">
            <a:xfrm>
              <a:off x="5188" y="2644"/>
              <a:ext cx="38" cy="0"/>
            </a:xfrm>
            <a:prstGeom prst="line">
              <a:avLst/>
            </a:prstGeom>
            <a:noFill/>
            <a:ln w="19050">
              <a:solidFill>
                <a:schemeClr val="bg1"/>
              </a:solidFill>
              <a:round/>
              <a:headEnd/>
              <a:tailEnd/>
            </a:ln>
          </p:spPr>
          <p:txBody>
            <a:bodyPr/>
            <a:lstStyle/>
            <a:p>
              <a:endParaRPr lang="en-IN"/>
            </a:p>
          </p:txBody>
        </p:sp>
        <p:sp>
          <p:nvSpPr>
            <p:cNvPr id="24630" name="Line 170"/>
            <p:cNvSpPr>
              <a:spLocks noChangeShapeType="1"/>
            </p:cNvSpPr>
            <p:nvPr/>
          </p:nvSpPr>
          <p:spPr bwMode="auto">
            <a:xfrm>
              <a:off x="5226" y="2627"/>
              <a:ext cx="0" cy="17"/>
            </a:xfrm>
            <a:prstGeom prst="line">
              <a:avLst/>
            </a:prstGeom>
            <a:noFill/>
            <a:ln w="28575">
              <a:solidFill>
                <a:schemeClr val="bg1"/>
              </a:solidFill>
              <a:round/>
              <a:headEnd/>
              <a:tailEnd/>
            </a:ln>
          </p:spPr>
          <p:txBody>
            <a:bodyPr/>
            <a:lstStyle/>
            <a:p>
              <a:endParaRPr lang="en-IN"/>
            </a:p>
          </p:txBody>
        </p:sp>
        <p:sp>
          <p:nvSpPr>
            <p:cNvPr id="24631" name="Line 171"/>
            <p:cNvSpPr>
              <a:spLocks noChangeShapeType="1"/>
            </p:cNvSpPr>
            <p:nvPr/>
          </p:nvSpPr>
          <p:spPr bwMode="auto">
            <a:xfrm>
              <a:off x="5280" y="2657"/>
              <a:ext cx="0" cy="1"/>
            </a:xfrm>
            <a:prstGeom prst="line">
              <a:avLst/>
            </a:prstGeom>
            <a:noFill/>
            <a:ln w="14288">
              <a:solidFill>
                <a:srgbClr val="000000"/>
              </a:solidFill>
              <a:round/>
              <a:headEnd/>
              <a:tailEnd/>
            </a:ln>
          </p:spPr>
          <p:txBody>
            <a:bodyPr/>
            <a:lstStyle/>
            <a:p>
              <a:endParaRPr lang="en-IN"/>
            </a:p>
          </p:txBody>
        </p:sp>
        <p:sp>
          <p:nvSpPr>
            <p:cNvPr id="24632" name="Freeform 172"/>
            <p:cNvSpPr>
              <a:spLocks/>
            </p:cNvSpPr>
            <p:nvPr/>
          </p:nvSpPr>
          <p:spPr bwMode="auto">
            <a:xfrm>
              <a:off x="4848" y="2400"/>
              <a:ext cx="362" cy="384"/>
            </a:xfrm>
            <a:custGeom>
              <a:avLst/>
              <a:gdLst>
                <a:gd name="T0" fmla="*/ 341 w 2216"/>
                <a:gd name="T1" fmla="*/ 1740 h 2015"/>
                <a:gd name="T2" fmla="*/ 307 w 2216"/>
                <a:gd name="T3" fmla="*/ 1580 h 2015"/>
                <a:gd name="T4" fmla="*/ 319 w 2216"/>
                <a:gd name="T5" fmla="*/ 1376 h 2015"/>
                <a:gd name="T6" fmla="*/ 467 w 2216"/>
                <a:gd name="T7" fmla="*/ 1204 h 2015"/>
                <a:gd name="T8" fmla="*/ 637 w 2216"/>
                <a:gd name="T9" fmla="*/ 1058 h 2015"/>
                <a:gd name="T10" fmla="*/ 970 w 2216"/>
                <a:gd name="T11" fmla="*/ 806 h 2015"/>
                <a:gd name="T12" fmla="*/ 1175 w 2216"/>
                <a:gd name="T13" fmla="*/ 661 h 2015"/>
                <a:gd name="T14" fmla="*/ 1281 w 2216"/>
                <a:gd name="T15" fmla="*/ 588 h 2015"/>
                <a:gd name="T16" fmla="*/ 1168 w 2216"/>
                <a:gd name="T17" fmla="*/ 336 h 2015"/>
                <a:gd name="T18" fmla="*/ 1273 w 2216"/>
                <a:gd name="T19" fmla="*/ 86 h 2015"/>
                <a:gd name="T20" fmla="*/ 1375 w 2216"/>
                <a:gd name="T21" fmla="*/ 26 h 2015"/>
                <a:gd name="T22" fmla="*/ 1489 w 2216"/>
                <a:gd name="T23" fmla="*/ 20 h 2015"/>
                <a:gd name="T24" fmla="*/ 1837 w 2216"/>
                <a:gd name="T25" fmla="*/ 146 h 2015"/>
                <a:gd name="T26" fmla="*/ 1897 w 2216"/>
                <a:gd name="T27" fmla="*/ 409 h 2015"/>
                <a:gd name="T28" fmla="*/ 1969 w 2216"/>
                <a:gd name="T29" fmla="*/ 495 h 2015"/>
                <a:gd name="T30" fmla="*/ 2029 w 2216"/>
                <a:gd name="T31" fmla="*/ 578 h 2015"/>
                <a:gd name="T32" fmla="*/ 2208 w 2216"/>
                <a:gd name="T33" fmla="*/ 681 h 2015"/>
                <a:gd name="T34" fmla="*/ 2077 w 2216"/>
                <a:gd name="T35" fmla="*/ 818 h 2015"/>
                <a:gd name="T36" fmla="*/ 1916 w 2216"/>
                <a:gd name="T37" fmla="*/ 886 h 2015"/>
                <a:gd name="T38" fmla="*/ 1870 w 2216"/>
                <a:gd name="T39" fmla="*/ 959 h 2015"/>
                <a:gd name="T40" fmla="*/ 1741 w 2216"/>
                <a:gd name="T41" fmla="*/ 962 h 2015"/>
                <a:gd name="T42" fmla="*/ 1671 w 2216"/>
                <a:gd name="T43" fmla="*/ 1012 h 2015"/>
                <a:gd name="T44" fmla="*/ 1592 w 2216"/>
                <a:gd name="T45" fmla="*/ 1084 h 2015"/>
                <a:gd name="T46" fmla="*/ 1645 w 2216"/>
                <a:gd name="T47" fmla="*/ 1154 h 2015"/>
                <a:gd name="T48" fmla="*/ 1758 w 2216"/>
                <a:gd name="T49" fmla="*/ 1164 h 2015"/>
                <a:gd name="T50" fmla="*/ 1791 w 2216"/>
                <a:gd name="T51" fmla="*/ 1250 h 2015"/>
                <a:gd name="T52" fmla="*/ 1711 w 2216"/>
                <a:gd name="T53" fmla="*/ 1336 h 2015"/>
                <a:gd name="T54" fmla="*/ 1619 w 2216"/>
                <a:gd name="T55" fmla="*/ 1250 h 2015"/>
                <a:gd name="T56" fmla="*/ 1552 w 2216"/>
                <a:gd name="T57" fmla="*/ 1197 h 2015"/>
                <a:gd name="T58" fmla="*/ 1486 w 2216"/>
                <a:gd name="T59" fmla="*/ 1197 h 2015"/>
                <a:gd name="T60" fmla="*/ 1486 w 2216"/>
                <a:gd name="T61" fmla="*/ 1349 h 2015"/>
                <a:gd name="T62" fmla="*/ 1486 w 2216"/>
                <a:gd name="T63" fmla="*/ 1495 h 2015"/>
                <a:gd name="T64" fmla="*/ 1453 w 2216"/>
                <a:gd name="T65" fmla="*/ 1641 h 2015"/>
                <a:gd name="T66" fmla="*/ 1354 w 2216"/>
                <a:gd name="T67" fmla="*/ 1733 h 2015"/>
                <a:gd name="T68" fmla="*/ 1261 w 2216"/>
                <a:gd name="T69" fmla="*/ 1813 h 2015"/>
                <a:gd name="T70" fmla="*/ 1117 w 2216"/>
                <a:gd name="T71" fmla="*/ 1874 h 2015"/>
                <a:gd name="T72" fmla="*/ 1334 w 2216"/>
                <a:gd name="T73" fmla="*/ 1899 h 2015"/>
                <a:gd name="T74" fmla="*/ 1327 w 2216"/>
                <a:gd name="T75" fmla="*/ 1992 h 2015"/>
                <a:gd name="T76" fmla="*/ 1168 w 2216"/>
                <a:gd name="T77" fmla="*/ 2011 h 2015"/>
                <a:gd name="T78" fmla="*/ 1109 w 2216"/>
                <a:gd name="T79" fmla="*/ 1965 h 2015"/>
                <a:gd name="T80" fmla="*/ 1021 w 2216"/>
                <a:gd name="T81" fmla="*/ 1970 h 2015"/>
                <a:gd name="T82" fmla="*/ 781 w 2216"/>
                <a:gd name="T83" fmla="*/ 1970 h 2015"/>
                <a:gd name="T84" fmla="*/ 579 w 2216"/>
                <a:gd name="T85" fmla="*/ 1952 h 2015"/>
                <a:gd name="T86" fmla="*/ 445 w 2216"/>
                <a:gd name="T87" fmla="*/ 1874 h 2015"/>
                <a:gd name="T88" fmla="*/ 308 w 2216"/>
                <a:gd name="T89" fmla="*/ 1852 h 2015"/>
                <a:gd name="T90" fmla="*/ 188 w 2216"/>
                <a:gd name="T91" fmla="*/ 1780 h 2015"/>
                <a:gd name="T92" fmla="*/ 30 w 2216"/>
                <a:gd name="T93" fmla="*/ 1528 h 2015"/>
                <a:gd name="T94" fmla="*/ 10 w 2216"/>
                <a:gd name="T95" fmla="*/ 1336 h 2015"/>
                <a:gd name="T96" fmla="*/ 69 w 2216"/>
                <a:gd name="T97" fmla="*/ 1124 h 2015"/>
                <a:gd name="T98" fmla="*/ 188 w 2216"/>
                <a:gd name="T99" fmla="*/ 998 h 2015"/>
                <a:gd name="T100" fmla="*/ 321 w 2216"/>
                <a:gd name="T101" fmla="*/ 899 h 2015"/>
                <a:gd name="T102" fmla="*/ 480 w 2216"/>
                <a:gd name="T103" fmla="*/ 853 h 2015"/>
                <a:gd name="T104" fmla="*/ 625 w 2216"/>
                <a:gd name="T105" fmla="*/ 840 h 2015"/>
                <a:gd name="T106" fmla="*/ 718 w 2216"/>
                <a:gd name="T107" fmla="*/ 866 h 2015"/>
                <a:gd name="T108" fmla="*/ 745 w 2216"/>
                <a:gd name="T109" fmla="*/ 912 h 2015"/>
                <a:gd name="T110" fmla="*/ 619 w 2216"/>
                <a:gd name="T111" fmla="*/ 912 h 2015"/>
                <a:gd name="T112" fmla="*/ 349 w 2216"/>
                <a:gd name="T113" fmla="*/ 962 h 2015"/>
                <a:gd name="T114" fmla="*/ 157 w 2216"/>
                <a:gd name="T115" fmla="*/ 1154 h 2015"/>
                <a:gd name="T116" fmla="*/ 109 w 2216"/>
                <a:gd name="T117" fmla="*/ 1394 h 2015"/>
                <a:gd name="T118" fmla="*/ 205 w 2216"/>
                <a:gd name="T119" fmla="*/ 1634 h 2015"/>
                <a:gd name="T120" fmla="*/ 341 w 2216"/>
                <a:gd name="T121" fmla="*/ 1740 h 20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16"/>
                <a:gd name="T184" fmla="*/ 0 h 2015"/>
                <a:gd name="T185" fmla="*/ 2216 w 2216"/>
                <a:gd name="T186" fmla="*/ 2015 h 201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16" h="2015">
                  <a:moveTo>
                    <a:pt x="341" y="1740"/>
                  </a:moveTo>
                  <a:cubicBezTo>
                    <a:pt x="358" y="1731"/>
                    <a:pt x="311" y="1641"/>
                    <a:pt x="307" y="1580"/>
                  </a:cubicBezTo>
                  <a:cubicBezTo>
                    <a:pt x="303" y="1519"/>
                    <a:pt x="292" y="1439"/>
                    <a:pt x="319" y="1376"/>
                  </a:cubicBezTo>
                  <a:cubicBezTo>
                    <a:pt x="346" y="1313"/>
                    <a:pt x="414" y="1257"/>
                    <a:pt x="467" y="1204"/>
                  </a:cubicBezTo>
                  <a:cubicBezTo>
                    <a:pt x="520" y="1151"/>
                    <a:pt x="553" y="1124"/>
                    <a:pt x="637" y="1058"/>
                  </a:cubicBezTo>
                  <a:cubicBezTo>
                    <a:pt x="721" y="992"/>
                    <a:pt x="880" y="872"/>
                    <a:pt x="970" y="806"/>
                  </a:cubicBezTo>
                  <a:cubicBezTo>
                    <a:pt x="1060" y="740"/>
                    <a:pt x="1123" y="697"/>
                    <a:pt x="1175" y="661"/>
                  </a:cubicBezTo>
                  <a:cubicBezTo>
                    <a:pt x="1227" y="625"/>
                    <a:pt x="1282" y="642"/>
                    <a:pt x="1281" y="588"/>
                  </a:cubicBezTo>
                  <a:cubicBezTo>
                    <a:pt x="1280" y="534"/>
                    <a:pt x="1169" y="420"/>
                    <a:pt x="1168" y="336"/>
                  </a:cubicBezTo>
                  <a:cubicBezTo>
                    <a:pt x="1167" y="252"/>
                    <a:pt x="1239" y="138"/>
                    <a:pt x="1273" y="86"/>
                  </a:cubicBezTo>
                  <a:cubicBezTo>
                    <a:pt x="1307" y="34"/>
                    <a:pt x="1339" y="37"/>
                    <a:pt x="1375" y="26"/>
                  </a:cubicBezTo>
                  <a:cubicBezTo>
                    <a:pt x="1411" y="15"/>
                    <a:pt x="1412" y="0"/>
                    <a:pt x="1489" y="20"/>
                  </a:cubicBezTo>
                  <a:cubicBezTo>
                    <a:pt x="1566" y="40"/>
                    <a:pt x="1769" y="81"/>
                    <a:pt x="1837" y="146"/>
                  </a:cubicBezTo>
                  <a:cubicBezTo>
                    <a:pt x="1905" y="211"/>
                    <a:pt x="1875" y="351"/>
                    <a:pt x="1897" y="409"/>
                  </a:cubicBezTo>
                  <a:cubicBezTo>
                    <a:pt x="1919" y="467"/>
                    <a:pt x="1947" y="467"/>
                    <a:pt x="1969" y="495"/>
                  </a:cubicBezTo>
                  <a:cubicBezTo>
                    <a:pt x="1991" y="523"/>
                    <a:pt x="1989" y="547"/>
                    <a:pt x="2029" y="578"/>
                  </a:cubicBezTo>
                  <a:cubicBezTo>
                    <a:pt x="2069" y="609"/>
                    <a:pt x="2200" y="641"/>
                    <a:pt x="2208" y="681"/>
                  </a:cubicBezTo>
                  <a:cubicBezTo>
                    <a:pt x="2216" y="721"/>
                    <a:pt x="2126" y="784"/>
                    <a:pt x="2077" y="818"/>
                  </a:cubicBezTo>
                  <a:cubicBezTo>
                    <a:pt x="2028" y="852"/>
                    <a:pt x="1950" y="863"/>
                    <a:pt x="1916" y="886"/>
                  </a:cubicBezTo>
                  <a:cubicBezTo>
                    <a:pt x="1882" y="909"/>
                    <a:pt x="1899" y="946"/>
                    <a:pt x="1870" y="959"/>
                  </a:cubicBezTo>
                  <a:cubicBezTo>
                    <a:pt x="1841" y="972"/>
                    <a:pt x="1774" y="953"/>
                    <a:pt x="1741" y="962"/>
                  </a:cubicBezTo>
                  <a:cubicBezTo>
                    <a:pt x="1708" y="971"/>
                    <a:pt x="1696" y="992"/>
                    <a:pt x="1671" y="1012"/>
                  </a:cubicBezTo>
                  <a:cubicBezTo>
                    <a:pt x="1646" y="1032"/>
                    <a:pt x="1596" y="1060"/>
                    <a:pt x="1592" y="1084"/>
                  </a:cubicBezTo>
                  <a:cubicBezTo>
                    <a:pt x="1588" y="1108"/>
                    <a:pt x="1617" y="1141"/>
                    <a:pt x="1645" y="1154"/>
                  </a:cubicBezTo>
                  <a:cubicBezTo>
                    <a:pt x="1673" y="1167"/>
                    <a:pt x="1734" y="1148"/>
                    <a:pt x="1758" y="1164"/>
                  </a:cubicBezTo>
                  <a:cubicBezTo>
                    <a:pt x="1782" y="1180"/>
                    <a:pt x="1799" y="1221"/>
                    <a:pt x="1791" y="1250"/>
                  </a:cubicBezTo>
                  <a:cubicBezTo>
                    <a:pt x="1783" y="1279"/>
                    <a:pt x="1740" y="1336"/>
                    <a:pt x="1711" y="1336"/>
                  </a:cubicBezTo>
                  <a:cubicBezTo>
                    <a:pt x="1682" y="1336"/>
                    <a:pt x="1645" y="1273"/>
                    <a:pt x="1619" y="1250"/>
                  </a:cubicBezTo>
                  <a:cubicBezTo>
                    <a:pt x="1593" y="1227"/>
                    <a:pt x="1574" y="1206"/>
                    <a:pt x="1552" y="1197"/>
                  </a:cubicBezTo>
                  <a:cubicBezTo>
                    <a:pt x="1530" y="1188"/>
                    <a:pt x="1497" y="1172"/>
                    <a:pt x="1486" y="1197"/>
                  </a:cubicBezTo>
                  <a:cubicBezTo>
                    <a:pt x="1475" y="1222"/>
                    <a:pt x="1486" y="1299"/>
                    <a:pt x="1486" y="1349"/>
                  </a:cubicBezTo>
                  <a:cubicBezTo>
                    <a:pt x="1486" y="1399"/>
                    <a:pt x="1492" y="1446"/>
                    <a:pt x="1486" y="1495"/>
                  </a:cubicBezTo>
                  <a:cubicBezTo>
                    <a:pt x="1480" y="1544"/>
                    <a:pt x="1475" y="1601"/>
                    <a:pt x="1453" y="1641"/>
                  </a:cubicBezTo>
                  <a:cubicBezTo>
                    <a:pt x="1431" y="1681"/>
                    <a:pt x="1386" y="1704"/>
                    <a:pt x="1354" y="1733"/>
                  </a:cubicBezTo>
                  <a:cubicBezTo>
                    <a:pt x="1322" y="1762"/>
                    <a:pt x="1301" y="1789"/>
                    <a:pt x="1261" y="1813"/>
                  </a:cubicBezTo>
                  <a:cubicBezTo>
                    <a:pt x="1221" y="1837"/>
                    <a:pt x="1105" y="1860"/>
                    <a:pt x="1117" y="1874"/>
                  </a:cubicBezTo>
                  <a:cubicBezTo>
                    <a:pt x="1129" y="1888"/>
                    <a:pt x="1299" y="1879"/>
                    <a:pt x="1334" y="1899"/>
                  </a:cubicBezTo>
                  <a:cubicBezTo>
                    <a:pt x="1369" y="1919"/>
                    <a:pt x="1355" y="1973"/>
                    <a:pt x="1327" y="1992"/>
                  </a:cubicBezTo>
                  <a:cubicBezTo>
                    <a:pt x="1299" y="2011"/>
                    <a:pt x="1204" y="2015"/>
                    <a:pt x="1168" y="2011"/>
                  </a:cubicBezTo>
                  <a:cubicBezTo>
                    <a:pt x="1132" y="2007"/>
                    <a:pt x="1133" y="1972"/>
                    <a:pt x="1109" y="1965"/>
                  </a:cubicBezTo>
                  <a:cubicBezTo>
                    <a:pt x="1085" y="1958"/>
                    <a:pt x="1076" y="1969"/>
                    <a:pt x="1021" y="1970"/>
                  </a:cubicBezTo>
                  <a:cubicBezTo>
                    <a:pt x="966" y="1971"/>
                    <a:pt x="855" y="1973"/>
                    <a:pt x="781" y="1970"/>
                  </a:cubicBezTo>
                  <a:cubicBezTo>
                    <a:pt x="707" y="1967"/>
                    <a:pt x="635" y="1968"/>
                    <a:pt x="579" y="1952"/>
                  </a:cubicBezTo>
                  <a:cubicBezTo>
                    <a:pt x="523" y="1936"/>
                    <a:pt x="490" y="1891"/>
                    <a:pt x="445" y="1874"/>
                  </a:cubicBezTo>
                  <a:cubicBezTo>
                    <a:pt x="400" y="1857"/>
                    <a:pt x="351" y="1868"/>
                    <a:pt x="308" y="1852"/>
                  </a:cubicBezTo>
                  <a:cubicBezTo>
                    <a:pt x="265" y="1836"/>
                    <a:pt x="234" y="1834"/>
                    <a:pt x="188" y="1780"/>
                  </a:cubicBezTo>
                  <a:cubicBezTo>
                    <a:pt x="142" y="1726"/>
                    <a:pt x="60" y="1602"/>
                    <a:pt x="30" y="1528"/>
                  </a:cubicBezTo>
                  <a:cubicBezTo>
                    <a:pt x="0" y="1454"/>
                    <a:pt x="3" y="1403"/>
                    <a:pt x="10" y="1336"/>
                  </a:cubicBezTo>
                  <a:cubicBezTo>
                    <a:pt x="17" y="1269"/>
                    <a:pt x="39" y="1180"/>
                    <a:pt x="69" y="1124"/>
                  </a:cubicBezTo>
                  <a:cubicBezTo>
                    <a:pt x="99" y="1068"/>
                    <a:pt x="146" y="1036"/>
                    <a:pt x="188" y="998"/>
                  </a:cubicBezTo>
                  <a:cubicBezTo>
                    <a:pt x="230" y="960"/>
                    <a:pt x="272" y="923"/>
                    <a:pt x="321" y="899"/>
                  </a:cubicBezTo>
                  <a:cubicBezTo>
                    <a:pt x="370" y="875"/>
                    <a:pt x="429" y="863"/>
                    <a:pt x="480" y="853"/>
                  </a:cubicBezTo>
                  <a:cubicBezTo>
                    <a:pt x="531" y="843"/>
                    <a:pt x="585" y="838"/>
                    <a:pt x="625" y="840"/>
                  </a:cubicBezTo>
                  <a:cubicBezTo>
                    <a:pt x="665" y="842"/>
                    <a:pt x="698" y="854"/>
                    <a:pt x="718" y="866"/>
                  </a:cubicBezTo>
                  <a:cubicBezTo>
                    <a:pt x="738" y="878"/>
                    <a:pt x="761" y="904"/>
                    <a:pt x="745" y="912"/>
                  </a:cubicBezTo>
                  <a:cubicBezTo>
                    <a:pt x="729" y="920"/>
                    <a:pt x="685" y="904"/>
                    <a:pt x="619" y="912"/>
                  </a:cubicBezTo>
                  <a:cubicBezTo>
                    <a:pt x="553" y="920"/>
                    <a:pt x="426" y="922"/>
                    <a:pt x="349" y="962"/>
                  </a:cubicBezTo>
                  <a:cubicBezTo>
                    <a:pt x="272" y="1002"/>
                    <a:pt x="197" y="1082"/>
                    <a:pt x="157" y="1154"/>
                  </a:cubicBezTo>
                  <a:cubicBezTo>
                    <a:pt x="117" y="1226"/>
                    <a:pt x="101" y="1314"/>
                    <a:pt x="109" y="1394"/>
                  </a:cubicBezTo>
                  <a:cubicBezTo>
                    <a:pt x="117" y="1474"/>
                    <a:pt x="166" y="1576"/>
                    <a:pt x="205" y="1634"/>
                  </a:cubicBezTo>
                  <a:cubicBezTo>
                    <a:pt x="244" y="1692"/>
                    <a:pt x="317" y="1748"/>
                    <a:pt x="341" y="1740"/>
                  </a:cubicBezTo>
                  <a:close/>
                </a:path>
              </a:pathLst>
            </a:custGeom>
            <a:solidFill>
              <a:srgbClr val="DDDDDD"/>
            </a:solidFill>
            <a:ln w="12700" cmpd="sng">
              <a:solidFill>
                <a:schemeClr val="bg2"/>
              </a:solidFill>
              <a:round/>
              <a:headEnd/>
              <a:tailEnd/>
            </a:ln>
          </p:spPr>
          <p:txBody>
            <a:bodyPr/>
            <a:lstStyle/>
            <a:p>
              <a:endParaRPr lang="en-IN"/>
            </a:p>
          </p:txBody>
        </p:sp>
        <p:sp>
          <p:nvSpPr>
            <p:cNvPr id="24633" name="Freeform 173"/>
            <p:cNvSpPr>
              <a:spLocks/>
            </p:cNvSpPr>
            <p:nvPr/>
          </p:nvSpPr>
          <p:spPr bwMode="auto">
            <a:xfrm>
              <a:off x="5054" y="2401"/>
              <a:ext cx="86" cy="91"/>
            </a:xfrm>
            <a:custGeom>
              <a:avLst/>
              <a:gdLst>
                <a:gd name="T0" fmla="*/ 0 w 528"/>
                <a:gd name="T1" fmla="*/ 91 h 475"/>
                <a:gd name="T2" fmla="*/ 114 w 528"/>
                <a:gd name="T3" fmla="*/ 13 h 475"/>
                <a:gd name="T4" fmla="*/ 252 w 528"/>
                <a:gd name="T5" fmla="*/ 13 h 475"/>
                <a:gd name="T6" fmla="*/ 360 w 528"/>
                <a:gd name="T7" fmla="*/ 43 h 475"/>
                <a:gd name="T8" fmla="*/ 468 w 528"/>
                <a:gd name="T9" fmla="*/ 157 h 475"/>
                <a:gd name="T10" fmla="*/ 504 w 528"/>
                <a:gd name="T11" fmla="*/ 319 h 475"/>
                <a:gd name="T12" fmla="*/ 528 w 528"/>
                <a:gd name="T13" fmla="*/ 475 h 475"/>
                <a:gd name="T14" fmla="*/ 0 60000 65536"/>
                <a:gd name="T15" fmla="*/ 0 60000 65536"/>
                <a:gd name="T16" fmla="*/ 0 60000 65536"/>
                <a:gd name="T17" fmla="*/ 0 60000 65536"/>
                <a:gd name="T18" fmla="*/ 0 60000 65536"/>
                <a:gd name="T19" fmla="*/ 0 60000 65536"/>
                <a:gd name="T20" fmla="*/ 0 60000 65536"/>
                <a:gd name="T21" fmla="*/ 0 w 528"/>
                <a:gd name="T22" fmla="*/ 0 h 475"/>
                <a:gd name="T23" fmla="*/ 528 w 528"/>
                <a:gd name="T24" fmla="*/ 475 h 4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8" h="475">
                  <a:moveTo>
                    <a:pt x="0" y="91"/>
                  </a:moveTo>
                  <a:cubicBezTo>
                    <a:pt x="19" y="78"/>
                    <a:pt x="72" y="26"/>
                    <a:pt x="114" y="13"/>
                  </a:cubicBezTo>
                  <a:cubicBezTo>
                    <a:pt x="156" y="0"/>
                    <a:pt x="211" y="8"/>
                    <a:pt x="252" y="13"/>
                  </a:cubicBezTo>
                  <a:cubicBezTo>
                    <a:pt x="293" y="18"/>
                    <a:pt x="324" y="19"/>
                    <a:pt x="360" y="43"/>
                  </a:cubicBezTo>
                  <a:cubicBezTo>
                    <a:pt x="396" y="67"/>
                    <a:pt x="444" y="111"/>
                    <a:pt x="468" y="157"/>
                  </a:cubicBezTo>
                  <a:cubicBezTo>
                    <a:pt x="492" y="203"/>
                    <a:pt x="494" y="266"/>
                    <a:pt x="504" y="319"/>
                  </a:cubicBezTo>
                  <a:cubicBezTo>
                    <a:pt x="514" y="372"/>
                    <a:pt x="523" y="443"/>
                    <a:pt x="528" y="475"/>
                  </a:cubicBezTo>
                </a:path>
              </a:pathLst>
            </a:custGeom>
            <a:solidFill>
              <a:srgbClr val="DDDDDD"/>
            </a:solidFill>
            <a:ln w="12700" cmpd="sng">
              <a:solidFill>
                <a:schemeClr val="bg2"/>
              </a:solidFill>
              <a:round/>
              <a:headEnd/>
              <a:tailEnd/>
            </a:ln>
          </p:spPr>
          <p:txBody>
            <a:bodyPr/>
            <a:lstStyle/>
            <a:p>
              <a:endParaRPr lang="en-IN"/>
            </a:p>
          </p:txBody>
        </p:sp>
        <p:sp>
          <p:nvSpPr>
            <p:cNvPr id="24634" name="Freeform 174"/>
            <p:cNvSpPr>
              <a:spLocks/>
            </p:cNvSpPr>
            <p:nvPr/>
          </p:nvSpPr>
          <p:spPr bwMode="auto">
            <a:xfrm>
              <a:off x="5058" y="2510"/>
              <a:ext cx="58" cy="11"/>
            </a:xfrm>
            <a:custGeom>
              <a:avLst/>
              <a:gdLst>
                <a:gd name="T0" fmla="*/ 0 w 360"/>
                <a:gd name="T1" fmla="*/ 0 h 56"/>
                <a:gd name="T2" fmla="*/ 120 w 360"/>
                <a:gd name="T3" fmla="*/ 48 h 56"/>
                <a:gd name="T4" fmla="*/ 264 w 360"/>
                <a:gd name="T5" fmla="*/ 48 h 56"/>
                <a:gd name="T6" fmla="*/ 360 w 360"/>
                <a:gd name="T7" fmla="*/ 48 h 56"/>
                <a:gd name="T8" fmla="*/ 0 60000 65536"/>
                <a:gd name="T9" fmla="*/ 0 60000 65536"/>
                <a:gd name="T10" fmla="*/ 0 60000 65536"/>
                <a:gd name="T11" fmla="*/ 0 60000 65536"/>
                <a:gd name="T12" fmla="*/ 0 w 360"/>
                <a:gd name="T13" fmla="*/ 0 h 56"/>
                <a:gd name="T14" fmla="*/ 360 w 360"/>
                <a:gd name="T15" fmla="*/ 56 h 56"/>
              </a:gdLst>
              <a:ahLst/>
              <a:cxnLst>
                <a:cxn ang="T8">
                  <a:pos x="T0" y="T1"/>
                </a:cxn>
                <a:cxn ang="T9">
                  <a:pos x="T2" y="T3"/>
                </a:cxn>
                <a:cxn ang="T10">
                  <a:pos x="T4" y="T5"/>
                </a:cxn>
                <a:cxn ang="T11">
                  <a:pos x="T6" y="T7"/>
                </a:cxn>
              </a:cxnLst>
              <a:rect l="T12" t="T13" r="T14" b="T15"/>
              <a:pathLst>
                <a:path w="360" h="56">
                  <a:moveTo>
                    <a:pt x="0" y="0"/>
                  </a:moveTo>
                  <a:cubicBezTo>
                    <a:pt x="19" y="8"/>
                    <a:pt x="76" y="40"/>
                    <a:pt x="120" y="48"/>
                  </a:cubicBezTo>
                  <a:cubicBezTo>
                    <a:pt x="164" y="56"/>
                    <a:pt x="224" y="48"/>
                    <a:pt x="264" y="48"/>
                  </a:cubicBezTo>
                  <a:cubicBezTo>
                    <a:pt x="304" y="48"/>
                    <a:pt x="332" y="48"/>
                    <a:pt x="360" y="48"/>
                  </a:cubicBezTo>
                </a:path>
              </a:pathLst>
            </a:custGeom>
            <a:solidFill>
              <a:srgbClr val="DDDDDD"/>
            </a:solidFill>
            <a:ln w="12700" cmpd="sng">
              <a:solidFill>
                <a:schemeClr val="bg2"/>
              </a:solidFill>
              <a:round/>
              <a:headEnd/>
              <a:tailEnd/>
            </a:ln>
          </p:spPr>
          <p:txBody>
            <a:bodyPr/>
            <a:lstStyle/>
            <a:p>
              <a:endParaRPr lang="en-IN"/>
            </a:p>
          </p:txBody>
        </p:sp>
        <p:sp>
          <p:nvSpPr>
            <p:cNvPr id="24635" name="Oval 175"/>
            <p:cNvSpPr>
              <a:spLocks noChangeArrowheads="1"/>
            </p:cNvSpPr>
            <p:nvPr/>
          </p:nvSpPr>
          <p:spPr bwMode="auto">
            <a:xfrm>
              <a:off x="5140" y="2501"/>
              <a:ext cx="16" cy="18"/>
            </a:xfrm>
            <a:prstGeom prst="ellipse">
              <a:avLst/>
            </a:prstGeom>
            <a:solidFill>
              <a:srgbClr val="DDDDDD"/>
            </a:solidFill>
            <a:ln w="9525">
              <a:solidFill>
                <a:schemeClr val="tx1"/>
              </a:solidFill>
              <a:round/>
              <a:headEnd/>
              <a:tailEnd/>
            </a:ln>
          </p:spPr>
          <p:txBody>
            <a:bodyPr wrap="none" anchor="ctr"/>
            <a:lstStyle/>
            <a:p>
              <a:endParaRPr lang="en-IN"/>
            </a:p>
          </p:txBody>
        </p:sp>
        <p:sp>
          <p:nvSpPr>
            <p:cNvPr id="24636" name="Freeform 176"/>
            <p:cNvSpPr>
              <a:spLocks/>
            </p:cNvSpPr>
            <p:nvPr/>
          </p:nvSpPr>
          <p:spPr bwMode="auto">
            <a:xfrm>
              <a:off x="5029" y="2574"/>
              <a:ext cx="64" cy="57"/>
            </a:xfrm>
            <a:custGeom>
              <a:avLst/>
              <a:gdLst>
                <a:gd name="T0" fmla="*/ 104 w 390"/>
                <a:gd name="T1" fmla="*/ 0 h 296"/>
                <a:gd name="T2" fmla="*/ 8 w 390"/>
                <a:gd name="T3" fmla="*/ 96 h 296"/>
                <a:gd name="T4" fmla="*/ 56 w 390"/>
                <a:gd name="T5" fmla="*/ 240 h 296"/>
                <a:gd name="T6" fmla="*/ 152 w 390"/>
                <a:gd name="T7" fmla="*/ 288 h 296"/>
                <a:gd name="T8" fmla="*/ 296 w 390"/>
                <a:gd name="T9" fmla="*/ 288 h 296"/>
                <a:gd name="T10" fmla="*/ 390 w 390"/>
                <a:gd name="T11" fmla="*/ 270 h 296"/>
                <a:gd name="T12" fmla="*/ 0 60000 65536"/>
                <a:gd name="T13" fmla="*/ 0 60000 65536"/>
                <a:gd name="T14" fmla="*/ 0 60000 65536"/>
                <a:gd name="T15" fmla="*/ 0 60000 65536"/>
                <a:gd name="T16" fmla="*/ 0 60000 65536"/>
                <a:gd name="T17" fmla="*/ 0 60000 65536"/>
                <a:gd name="T18" fmla="*/ 0 w 390"/>
                <a:gd name="T19" fmla="*/ 0 h 296"/>
                <a:gd name="T20" fmla="*/ 390 w 390"/>
                <a:gd name="T21" fmla="*/ 296 h 296"/>
              </a:gdLst>
              <a:ahLst/>
              <a:cxnLst>
                <a:cxn ang="T12">
                  <a:pos x="T0" y="T1"/>
                </a:cxn>
                <a:cxn ang="T13">
                  <a:pos x="T2" y="T3"/>
                </a:cxn>
                <a:cxn ang="T14">
                  <a:pos x="T4" y="T5"/>
                </a:cxn>
                <a:cxn ang="T15">
                  <a:pos x="T6" y="T7"/>
                </a:cxn>
                <a:cxn ang="T16">
                  <a:pos x="T8" y="T9"/>
                </a:cxn>
                <a:cxn ang="T17">
                  <a:pos x="T10" y="T11"/>
                </a:cxn>
              </a:cxnLst>
              <a:rect l="T18" t="T19" r="T20" b="T21"/>
              <a:pathLst>
                <a:path w="390" h="296">
                  <a:moveTo>
                    <a:pt x="104" y="0"/>
                  </a:moveTo>
                  <a:cubicBezTo>
                    <a:pt x="60" y="28"/>
                    <a:pt x="16" y="56"/>
                    <a:pt x="8" y="96"/>
                  </a:cubicBezTo>
                  <a:cubicBezTo>
                    <a:pt x="0" y="136"/>
                    <a:pt x="32" y="208"/>
                    <a:pt x="56" y="240"/>
                  </a:cubicBezTo>
                  <a:cubicBezTo>
                    <a:pt x="80" y="272"/>
                    <a:pt x="112" y="280"/>
                    <a:pt x="152" y="288"/>
                  </a:cubicBezTo>
                  <a:cubicBezTo>
                    <a:pt x="192" y="296"/>
                    <a:pt x="256" y="291"/>
                    <a:pt x="296" y="288"/>
                  </a:cubicBezTo>
                  <a:cubicBezTo>
                    <a:pt x="336" y="285"/>
                    <a:pt x="371" y="274"/>
                    <a:pt x="390" y="270"/>
                  </a:cubicBezTo>
                </a:path>
              </a:pathLst>
            </a:custGeom>
            <a:solidFill>
              <a:srgbClr val="DDDDDD"/>
            </a:solidFill>
            <a:ln w="19050" cmpd="sng">
              <a:solidFill>
                <a:schemeClr val="bg2"/>
              </a:solidFill>
              <a:round/>
              <a:headEnd/>
              <a:tailEnd/>
            </a:ln>
          </p:spPr>
          <p:txBody>
            <a:bodyPr/>
            <a:lstStyle/>
            <a:p>
              <a:endParaRPr lang="en-IN"/>
            </a:p>
          </p:txBody>
        </p:sp>
        <p:sp>
          <p:nvSpPr>
            <p:cNvPr id="24637" name="Freeform 177"/>
            <p:cNvSpPr>
              <a:spLocks/>
            </p:cNvSpPr>
            <p:nvPr/>
          </p:nvSpPr>
          <p:spPr bwMode="auto">
            <a:xfrm>
              <a:off x="4912" y="2646"/>
              <a:ext cx="121" cy="112"/>
            </a:xfrm>
            <a:custGeom>
              <a:avLst/>
              <a:gdLst>
                <a:gd name="T0" fmla="*/ 0 w 744"/>
                <a:gd name="T1" fmla="*/ 164 h 589"/>
                <a:gd name="T2" fmla="*/ 135 w 744"/>
                <a:gd name="T3" fmla="*/ 33 h 589"/>
                <a:gd name="T4" fmla="*/ 440 w 744"/>
                <a:gd name="T5" fmla="*/ 20 h 589"/>
                <a:gd name="T6" fmla="*/ 582 w 744"/>
                <a:gd name="T7" fmla="*/ 152 h 589"/>
                <a:gd name="T8" fmla="*/ 582 w 744"/>
                <a:gd name="T9" fmla="*/ 344 h 589"/>
                <a:gd name="T10" fmla="*/ 534 w 744"/>
                <a:gd name="T11" fmla="*/ 488 h 589"/>
                <a:gd name="T12" fmla="*/ 486 w 744"/>
                <a:gd name="T13" fmla="*/ 536 h 589"/>
                <a:gd name="T14" fmla="*/ 632 w 744"/>
                <a:gd name="T15" fmla="*/ 549 h 589"/>
                <a:gd name="T16" fmla="*/ 744 w 744"/>
                <a:gd name="T17" fmla="*/ 589 h 5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4"/>
                <a:gd name="T28" fmla="*/ 0 h 589"/>
                <a:gd name="T29" fmla="*/ 744 w 744"/>
                <a:gd name="T30" fmla="*/ 589 h 5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4" h="589">
                  <a:moveTo>
                    <a:pt x="0" y="164"/>
                  </a:moveTo>
                  <a:cubicBezTo>
                    <a:pt x="22" y="143"/>
                    <a:pt x="62" y="57"/>
                    <a:pt x="135" y="33"/>
                  </a:cubicBezTo>
                  <a:cubicBezTo>
                    <a:pt x="208" y="9"/>
                    <a:pt x="366" y="0"/>
                    <a:pt x="440" y="20"/>
                  </a:cubicBezTo>
                  <a:cubicBezTo>
                    <a:pt x="514" y="40"/>
                    <a:pt x="558" y="98"/>
                    <a:pt x="582" y="152"/>
                  </a:cubicBezTo>
                  <a:cubicBezTo>
                    <a:pt x="606" y="206"/>
                    <a:pt x="590" y="288"/>
                    <a:pt x="582" y="344"/>
                  </a:cubicBezTo>
                  <a:cubicBezTo>
                    <a:pt x="574" y="400"/>
                    <a:pt x="550" y="456"/>
                    <a:pt x="534" y="488"/>
                  </a:cubicBezTo>
                  <a:cubicBezTo>
                    <a:pt x="518" y="520"/>
                    <a:pt x="470" y="526"/>
                    <a:pt x="486" y="536"/>
                  </a:cubicBezTo>
                  <a:cubicBezTo>
                    <a:pt x="502" y="546"/>
                    <a:pt x="589" y="540"/>
                    <a:pt x="632" y="549"/>
                  </a:cubicBezTo>
                  <a:cubicBezTo>
                    <a:pt x="675" y="558"/>
                    <a:pt x="721" y="581"/>
                    <a:pt x="744" y="589"/>
                  </a:cubicBezTo>
                </a:path>
              </a:pathLst>
            </a:custGeom>
            <a:solidFill>
              <a:srgbClr val="DDDDDD"/>
            </a:solidFill>
            <a:ln w="19050" cmpd="sng">
              <a:solidFill>
                <a:schemeClr val="bg2"/>
              </a:solidFill>
              <a:round/>
              <a:headEnd/>
              <a:tailEnd/>
            </a:ln>
          </p:spPr>
          <p:txBody>
            <a:bodyPr/>
            <a:lstStyle/>
            <a:p>
              <a:endParaRPr lang="en-IN"/>
            </a:p>
          </p:txBody>
        </p:sp>
        <p:sp>
          <p:nvSpPr>
            <p:cNvPr id="24638" name="Freeform 178"/>
            <p:cNvSpPr>
              <a:spLocks/>
            </p:cNvSpPr>
            <p:nvPr/>
          </p:nvSpPr>
          <p:spPr bwMode="auto">
            <a:xfrm>
              <a:off x="5138" y="2477"/>
              <a:ext cx="21" cy="6"/>
            </a:xfrm>
            <a:custGeom>
              <a:avLst/>
              <a:gdLst>
                <a:gd name="T0" fmla="*/ 132 w 132"/>
                <a:gd name="T1" fmla="*/ 28 h 28"/>
                <a:gd name="T2" fmla="*/ 78 w 132"/>
                <a:gd name="T3" fmla="*/ 4 h 28"/>
                <a:gd name="T4" fmla="*/ 0 w 132"/>
                <a:gd name="T5" fmla="*/ 4 h 28"/>
                <a:gd name="T6" fmla="*/ 0 60000 65536"/>
                <a:gd name="T7" fmla="*/ 0 60000 65536"/>
                <a:gd name="T8" fmla="*/ 0 60000 65536"/>
                <a:gd name="T9" fmla="*/ 0 w 132"/>
                <a:gd name="T10" fmla="*/ 0 h 28"/>
                <a:gd name="T11" fmla="*/ 132 w 132"/>
                <a:gd name="T12" fmla="*/ 28 h 28"/>
              </a:gdLst>
              <a:ahLst/>
              <a:cxnLst>
                <a:cxn ang="T6">
                  <a:pos x="T0" y="T1"/>
                </a:cxn>
                <a:cxn ang="T7">
                  <a:pos x="T2" y="T3"/>
                </a:cxn>
                <a:cxn ang="T8">
                  <a:pos x="T4" y="T5"/>
                </a:cxn>
              </a:cxnLst>
              <a:rect l="T9" t="T10" r="T11" b="T12"/>
              <a:pathLst>
                <a:path w="132" h="28">
                  <a:moveTo>
                    <a:pt x="132" y="28"/>
                  </a:moveTo>
                  <a:cubicBezTo>
                    <a:pt x="122" y="24"/>
                    <a:pt x="100" y="8"/>
                    <a:pt x="78" y="4"/>
                  </a:cubicBezTo>
                  <a:cubicBezTo>
                    <a:pt x="56" y="0"/>
                    <a:pt x="16" y="4"/>
                    <a:pt x="0" y="4"/>
                  </a:cubicBezTo>
                </a:path>
              </a:pathLst>
            </a:custGeom>
            <a:solidFill>
              <a:srgbClr val="DDDDDD"/>
            </a:solidFill>
            <a:ln w="12700" cmpd="sng">
              <a:solidFill>
                <a:schemeClr val="bg2"/>
              </a:solidFill>
              <a:round/>
              <a:headEnd/>
              <a:tailEnd/>
            </a:ln>
          </p:spPr>
          <p:txBody>
            <a:bodyPr/>
            <a:lstStyle/>
            <a:p>
              <a:endParaRPr lang="en-IN"/>
            </a:p>
          </p:txBody>
        </p:sp>
        <p:sp>
          <p:nvSpPr>
            <p:cNvPr id="24639" name="Freeform 179"/>
            <p:cNvSpPr>
              <a:spLocks/>
            </p:cNvSpPr>
            <p:nvPr/>
          </p:nvSpPr>
          <p:spPr bwMode="auto">
            <a:xfrm>
              <a:off x="5192" y="2519"/>
              <a:ext cx="20" cy="21"/>
            </a:xfrm>
            <a:custGeom>
              <a:avLst/>
              <a:gdLst>
                <a:gd name="T0" fmla="*/ 16 w 118"/>
                <a:gd name="T1" fmla="*/ 0 h 112"/>
                <a:gd name="T2" fmla="*/ 14 w 118"/>
                <a:gd name="T3" fmla="*/ 52 h 112"/>
                <a:gd name="T4" fmla="*/ 64 w 118"/>
                <a:gd name="T5" fmla="*/ 112 h 112"/>
                <a:gd name="T6" fmla="*/ 110 w 118"/>
                <a:gd name="T7" fmla="*/ 52 h 112"/>
                <a:gd name="T8" fmla="*/ 16 w 118"/>
                <a:gd name="T9" fmla="*/ 0 h 112"/>
                <a:gd name="T10" fmla="*/ 0 60000 65536"/>
                <a:gd name="T11" fmla="*/ 0 60000 65536"/>
                <a:gd name="T12" fmla="*/ 0 60000 65536"/>
                <a:gd name="T13" fmla="*/ 0 60000 65536"/>
                <a:gd name="T14" fmla="*/ 0 60000 65536"/>
                <a:gd name="T15" fmla="*/ 0 w 118"/>
                <a:gd name="T16" fmla="*/ 0 h 112"/>
                <a:gd name="T17" fmla="*/ 118 w 118"/>
                <a:gd name="T18" fmla="*/ 112 h 112"/>
              </a:gdLst>
              <a:ahLst/>
              <a:cxnLst>
                <a:cxn ang="T10">
                  <a:pos x="T0" y="T1"/>
                </a:cxn>
                <a:cxn ang="T11">
                  <a:pos x="T2" y="T3"/>
                </a:cxn>
                <a:cxn ang="T12">
                  <a:pos x="T4" y="T5"/>
                </a:cxn>
                <a:cxn ang="T13">
                  <a:pos x="T6" y="T7"/>
                </a:cxn>
                <a:cxn ang="T14">
                  <a:pos x="T8" y="T9"/>
                </a:cxn>
              </a:cxnLst>
              <a:rect l="T15" t="T16" r="T17" b="T18"/>
              <a:pathLst>
                <a:path w="118" h="112">
                  <a:moveTo>
                    <a:pt x="16" y="0"/>
                  </a:moveTo>
                  <a:cubicBezTo>
                    <a:pt x="0" y="0"/>
                    <a:pt x="6" y="33"/>
                    <a:pt x="14" y="52"/>
                  </a:cubicBezTo>
                  <a:cubicBezTo>
                    <a:pt x="22" y="70"/>
                    <a:pt x="48" y="112"/>
                    <a:pt x="64" y="112"/>
                  </a:cubicBezTo>
                  <a:cubicBezTo>
                    <a:pt x="80" y="112"/>
                    <a:pt x="118" y="71"/>
                    <a:pt x="110" y="52"/>
                  </a:cubicBezTo>
                  <a:cubicBezTo>
                    <a:pt x="102" y="33"/>
                    <a:pt x="32" y="0"/>
                    <a:pt x="16" y="0"/>
                  </a:cubicBezTo>
                  <a:close/>
                </a:path>
              </a:pathLst>
            </a:custGeom>
            <a:solidFill>
              <a:srgbClr val="DDDDDD"/>
            </a:solidFill>
            <a:ln w="9525">
              <a:solidFill>
                <a:schemeClr val="tx1"/>
              </a:solidFill>
              <a:round/>
              <a:headEnd/>
              <a:tailEnd/>
            </a:ln>
          </p:spPr>
          <p:txBody>
            <a:bodyPr/>
            <a:lstStyle/>
            <a:p>
              <a:endParaRPr lang="en-IN"/>
            </a:p>
          </p:txBody>
        </p:sp>
        <p:sp>
          <p:nvSpPr>
            <p:cNvPr id="24640" name="Freeform 180"/>
            <p:cNvSpPr>
              <a:spLocks/>
            </p:cNvSpPr>
            <p:nvPr/>
          </p:nvSpPr>
          <p:spPr bwMode="auto">
            <a:xfrm>
              <a:off x="5136" y="2563"/>
              <a:ext cx="20" cy="11"/>
            </a:xfrm>
            <a:custGeom>
              <a:avLst/>
              <a:gdLst>
                <a:gd name="T0" fmla="*/ 120 w 120"/>
                <a:gd name="T1" fmla="*/ 60 h 60"/>
                <a:gd name="T2" fmla="*/ 54 w 120"/>
                <a:gd name="T3" fmla="*/ 42 h 60"/>
                <a:gd name="T4" fmla="*/ 0 w 120"/>
                <a:gd name="T5" fmla="*/ 0 h 60"/>
                <a:gd name="T6" fmla="*/ 0 60000 65536"/>
                <a:gd name="T7" fmla="*/ 0 60000 65536"/>
                <a:gd name="T8" fmla="*/ 0 60000 65536"/>
                <a:gd name="T9" fmla="*/ 0 w 120"/>
                <a:gd name="T10" fmla="*/ 0 h 60"/>
                <a:gd name="T11" fmla="*/ 120 w 120"/>
                <a:gd name="T12" fmla="*/ 60 h 60"/>
              </a:gdLst>
              <a:ahLst/>
              <a:cxnLst>
                <a:cxn ang="T6">
                  <a:pos x="T0" y="T1"/>
                </a:cxn>
                <a:cxn ang="T7">
                  <a:pos x="T2" y="T3"/>
                </a:cxn>
                <a:cxn ang="T8">
                  <a:pos x="T4" y="T5"/>
                </a:cxn>
              </a:cxnLst>
              <a:rect l="T9" t="T10" r="T11" b="T12"/>
              <a:pathLst>
                <a:path w="120" h="60">
                  <a:moveTo>
                    <a:pt x="120" y="60"/>
                  </a:moveTo>
                  <a:cubicBezTo>
                    <a:pt x="109" y="57"/>
                    <a:pt x="74" y="52"/>
                    <a:pt x="54" y="42"/>
                  </a:cubicBezTo>
                  <a:cubicBezTo>
                    <a:pt x="34" y="32"/>
                    <a:pt x="11" y="9"/>
                    <a:pt x="0" y="0"/>
                  </a:cubicBezTo>
                </a:path>
              </a:pathLst>
            </a:custGeom>
            <a:solidFill>
              <a:srgbClr val="DDDDDD"/>
            </a:solidFill>
            <a:ln w="28575" cmpd="sng">
              <a:solidFill>
                <a:srgbClr val="FF0000"/>
              </a:solidFill>
              <a:round/>
              <a:headEnd/>
              <a:tailEnd/>
            </a:ln>
          </p:spPr>
          <p:txBody>
            <a:bodyPr/>
            <a:lstStyle/>
            <a:p>
              <a:endParaRPr lang="en-IN"/>
            </a:p>
          </p:txBody>
        </p:sp>
      </p:grpSp>
      <p:sp>
        <p:nvSpPr>
          <p:cNvPr id="63669" name="Text Box 181"/>
          <p:cNvSpPr txBox="1">
            <a:spLocks noChangeArrowheads="1"/>
          </p:cNvSpPr>
          <p:nvPr/>
        </p:nvSpPr>
        <p:spPr bwMode="auto">
          <a:xfrm>
            <a:off x="669925" y="4557713"/>
            <a:ext cx="7254875" cy="822325"/>
          </a:xfrm>
          <a:prstGeom prst="rect">
            <a:avLst/>
          </a:prstGeom>
          <a:noFill/>
          <a:ln w="9525">
            <a:noFill/>
            <a:miter lim="800000"/>
            <a:headEnd/>
            <a:tailEnd/>
          </a:ln>
        </p:spPr>
        <p:txBody>
          <a:bodyPr>
            <a:spAutoFit/>
          </a:bodyPr>
          <a:lstStyle/>
          <a:p>
            <a:r>
              <a:rPr lang="en-US" sz="2400" b="1">
                <a:solidFill>
                  <a:schemeClr val="bg1"/>
                </a:solidFill>
              </a:rPr>
              <a:t>Remove film from the wash water and hang films to dry. (Click to complete action).</a:t>
            </a:r>
          </a:p>
        </p:txBody>
      </p:sp>
      <p:grpSp>
        <p:nvGrpSpPr>
          <p:cNvPr id="13" name="Group 182"/>
          <p:cNvGrpSpPr>
            <a:grpSpLocks/>
          </p:cNvGrpSpPr>
          <p:nvPr/>
        </p:nvGrpSpPr>
        <p:grpSpPr bwMode="auto">
          <a:xfrm>
            <a:off x="7772400" y="4953000"/>
            <a:ext cx="685800" cy="609600"/>
            <a:chOff x="4848" y="2400"/>
            <a:chExt cx="432" cy="384"/>
          </a:xfrm>
        </p:grpSpPr>
        <p:sp>
          <p:nvSpPr>
            <p:cNvPr id="24613" name="Freeform 183"/>
            <p:cNvSpPr>
              <a:spLocks/>
            </p:cNvSpPr>
            <p:nvPr/>
          </p:nvSpPr>
          <p:spPr bwMode="auto">
            <a:xfrm>
              <a:off x="5116" y="2602"/>
              <a:ext cx="72" cy="69"/>
            </a:xfrm>
            <a:custGeom>
              <a:avLst/>
              <a:gdLst>
                <a:gd name="T0" fmla="*/ 4421 w 6043"/>
                <a:gd name="T1" fmla="*/ 7829 h 7829"/>
                <a:gd name="T2" fmla="*/ 4548 w 6043"/>
                <a:gd name="T3" fmla="*/ 7821 h 7829"/>
                <a:gd name="T4" fmla="*/ 4670 w 6043"/>
                <a:gd name="T5" fmla="*/ 7803 h 7829"/>
                <a:gd name="T6" fmla="*/ 4793 w 6043"/>
                <a:gd name="T7" fmla="*/ 7775 h 7829"/>
                <a:gd name="T8" fmla="*/ 4987 w 6043"/>
                <a:gd name="T9" fmla="*/ 7710 h 7829"/>
                <a:gd name="T10" fmla="*/ 5099 w 6043"/>
                <a:gd name="T11" fmla="*/ 7660 h 7829"/>
                <a:gd name="T12" fmla="*/ 5207 w 6043"/>
                <a:gd name="T13" fmla="*/ 7601 h 7829"/>
                <a:gd name="T14" fmla="*/ 5308 w 6043"/>
                <a:gd name="T15" fmla="*/ 7535 h 7829"/>
                <a:gd name="T16" fmla="*/ 5405 w 6043"/>
                <a:gd name="T17" fmla="*/ 7462 h 7829"/>
                <a:gd name="T18" fmla="*/ 5555 w 6043"/>
                <a:gd name="T19" fmla="*/ 7325 h 7829"/>
                <a:gd name="T20" fmla="*/ 5712 w 6043"/>
                <a:gd name="T21" fmla="*/ 7137 h 7829"/>
                <a:gd name="T22" fmla="*/ 5842 w 6043"/>
                <a:gd name="T23" fmla="*/ 6927 h 7829"/>
                <a:gd name="T24" fmla="*/ 5942 w 6043"/>
                <a:gd name="T25" fmla="*/ 6697 h 7829"/>
                <a:gd name="T26" fmla="*/ 6010 w 6043"/>
                <a:gd name="T27" fmla="*/ 6453 h 7829"/>
                <a:gd name="T28" fmla="*/ 6041 w 6043"/>
                <a:gd name="T29" fmla="*/ 6192 h 7829"/>
                <a:gd name="T30" fmla="*/ 6043 w 6043"/>
                <a:gd name="T31" fmla="*/ 1682 h 7829"/>
                <a:gd name="T32" fmla="*/ 6037 w 6043"/>
                <a:gd name="T33" fmla="*/ 1583 h 7829"/>
                <a:gd name="T34" fmla="*/ 6030 w 6043"/>
                <a:gd name="T35" fmla="*/ 1507 h 7829"/>
                <a:gd name="T36" fmla="*/ 6010 w 6043"/>
                <a:gd name="T37" fmla="*/ 1379 h 7829"/>
                <a:gd name="T38" fmla="*/ 5980 w 6043"/>
                <a:gd name="T39" fmla="*/ 1254 h 7829"/>
                <a:gd name="T40" fmla="*/ 5956 w 6043"/>
                <a:gd name="T41" fmla="*/ 1174 h 7829"/>
                <a:gd name="T42" fmla="*/ 5896 w 6043"/>
                <a:gd name="T43" fmla="*/ 1016 h 7829"/>
                <a:gd name="T44" fmla="*/ 5842 w 6043"/>
                <a:gd name="T45" fmla="*/ 904 h 7829"/>
                <a:gd name="T46" fmla="*/ 5782 w 6043"/>
                <a:gd name="T47" fmla="*/ 797 h 7829"/>
                <a:gd name="T48" fmla="*/ 5712 w 6043"/>
                <a:gd name="T49" fmla="*/ 694 h 7829"/>
                <a:gd name="T50" fmla="*/ 5610 w 6043"/>
                <a:gd name="T51" fmla="*/ 566 h 7829"/>
                <a:gd name="T52" fmla="*/ 5436 w 6043"/>
                <a:gd name="T53" fmla="*/ 395 h 7829"/>
                <a:gd name="T54" fmla="*/ 5308 w 6043"/>
                <a:gd name="T55" fmla="*/ 295 h 7829"/>
                <a:gd name="T56" fmla="*/ 5099 w 6043"/>
                <a:gd name="T57" fmla="*/ 170 h 7829"/>
                <a:gd name="T58" fmla="*/ 4949 w 6043"/>
                <a:gd name="T59" fmla="*/ 106 h 7829"/>
                <a:gd name="T60" fmla="*/ 4712 w 6043"/>
                <a:gd name="T61" fmla="*/ 36 h 7829"/>
                <a:gd name="T62" fmla="*/ 4463 w 6043"/>
                <a:gd name="T63" fmla="*/ 2 h 7829"/>
                <a:gd name="T64" fmla="*/ 1625 w 6043"/>
                <a:gd name="T65" fmla="*/ 1 h 7829"/>
                <a:gd name="T66" fmla="*/ 1497 w 6043"/>
                <a:gd name="T67" fmla="*/ 10 h 7829"/>
                <a:gd name="T68" fmla="*/ 1373 w 6043"/>
                <a:gd name="T69" fmla="*/ 28 h 7829"/>
                <a:gd name="T70" fmla="*/ 1250 w 6043"/>
                <a:gd name="T71" fmla="*/ 55 h 7829"/>
                <a:gd name="T72" fmla="*/ 1133 w 6043"/>
                <a:gd name="T73" fmla="*/ 91 h 7829"/>
                <a:gd name="T74" fmla="*/ 1019 w 6043"/>
                <a:gd name="T75" fmla="*/ 136 h 7829"/>
                <a:gd name="T76" fmla="*/ 908 w 6043"/>
                <a:gd name="T77" fmla="*/ 190 h 7829"/>
                <a:gd name="T78" fmla="*/ 803 w 6043"/>
                <a:gd name="T79" fmla="*/ 251 h 7829"/>
                <a:gd name="T80" fmla="*/ 702 w 6043"/>
                <a:gd name="T81" fmla="*/ 319 h 7829"/>
                <a:gd name="T82" fmla="*/ 546 w 6043"/>
                <a:gd name="T83" fmla="*/ 449 h 7829"/>
                <a:gd name="T84" fmla="*/ 381 w 6043"/>
                <a:gd name="T85" fmla="*/ 629 h 7829"/>
                <a:gd name="T86" fmla="*/ 241 w 6043"/>
                <a:gd name="T87" fmla="*/ 832 h 7829"/>
                <a:gd name="T88" fmla="*/ 131 w 6043"/>
                <a:gd name="T89" fmla="*/ 1055 h 7829"/>
                <a:gd name="T90" fmla="*/ 53 w 6043"/>
                <a:gd name="T91" fmla="*/ 1295 h 7829"/>
                <a:gd name="T92" fmla="*/ 8 w 6043"/>
                <a:gd name="T93" fmla="*/ 1550 h 7829"/>
                <a:gd name="T94" fmla="*/ 0 w 6043"/>
                <a:gd name="T95" fmla="*/ 6103 h 7829"/>
                <a:gd name="T96" fmla="*/ 5 w 6043"/>
                <a:gd name="T97" fmla="*/ 6237 h 7829"/>
                <a:gd name="T98" fmla="*/ 8 w 6043"/>
                <a:gd name="T99" fmla="*/ 6281 h 7829"/>
                <a:gd name="T100" fmla="*/ 25 w 6043"/>
                <a:gd name="T101" fmla="*/ 6409 h 7829"/>
                <a:gd name="T102" fmla="*/ 53 w 6043"/>
                <a:gd name="T103" fmla="*/ 6535 h 7829"/>
                <a:gd name="T104" fmla="*/ 80 w 6043"/>
                <a:gd name="T105" fmla="*/ 6637 h 7829"/>
                <a:gd name="T106" fmla="*/ 131 w 6043"/>
                <a:gd name="T107" fmla="*/ 6775 h 7829"/>
                <a:gd name="T108" fmla="*/ 182 w 6043"/>
                <a:gd name="T109" fmla="*/ 6889 h 7829"/>
                <a:gd name="T110" fmla="*/ 263 w 6043"/>
                <a:gd name="T111" fmla="*/ 7033 h 7829"/>
                <a:gd name="T112" fmla="*/ 381 w 6043"/>
                <a:gd name="T113" fmla="*/ 7201 h 7829"/>
                <a:gd name="T114" fmla="*/ 488 w 6043"/>
                <a:gd name="T115" fmla="*/ 7325 h 7829"/>
                <a:gd name="T116" fmla="*/ 607 w 6043"/>
                <a:gd name="T117" fmla="*/ 7435 h 7829"/>
                <a:gd name="T118" fmla="*/ 803 w 6043"/>
                <a:gd name="T119" fmla="*/ 7579 h 7829"/>
                <a:gd name="T120" fmla="*/ 1019 w 6043"/>
                <a:gd name="T121" fmla="*/ 7695 h 7829"/>
                <a:gd name="T122" fmla="*/ 1250 w 6043"/>
                <a:gd name="T123" fmla="*/ 7775 h 7829"/>
                <a:gd name="T124" fmla="*/ 1497 w 6043"/>
                <a:gd name="T125" fmla="*/ 7821 h 78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043"/>
                <a:gd name="T190" fmla="*/ 0 h 7829"/>
                <a:gd name="T191" fmla="*/ 6043 w 6043"/>
                <a:gd name="T192" fmla="*/ 7829 h 782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043" h="7829">
                  <a:moveTo>
                    <a:pt x="1668" y="7829"/>
                  </a:moveTo>
                  <a:lnTo>
                    <a:pt x="4377" y="7829"/>
                  </a:lnTo>
                  <a:lnTo>
                    <a:pt x="4421" y="7829"/>
                  </a:lnTo>
                  <a:lnTo>
                    <a:pt x="4463" y="7827"/>
                  </a:lnTo>
                  <a:lnTo>
                    <a:pt x="4506" y="7824"/>
                  </a:lnTo>
                  <a:lnTo>
                    <a:pt x="4548" y="7821"/>
                  </a:lnTo>
                  <a:lnTo>
                    <a:pt x="4590" y="7816"/>
                  </a:lnTo>
                  <a:lnTo>
                    <a:pt x="4632" y="7810"/>
                  </a:lnTo>
                  <a:lnTo>
                    <a:pt x="4670" y="7803"/>
                  </a:lnTo>
                  <a:lnTo>
                    <a:pt x="4712" y="7794"/>
                  </a:lnTo>
                  <a:lnTo>
                    <a:pt x="4752" y="7785"/>
                  </a:lnTo>
                  <a:lnTo>
                    <a:pt x="4793" y="7775"/>
                  </a:lnTo>
                  <a:lnTo>
                    <a:pt x="4872" y="7752"/>
                  </a:lnTo>
                  <a:lnTo>
                    <a:pt x="4949" y="7725"/>
                  </a:lnTo>
                  <a:lnTo>
                    <a:pt x="4987" y="7710"/>
                  </a:lnTo>
                  <a:lnTo>
                    <a:pt x="5026" y="7695"/>
                  </a:lnTo>
                  <a:lnTo>
                    <a:pt x="5063" y="7678"/>
                  </a:lnTo>
                  <a:lnTo>
                    <a:pt x="5099" y="7660"/>
                  </a:lnTo>
                  <a:lnTo>
                    <a:pt x="5135" y="7641"/>
                  </a:lnTo>
                  <a:lnTo>
                    <a:pt x="5171" y="7621"/>
                  </a:lnTo>
                  <a:lnTo>
                    <a:pt x="5207" y="7601"/>
                  </a:lnTo>
                  <a:lnTo>
                    <a:pt x="5240" y="7579"/>
                  </a:lnTo>
                  <a:lnTo>
                    <a:pt x="5274" y="7558"/>
                  </a:lnTo>
                  <a:lnTo>
                    <a:pt x="5308" y="7535"/>
                  </a:lnTo>
                  <a:lnTo>
                    <a:pt x="5341" y="7511"/>
                  </a:lnTo>
                  <a:lnTo>
                    <a:pt x="5374" y="7487"/>
                  </a:lnTo>
                  <a:lnTo>
                    <a:pt x="5405" y="7462"/>
                  </a:lnTo>
                  <a:lnTo>
                    <a:pt x="5436" y="7435"/>
                  </a:lnTo>
                  <a:lnTo>
                    <a:pt x="5497" y="7381"/>
                  </a:lnTo>
                  <a:lnTo>
                    <a:pt x="5555" y="7325"/>
                  </a:lnTo>
                  <a:lnTo>
                    <a:pt x="5610" y="7265"/>
                  </a:lnTo>
                  <a:lnTo>
                    <a:pt x="5663" y="7201"/>
                  </a:lnTo>
                  <a:lnTo>
                    <a:pt x="5712" y="7137"/>
                  </a:lnTo>
                  <a:lnTo>
                    <a:pt x="5759" y="7068"/>
                  </a:lnTo>
                  <a:lnTo>
                    <a:pt x="5802" y="6999"/>
                  </a:lnTo>
                  <a:lnTo>
                    <a:pt x="5842" y="6927"/>
                  </a:lnTo>
                  <a:lnTo>
                    <a:pt x="5879" y="6852"/>
                  </a:lnTo>
                  <a:lnTo>
                    <a:pt x="5912" y="6775"/>
                  </a:lnTo>
                  <a:lnTo>
                    <a:pt x="5942" y="6697"/>
                  </a:lnTo>
                  <a:lnTo>
                    <a:pt x="5969" y="6617"/>
                  </a:lnTo>
                  <a:lnTo>
                    <a:pt x="5990" y="6535"/>
                  </a:lnTo>
                  <a:lnTo>
                    <a:pt x="6010" y="6453"/>
                  </a:lnTo>
                  <a:lnTo>
                    <a:pt x="6024" y="6367"/>
                  </a:lnTo>
                  <a:lnTo>
                    <a:pt x="6035" y="6281"/>
                  </a:lnTo>
                  <a:lnTo>
                    <a:pt x="6041" y="6192"/>
                  </a:lnTo>
                  <a:lnTo>
                    <a:pt x="6043" y="6103"/>
                  </a:lnTo>
                  <a:lnTo>
                    <a:pt x="6043" y="1727"/>
                  </a:lnTo>
                  <a:lnTo>
                    <a:pt x="6043" y="1682"/>
                  </a:lnTo>
                  <a:lnTo>
                    <a:pt x="6041" y="1638"/>
                  </a:lnTo>
                  <a:lnTo>
                    <a:pt x="6038" y="1594"/>
                  </a:lnTo>
                  <a:lnTo>
                    <a:pt x="6037" y="1583"/>
                  </a:lnTo>
                  <a:lnTo>
                    <a:pt x="6037" y="1572"/>
                  </a:lnTo>
                  <a:lnTo>
                    <a:pt x="6035" y="1550"/>
                  </a:lnTo>
                  <a:lnTo>
                    <a:pt x="6030" y="1507"/>
                  </a:lnTo>
                  <a:lnTo>
                    <a:pt x="6024" y="1464"/>
                  </a:lnTo>
                  <a:lnTo>
                    <a:pt x="6018" y="1421"/>
                  </a:lnTo>
                  <a:lnTo>
                    <a:pt x="6010" y="1379"/>
                  </a:lnTo>
                  <a:lnTo>
                    <a:pt x="6001" y="1337"/>
                  </a:lnTo>
                  <a:lnTo>
                    <a:pt x="5990" y="1295"/>
                  </a:lnTo>
                  <a:lnTo>
                    <a:pt x="5980" y="1254"/>
                  </a:lnTo>
                  <a:lnTo>
                    <a:pt x="5969" y="1213"/>
                  </a:lnTo>
                  <a:lnTo>
                    <a:pt x="5963" y="1194"/>
                  </a:lnTo>
                  <a:lnTo>
                    <a:pt x="5956" y="1174"/>
                  </a:lnTo>
                  <a:lnTo>
                    <a:pt x="5942" y="1133"/>
                  </a:lnTo>
                  <a:lnTo>
                    <a:pt x="5912" y="1055"/>
                  </a:lnTo>
                  <a:lnTo>
                    <a:pt x="5896" y="1016"/>
                  </a:lnTo>
                  <a:lnTo>
                    <a:pt x="5879" y="978"/>
                  </a:lnTo>
                  <a:lnTo>
                    <a:pt x="5861" y="941"/>
                  </a:lnTo>
                  <a:lnTo>
                    <a:pt x="5842" y="904"/>
                  </a:lnTo>
                  <a:lnTo>
                    <a:pt x="5822" y="868"/>
                  </a:lnTo>
                  <a:lnTo>
                    <a:pt x="5802" y="832"/>
                  </a:lnTo>
                  <a:lnTo>
                    <a:pt x="5782" y="797"/>
                  </a:lnTo>
                  <a:lnTo>
                    <a:pt x="5759" y="762"/>
                  </a:lnTo>
                  <a:lnTo>
                    <a:pt x="5736" y="727"/>
                  </a:lnTo>
                  <a:lnTo>
                    <a:pt x="5712" y="694"/>
                  </a:lnTo>
                  <a:lnTo>
                    <a:pt x="5663" y="629"/>
                  </a:lnTo>
                  <a:lnTo>
                    <a:pt x="5636" y="598"/>
                  </a:lnTo>
                  <a:lnTo>
                    <a:pt x="5610" y="566"/>
                  </a:lnTo>
                  <a:lnTo>
                    <a:pt x="5555" y="506"/>
                  </a:lnTo>
                  <a:lnTo>
                    <a:pt x="5497" y="449"/>
                  </a:lnTo>
                  <a:lnTo>
                    <a:pt x="5436" y="395"/>
                  </a:lnTo>
                  <a:lnTo>
                    <a:pt x="5374" y="343"/>
                  </a:lnTo>
                  <a:lnTo>
                    <a:pt x="5341" y="319"/>
                  </a:lnTo>
                  <a:lnTo>
                    <a:pt x="5308" y="295"/>
                  </a:lnTo>
                  <a:lnTo>
                    <a:pt x="5240" y="251"/>
                  </a:lnTo>
                  <a:lnTo>
                    <a:pt x="5171" y="209"/>
                  </a:lnTo>
                  <a:lnTo>
                    <a:pt x="5099" y="170"/>
                  </a:lnTo>
                  <a:lnTo>
                    <a:pt x="5063" y="154"/>
                  </a:lnTo>
                  <a:lnTo>
                    <a:pt x="5026" y="136"/>
                  </a:lnTo>
                  <a:lnTo>
                    <a:pt x="4949" y="106"/>
                  </a:lnTo>
                  <a:lnTo>
                    <a:pt x="4872" y="78"/>
                  </a:lnTo>
                  <a:lnTo>
                    <a:pt x="4793" y="55"/>
                  </a:lnTo>
                  <a:lnTo>
                    <a:pt x="4712" y="36"/>
                  </a:lnTo>
                  <a:lnTo>
                    <a:pt x="4632" y="20"/>
                  </a:lnTo>
                  <a:lnTo>
                    <a:pt x="4548" y="10"/>
                  </a:lnTo>
                  <a:lnTo>
                    <a:pt x="4463" y="2"/>
                  </a:lnTo>
                  <a:lnTo>
                    <a:pt x="4377" y="0"/>
                  </a:lnTo>
                  <a:lnTo>
                    <a:pt x="1668" y="0"/>
                  </a:lnTo>
                  <a:lnTo>
                    <a:pt x="1625" y="1"/>
                  </a:lnTo>
                  <a:lnTo>
                    <a:pt x="1583" y="2"/>
                  </a:lnTo>
                  <a:lnTo>
                    <a:pt x="1539" y="5"/>
                  </a:lnTo>
                  <a:lnTo>
                    <a:pt x="1497" y="10"/>
                  </a:lnTo>
                  <a:lnTo>
                    <a:pt x="1455" y="14"/>
                  </a:lnTo>
                  <a:lnTo>
                    <a:pt x="1413" y="20"/>
                  </a:lnTo>
                  <a:lnTo>
                    <a:pt x="1373" y="28"/>
                  </a:lnTo>
                  <a:lnTo>
                    <a:pt x="1332" y="36"/>
                  </a:lnTo>
                  <a:lnTo>
                    <a:pt x="1291" y="44"/>
                  </a:lnTo>
                  <a:lnTo>
                    <a:pt x="1250" y="55"/>
                  </a:lnTo>
                  <a:lnTo>
                    <a:pt x="1211" y="66"/>
                  </a:lnTo>
                  <a:lnTo>
                    <a:pt x="1171" y="78"/>
                  </a:lnTo>
                  <a:lnTo>
                    <a:pt x="1133" y="91"/>
                  </a:lnTo>
                  <a:lnTo>
                    <a:pt x="1094" y="106"/>
                  </a:lnTo>
                  <a:lnTo>
                    <a:pt x="1057" y="120"/>
                  </a:lnTo>
                  <a:lnTo>
                    <a:pt x="1019" y="136"/>
                  </a:lnTo>
                  <a:lnTo>
                    <a:pt x="981" y="154"/>
                  </a:lnTo>
                  <a:lnTo>
                    <a:pt x="944" y="170"/>
                  </a:lnTo>
                  <a:lnTo>
                    <a:pt x="908" y="190"/>
                  </a:lnTo>
                  <a:lnTo>
                    <a:pt x="872" y="209"/>
                  </a:lnTo>
                  <a:lnTo>
                    <a:pt x="837" y="229"/>
                  </a:lnTo>
                  <a:lnTo>
                    <a:pt x="803" y="251"/>
                  </a:lnTo>
                  <a:lnTo>
                    <a:pt x="769" y="272"/>
                  </a:lnTo>
                  <a:lnTo>
                    <a:pt x="735" y="295"/>
                  </a:lnTo>
                  <a:lnTo>
                    <a:pt x="702" y="319"/>
                  </a:lnTo>
                  <a:lnTo>
                    <a:pt x="669" y="343"/>
                  </a:lnTo>
                  <a:lnTo>
                    <a:pt x="607" y="395"/>
                  </a:lnTo>
                  <a:lnTo>
                    <a:pt x="546" y="449"/>
                  </a:lnTo>
                  <a:lnTo>
                    <a:pt x="488" y="506"/>
                  </a:lnTo>
                  <a:lnTo>
                    <a:pt x="433" y="566"/>
                  </a:lnTo>
                  <a:lnTo>
                    <a:pt x="381" y="629"/>
                  </a:lnTo>
                  <a:lnTo>
                    <a:pt x="331" y="694"/>
                  </a:lnTo>
                  <a:lnTo>
                    <a:pt x="284" y="762"/>
                  </a:lnTo>
                  <a:lnTo>
                    <a:pt x="241" y="832"/>
                  </a:lnTo>
                  <a:lnTo>
                    <a:pt x="201" y="904"/>
                  </a:lnTo>
                  <a:lnTo>
                    <a:pt x="164" y="978"/>
                  </a:lnTo>
                  <a:lnTo>
                    <a:pt x="131" y="1055"/>
                  </a:lnTo>
                  <a:lnTo>
                    <a:pt x="101" y="1133"/>
                  </a:lnTo>
                  <a:lnTo>
                    <a:pt x="74" y="1213"/>
                  </a:lnTo>
                  <a:lnTo>
                    <a:pt x="53" y="1295"/>
                  </a:lnTo>
                  <a:lnTo>
                    <a:pt x="33" y="1379"/>
                  </a:lnTo>
                  <a:lnTo>
                    <a:pt x="19" y="1464"/>
                  </a:lnTo>
                  <a:lnTo>
                    <a:pt x="8" y="1550"/>
                  </a:lnTo>
                  <a:lnTo>
                    <a:pt x="2" y="1638"/>
                  </a:lnTo>
                  <a:lnTo>
                    <a:pt x="0" y="1727"/>
                  </a:lnTo>
                  <a:lnTo>
                    <a:pt x="0" y="6103"/>
                  </a:lnTo>
                  <a:lnTo>
                    <a:pt x="0" y="6148"/>
                  </a:lnTo>
                  <a:lnTo>
                    <a:pt x="2" y="6192"/>
                  </a:lnTo>
                  <a:lnTo>
                    <a:pt x="5" y="6237"/>
                  </a:lnTo>
                  <a:lnTo>
                    <a:pt x="6" y="6247"/>
                  </a:lnTo>
                  <a:lnTo>
                    <a:pt x="6" y="6258"/>
                  </a:lnTo>
                  <a:lnTo>
                    <a:pt x="8" y="6281"/>
                  </a:lnTo>
                  <a:lnTo>
                    <a:pt x="13" y="6324"/>
                  </a:lnTo>
                  <a:lnTo>
                    <a:pt x="19" y="6367"/>
                  </a:lnTo>
                  <a:lnTo>
                    <a:pt x="25" y="6409"/>
                  </a:lnTo>
                  <a:lnTo>
                    <a:pt x="33" y="6453"/>
                  </a:lnTo>
                  <a:lnTo>
                    <a:pt x="42" y="6493"/>
                  </a:lnTo>
                  <a:lnTo>
                    <a:pt x="53" y="6535"/>
                  </a:lnTo>
                  <a:lnTo>
                    <a:pt x="63" y="6576"/>
                  </a:lnTo>
                  <a:lnTo>
                    <a:pt x="74" y="6617"/>
                  </a:lnTo>
                  <a:lnTo>
                    <a:pt x="80" y="6637"/>
                  </a:lnTo>
                  <a:lnTo>
                    <a:pt x="87" y="6658"/>
                  </a:lnTo>
                  <a:lnTo>
                    <a:pt x="101" y="6697"/>
                  </a:lnTo>
                  <a:lnTo>
                    <a:pt x="131" y="6775"/>
                  </a:lnTo>
                  <a:lnTo>
                    <a:pt x="147" y="6814"/>
                  </a:lnTo>
                  <a:lnTo>
                    <a:pt x="164" y="6852"/>
                  </a:lnTo>
                  <a:lnTo>
                    <a:pt x="182" y="6889"/>
                  </a:lnTo>
                  <a:lnTo>
                    <a:pt x="201" y="6927"/>
                  </a:lnTo>
                  <a:lnTo>
                    <a:pt x="241" y="6999"/>
                  </a:lnTo>
                  <a:lnTo>
                    <a:pt x="263" y="7033"/>
                  </a:lnTo>
                  <a:lnTo>
                    <a:pt x="284" y="7068"/>
                  </a:lnTo>
                  <a:lnTo>
                    <a:pt x="331" y="7137"/>
                  </a:lnTo>
                  <a:lnTo>
                    <a:pt x="381" y="7201"/>
                  </a:lnTo>
                  <a:lnTo>
                    <a:pt x="433" y="7265"/>
                  </a:lnTo>
                  <a:lnTo>
                    <a:pt x="461" y="7295"/>
                  </a:lnTo>
                  <a:lnTo>
                    <a:pt x="488" y="7325"/>
                  </a:lnTo>
                  <a:lnTo>
                    <a:pt x="517" y="7353"/>
                  </a:lnTo>
                  <a:lnTo>
                    <a:pt x="546" y="7381"/>
                  </a:lnTo>
                  <a:lnTo>
                    <a:pt x="607" y="7435"/>
                  </a:lnTo>
                  <a:lnTo>
                    <a:pt x="669" y="7487"/>
                  </a:lnTo>
                  <a:lnTo>
                    <a:pt x="735" y="7535"/>
                  </a:lnTo>
                  <a:lnTo>
                    <a:pt x="803" y="7579"/>
                  </a:lnTo>
                  <a:lnTo>
                    <a:pt x="872" y="7621"/>
                  </a:lnTo>
                  <a:lnTo>
                    <a:pt x="944" y="7660"/>
                  </a:lnTo>
                  <a:lnTo>
                    <a:pt x="1019" y="7695"/>
                  </a:lnTo>
                  <a:lnTo>
                    <a:pt x="1094" y="7725"/>
                  </a:lnTo>
                  <a:lnTo>
                    <a:pt x="1171" y="7752"/>
                  </a:lnTo>
                  <a:lnTo>
                    <a:pt x="1250" y="7775"/>
                  </a:lnTo>
                  <a:lnTo>
                    <a:pt x="1332" y="7794"/>
                  </a:lnTo>
                  <a:lnTo>
                    <a:pt x="1413" y="7810"/>
                  </a:lnTo>
                  <a:lnTo>
                    <a:pt x="1497" y="7821"/>
                  </a:lnTo>
                  <a:lnTo>
                    <a:pt x="1583" y="7827"/>
                  </a:lnTo>
                  <a:lnTo>
                    <a:pt x="1668" y="7829"/>
                  </a:lnTo>
                  <a:close/>
                </a:path>
              </a:pathLst>
            </a:custGeom>
            <a:solidFill>
              <a:srgbClr val="DDDDDD"/>
            </a:solidFill>
            <a:ln w="14288">
              <a:solidFill>
                <a:schemeClr val="bg2"/>
              </a:solidFill>
              <a:prstDash val="solid"/>
              <a:round/>
              <a:headEnd/>
              <a:tailEnd/>
            </a:ln>
          </p:spPr>
          <p:txBody>
            <a:bodyPr/>
            <a:lstStyle/>
            <a:p>
              <a:endParaRPr lang="en-IN"/>
            </a:p>
          </p:txBody>
        </p:sp>
        <p:sp>
          <p:nvSpPr>
            <p:cNvPr id="24614" name="Line 184"/>
            <p:cNvSpPr>
              <a:spLocks noChangeShapeType="1"/>
            </p:cNvSpPr>
            <p:nvPr/>
          </p:nvSpPr>
          <p:spPr bwMode="auto">
            <a:xfrm>
              <a:off x="5188" y="2628"/>
              <a:ext cx="38" cy="0"/>
            </a:xfrm>
            <a:prstGeom prst="line">
              <a:avLst/>
            </a:prstGeom>
            <a:noFill/>
            <a:ln w="19050">
              <a:solidFill>
                <a:schemeClr val="bg1"/>
              </a:solidFill>
              <a:round/>
              <a:headEnd/>
              <a:tailEnd/>
            </a:ln>
          </p:spPr>
          <p:txBody>
            <a:bodyPr/>
            <a:lstStyle/>
            <a:p>
              <a:endParaRPr lang="en-IN"/>
            </a:p>
          </p:txBody>
        </p:sp>
        <p:sp>
          <p:nvSpPr>
            <p:cNvPr id="24615" name="Line 185"/>
            <p:cNvSpPr>
              <a:spLocks noChangeShapeType="1"/>
            </p:cNvSpPr>
            <p:nvPr/>
          </p:nvSpPr>
          <p:spPr bwMode="auto">
            <a:xfrm>
              <a:off x="5188" y="2644"/>
              <a:ext cx="38" cy="0"/>
            </a:xfrm>
            <a:prstGeom prst="line">
              <a:avLst/>
            </a:prstGeom>
            <a:noFill/>
            <a:ln w="19050">
              <a:solidFill>
                <a:schemeClr val="bg1"/>
              </a:solidFill>
              <a:round/>
              <a:headEnd/>
              <a:tailEnd/>
            </a:ln>
          </p:spPr>
          <p:txBody>
            <a:bodyPr/>
            <a:lstStyle/>
            <a:p>
              <a:endParaRPr lang="en-IN"/>
            </a:p>
          </p:txBody>
        </p:sp>
        <p:sp>
          <p:nvSpPr>
            <p:cNvPr id="24616" name="Line 186"/>
            <p:cNvSpPr>
              <a:spLocks noChangeShapeType="1"/>
            </p:cNvSpPr>
            <p:nvPr/>
          </p:nvSpPr>
          <p:spPr bwMode="auto">
            <a:xfrm>
              <a:off x="5226" y="2627"/>
              <a:ext cx="0" cy="17"/>
            </a:xfrm>
            <a:prstGeom prst="line">
              <a:avLst/>
            </a:prstGeom>
            <a:noFill/>
            <a:ln w="28575">
              <a:solidFill>
                <a:schemeClr val="bg1"/>
              </a:solidFill>
              <a:round/>
              <a:headEnd/>
              <a:tailEnd/>
            </a:ln>
          </p:spPr>
          <p:txBody>
            <a:bodyPr/>
            <a:lstStyle/>
            <a:p>
              <a:endParaRPr lang="en-IN"/>
            </a:p>
          </p:txBody>
        </p:sp>
        <p:sp>
          <p:nvSpPr>
            <p:cNvPr id="24617" name="Line 187"/>
            <p:cNvSpPr>
              <a:spLocks noChangeShapeType="1"/>
            </p:cNvSpPr>
            <p:nvPr/>
          </p:nvSpPr>
          <p:spPr bwMode="auto">
            <a:xfrm>
              <a:off x="5280" y="2657"/>
              <a:ext cx="0" cy="1"/>
            </a:xfrm>
            <a:prstGeom prst="line">
              <a:avLst/>
            </a:prstGeom>
            <a:noFill/>
            <a:ln w="14288">
              <a:solidFill>
                <a:srgbClr val="000000"/>
              </a:solidFill>
              <a:round/>
              <a:headEnd/>
              <a:tailEnd/>
            </a:ln>
          </p:spPr>
          <p:txBody>
            <a:bodyPr/>
            <a:lstStyle/>
            <a:p>
              <a:endParaRPr lang="en-IN"/>
            </a:p>
          </p:txBody>
        </p:sp>
        <p:sp>
          <p:nvSpPr>
            <p:cNvPr id="24618" name="Freeform 188"/>
            <p:cNvSpPr>
              <a:spLocks/>
            </p:cNvSpPr>
            <p:nvPr/>
          </p:nvSpPr>
          <p:spPr bwMode="auto">
            <a:xfrm>
              <a:off x="4848" y="2400"/>
              <a:ext cx="362" cy="384"/>
            </a:xfrm>
            <a:custGeom>
              <a:avLst/>
              <a:gdLst>
                <a:gd name="T0" fmla="*/ 341 w 2216"/>
                <a:gd name="T1" fmla="*/ 1740 h 2015"/>
                <a:gd name="T2" fmla="*/ 307 w 2216"/>
                <a:gd name="T3" fmla="*/ 1580 h 2015"/>
                <a:gd name="T4" fmla="*/ 319 w 2216"/>
                <a:gd name="T5" fmla="*/ 1376 h 2015"/>
                <a:gd name="T6" fmla="*/ 467 w 2216"/>
                <a:gd name="T7" fmla="*/ 1204 h 2015"/>
                <a:gd name="T8" fmla="*/ 637 w 2216"/>
                <a:gd name="T9" fmla="*/ 1058 h 2015"/>
                <a:gd name="T10" fmla="*/ 970 w 2216"/>
                <a:gd name="T11" fmla="*/ 806 h 2015"/>
                <a:gd name="T12" fmla="*/ 1175 w 2216"/>
                <a:gd name="T13" fmla="*/ 661 h 2015"/>
                <a:gd name="T14" fmla="*/ 1281 w 2216"/>
                <a:gd name="T15" fmla="*/ 588 h 2015"/>
                <a:gd name="T16" fmla="*/ 1168 w 2216"/>
                <a:gd name="T17" fmla="*/ 336 h 2015"/>
                <a:gd name="T18" fmla="*/ 1273 w 2216"/>
                <a:gd name="T19" fmla="*/ 86 h 2015"/>
                <a:gd name="T20" fmla="*/ 1375 w 2216"/>
                <a:gd name="T21" fmla="*/ 26 h 2015"/>
                <a:gd name="T22" fmla="*/ 1489 w 2216"/>
                <a:gd name="T23" fmla="*/ 20 h 2015"/>
                <a:gd name="T24" fmla="*/ 1837 w 2216"/>
                <a:gd name="T25" fmla="*/ 146 h 2015"/>
                <a:gd name="T26" fmla="*/ 1897 w 2216"/>
                <a:gd name="T27" fmla="*/ 409 h 2015"/>
                <a:gd name="T28" fmla="*/ 1969 w 2216"/>
                <a:gd name="T29" fmla="*/ 495 h 2015"/>
                <a:gd name="T30" fmla="*/ 2029 w 2216"/>
                <a:gd name="T31" fmla="*/ 578 h 2015"/>
                <a:gd name="T32" fmla="*/ 2208 w 2216"/>
                <a:gd name="T33" fmla="*/ 681 h 2015"/>
                <a:gd name="T34" fmla="*/ 2077 w 2216"/>
                <a:gd name="T35" fmla="*/ 818 h 2015"/>
                <a:gd name="T36" fmla="*/ 1916 w 2216"/>
                <a:gd name="T37" fmla="*/ 886 h 2015"/>
                <a:gd name="T38" fmla="*/ 1870 w 2216"/>
                <a:gd name="T39" fmla="*/ 959 h 2015"/>
                <a:gd name="T40" fmla="*/ 1741 w 2216"/>
                <a:gd name="T41" fmla="*/ 962 h 2015"/>
                <a:gd name="T42" fmla="*/ 1671 w 2216"/>
                <a:gd name="T43" fmla="*/ 1012 h 2015"/>
                <a:gd name="T44" fmla="*/ 1592 w 2216"/>
                <a:gd name="T45" fmla="*/ 1084 h 2015"/>
                <a:gd name="T46" fmla="*/ 1645 w 2216"/>
                <a:gd name="T47" fmla="*/ 1154 h 2015"/>
                <a:gd name="T48" fmla="*/ 1758 w 2216"/>
                <a:gd name="T49" fmla="*/ 1164 h 2015"/>
                <a:gd name="T50" fmla="*/ 1791 w 2216"/>
                <a:gd name="T51" fmla="*/ 1250 h 2015"/>
                <a:gd name="T52" fmla="*/ 1711 w 2216"/>
                <a:gd name="T53" fmla="*/ 1336 h 2015"/>
                <a:gd name="T54" fmla="*/ 1619 w 2216"/>
                <a:gd name="T55" fmla="*/ 1250 h 2015"/>
                <a:gd name="T56" fmla="*/ 1552 w 2216"/>
                <a:gd name="T57" fmla="*/ 1197 h 2015"/>
                <a:gd name="T58" fmla="*/ 1486 w 2216"/>
                <a:gd name="T59" fmla="*/ 1197 h 2015"/>
                <a:gd name="T60" fmla="*/ 1486 w 2216"/>
                <a:gd name="T61" fmla="*/ 1349 h 2015"/>
                <a:gd name="T62" fmla="*/ 1486 w 2216"/>
                <a:gd name="T63" fmla="*/ 1495 h 2015"/>
                <a:gd name="T64" fmla="*/ 1453 w 2216"/>
                <a:gd name="T65" fmla="*/ 1641 h 2015"/>
                <a:gd name="T66" fmla="*/ 1354 w 2216"/>
                <a:gd name="T67" fmla="*/ 1733 h 2015"/>
                <a:gd name="T68" fmla="*/ 1261 w 2216"/>
                <a:gd name="T69" fmla="*/ 1813 h 2015"/>
                <a:gd name="T70" fmla="*/ 1117 w 2216"/>
                <a:gd name="T71" fmla="*/ 1874 h 2015"/>
                <a:gd name="T72" fmla="*/ 1334 w 2216"/>
                <a:gd name="T73" fmla="*/ 1899 h 2015"/>
                <a:gd name="T74" fmla="*/ 1327 w 2216"/>
                <a:gd name="T75" fmla="*/ 1992 h 2015"/>
                <a:gd name="T76" fmla="*/ 1168 w 2216"/>
                <a:gd name="T77" fmla="*/ 2011 h 2015"/>
                <a:gd name="T78" fmla="*/ 1109 w 2216"/>
                <a:gd name="T79" fmla="*/ 1965 h 2015"/>
                <a:gd name="T80" fmla="*/ 1021 w 2216"/>
                <a:gd name="T81" fmla="*/ 1970 h 2015"/>
                <a:gd name="T82" fmla="*/ 781 w 2216"/>
                <a:gd name="T83" fmla="*/ 1970 h 2015"/>
                <a:gd name="T84" fmla="*/ 579 w 2216"/>
                <a:gd name="T85" fmla="*/ 1952 h 2015"/>
                <a:gd name="T86" fmla="*/ 445 w 2216"/>
                <a:gd name="T87" fmla="*/ 1874 h 2015"/>
                <a:gd name="T88" fmla="*/ 308 w 2216"/>
                <a:gd name="T89" fmla="*/ 1852 h 2015"/>
                <a:gd name="T90" fmla="*/ 188 w 2216"/>
                <a:gd name="T91" fmla="*/ 1780 h 2015"/>
                <a:gd name="T92" fmla="*/ 30 w 2216"/>
                <a:gd name="T93" fmla="*/ 1528 h 2015"/>
                <a:gd name="T94" fmla="*/ 10 w 2216"/>
                <a:gd name="T95" fmla="*/ 1336 h 2015"/>
                <a:gd name="T96" fmla="*/ 69 w 2216"/>
                <a:gd name="T97" fmla="*/ 1124 h 2015"/>
                <a:gd name="T98" fmla="*/ 188 w 2216"/>
                <a:gd name="T99" fmla="*/ 998 h 2015"/>
                <a:gd name="T100" fmla="*/ 321 w 2216"/>
                <a:gd name="T101" fmla="*/ 899 h 2015"/>
                <a:gd name="T102" fmla="*/ 480 w 2216"/>
                <a:gd name="T103" fmla="*/ 853 h 2015"/>
                <a:gd name="T104" fmla="*/ 625 w 2216"/>
                <a:gd name="T105" fmla="*/ 840 h 2015"/>
                <a:gd name="T106" fmla="*/ 718 w 2216"/>
                <a:gd name="T107" fmla="*/ 866 h 2015"/>
                <a:gd name="T108" fmla="*/ 745 w 2216"/>
                <a:gd name="T109" fmla="*/ 912 h 2015"/>
                <a:gd name="T110" fmla="*/ 619 w 2216"/>
                <a:gd name="T111" fmla="*/ 912 h 2015"/>
                <a:gd name="T112" fmla="*/ 349 w 2216"/>
                <a:gd name="T113" fmla="*/ 962 h 2015"/>
                <a:gd name="T114" fmla="*/ 157 w 2216"/>
                <a:gd name="T115" fmla="*/ 1154 h 2015"/>
                <a:gd name="T116" fmla="*/ 109 w 2216"/>
                <a:gd name="T117" fmla="*/ 1394 h 2015"/>
                <a:gd name="T118" fmla="*/ 205 w 2216"/>
                <a:gd name="T119" fmla="*/ 1634 h 2015"/>
                <a:gd name="T120" fmla="*/ 341 w 2216"/>
                <a:gd name="T121" fmla="*/ 1740 h 20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16"/>
                <a:gd name="T184" fmla="*/ 0 h 2015"/>
                <a:gd name="T185" fmla="*/ 2216 w 2216"/>
                <a:gd name="T186" fmla="*/ 2015 h 201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16" h="2015">
                  <a:moveTo>
                    <a:pt x="341" y="1740"/>
                  </a:moveTo>
                  <a:cubicBezTo>
                    <a:pt x="358" y="1731"/>
                    <a:pt x="311" y="1641"/>
                    <a:pt x="307" y="1580"/>
                  </a:cubicBezTo>
                  <a:cubicBezTo>
                    <a:pt x="303" y="1519"/>
                    <a:pt x="292" y="1439"/>
                    <a:pt x="319" y="1376"/>
                  </a:cubicBezTo>
                  <a:cubicBezTo>
                    <a:pt x="346" y="1313"/>
                    <a:pt x="414" y="1257"/>
                    <a:pt x="467" y="1204"/>
                  </a:cubicBezTo>
                  <a:cubicBezTo>
                    <a:pt x="520" y="1151"/>
                    <a:pt x="553" y="1124"/>
                    <a:pt x="637" y="1058"/>
                  </a:cubicBezTo>
                  <a:cubicBezTo>
                    <a:pt x="721" y="992"/>
                    <a:pt x="880" y="872"/>
                    <a:pt x="970" y="806"/>
                  </a:cubicBezTo>
                  <a:cubicBezTo>
                    <a:pt x="1060" y="740"/>
                    <a:pt x="1123" y="697"/>
                    <a:pt x="1175" y="661"/>
                  </a:cubicBezTo>
                  <a:cubicBezTo>
                    <a:pt x="1227" y="625"/>
                    <a:pt x="1282" y="642"/>
                    <a:pt x="1281" y="588"/>
                  </a:cubicBezTo>
                  <a:cubicBezTo>
                    <a:pt x="1280" y="534"/>
                    <a:pt x="1169" y="420"/>
                    <a:pt x="1168" y="336"/>
                  </a:cubicBezTo>
                  <a:cubicBezTo>
                    <a:pt x="1167" y="252"/>
                    <a:pt x="1239" y="138"/>
                    <a:pt x="1273" y="86"/>
                  </a:cubicBezTo>
                  <a:cubicBezTo>
                    <a:pt x="1307" y="34"/>
                    <a:pt x="1339" y="37"/>
                    <a:pt x="1375" y="26"/>
                  </a:cubicBezTo>
                  <a:cubicBezTo>
                    <a:pt x="1411" y="15"/>
                    <a:pt x="1412" y="0"/>
                    <a:pt x="1489" y="20"/>
                  </a:cubicBezTo>
                  <a:cubicBezTo>
                    <a:pt x="1566" y="40"/>
                    <a:pt x="1769" y="81"/>
                    <a:pt x="1837" y="146"/>
                  </a:cubicBezTo>
                  <a:cubicBezTo>
                    <a:pt x="1905" y="211"/>
                    <a:pt x="1875" y="351"/>
                    <a:pt x="1897" y="409"/>
                  </a:cubicBezTo>
                  <a:cubicBezTo>
                    <a:pt x="1919" y="467"/>
                    <a:pt x="1947" y="467"/>
                    <a:pt x="1969" y="495"/>
                  </a:cubicBezTo>
                  <a:cubicBezTo>
                    <a:pt x="1991" y="523"/>
                    <a:pt x="1989" y="547"/>
                    <a:pt x="2029" y="578"/>
                  </a:cubicBezTo>
                  <a:cubicBezTo>
                    <a:pt x="2069" y="609"/>
                    <a:pt x="2200" y="641"/>
                    <a:pt x="2208" y="681"/>
                  </a:cubicBezTo>
                  <a:cubicBezTo>
                    <a:pt x="2216" y="721"/>
                    <a:pt x="2126" y="784"/>
                    <a:pt x="2077" y="818"/>
                  </a:cubicBezTo>
                  <a:cubicBezTo>
                    <a:pt x="2028" y="852"/>
                    <a:pt x="1950" y="863"/>
                    <a:pt x="1916" y="886"/>
                  </a:cubicBezTo>
                  <a:cubicBezTo>
                    <a:pt x="1882" y="909"/>
                    <a:pt x="1899" y="946"/>
                    <a:pt x="1870" y="959"/>
                  </a:cubicBezTo>
                  <a:cubicBezTo>
                    <a:pt x="1841" y="972"/>
                    <a:pt x="1774" y="953"/>
                    <a:pt x="1741" y="962"/>
                  </a:cubicBezTo>
                  <a:cubicBezTo>
                    <a:pt x="1708" y="971"/>
                    <a:pt x="1696" y="992"/>
                    <a:pt x="1671" y="1012"/>
                  </a:cubicBezTo>
                  <a:cubicBezTo>
                    <a:pt x="1646" y="1032"/>
                    <a:pt x="1596" y="1060"/>
                    <a:pt x="1592" y="1084"/>
                  </a:cubicBezTo>
                  <a:cubicBezTo>
                    <a:pt x="1588" y="1108"/>
                    <a:pt x="1617" y="1141"/>
                    <a:pt x="1645" y="1154"/>
                  </a:cubicBezTo>
                  <a:cubicBezTo>
                    <a:pt x="1673" y="1167"/>
                    <a:pt x="1734" y="1148"/>
                    <a:pt x="1758" y="1164"/>
                  </a:cubicBezTo>
                  <a:cubicBezTo>
                    <a:pt x="1782" y="1180"/>
                    <a:pt x="1799" y="1221"/>
                    <a:pt x="1791" y="1250"/>
                  </a:cubicBezTo>
                  <a:cubicBezTo>
                    <a:pt x="1783" y="1279"/>
                    <a:pt x="1740" y="1336"/>
                    <a:pt x="1711" y="1336"/>
                  </a:cubicBezTo>
                  <a:cubicBezTo>
                    <a:pt x="1682" y="1336"/>
                    <a:pt x="1645" y="1273"/>
                    <a:pt x="1619" y="1250"/>
                  </a:cubicBezTo>
                  <a:cubicBezTo>
                    <a:pt x="1593" y="1227"/>
                    <a:pt x="1574" y="1206"/>
                    <a:pt x="1552" y="1197"/>
                  </a:cubicBezTo>
                  <a:cubicBezTo>
                    <a:pt x="1530" y="1188"/>
                    <a:pt x="1497" y="1172"/>
                    <a:pt x="1486" y="1197"/>
                  </a:cubicBezTo>
                  <a:cubicBezTo>
                    <a:pt x="1475" y="1222"/>
                    <a:pt x="1486" y="1299"/>
                    <a:pt x="1486" y="1349"/>
                  </a:cubicBezTo>
                  <a:cubicBezTo>
                    <a:pt x="1486" y="1399"/>
                    <a:pt x="1492" y="1446"/>
                    <a:pt x="1486" y="1495"/>
                  </a:cubicBezTo>
                  <a:cubicBezTo>
                    <a:pt x="1480" y="1544"/>
                    <a:pt x="1475" y="1601"/>
                    <a:pt x="1453" y="1641"/>
                  </a:cubicBezTo>
                  <a:cubicBezTo>
                    <a:pt x="1431" y="1681"/>
                    <a:pt x="1386" y="1704"/>
                    <a:pt x="1354" y="1733"/>
                  </a:cubicBezTo>
                  <a:cubicBezTo>
                    <a:pt x="1322" y="1762"/>
                    <a:pt x="1301" y="1789"/>
                    <a:pt x="1261" y="1813"/>
                  </a:cubicBezTo>
                  <a:cubicBezTo>
                    <a:pt x="1221" y="1837"/>
                    <a:pt x="1105" y="1860"/>
                    <a:pt x="1117" y="1874"/>
                  </a:cubicBezTo>
                  <a:cubicBezTo>
                    <a:pt x="1129" y="1888"/>
                    <a:pt x="1299" y="1879"/>
                    <a:pt x="1334" y="1899"/>
                  </a:cubicBezTo>
                  <a:cubicBezTo>
                    <a:pt x="1369" y="1919"/>
                    <a:pt x="1355" y="1973"/>
                    <a:pt x="1327" y="1992"/>
                  </a:cubicBezTo>
                  <a:cubicBezTo>
                    <a:pt x="1299" y="2011"/>
                    <a:pt x="1204" y="2015"/>
                    <a:pt x="1168" y="2011"/>
                  </a:cubicBezTo>
                  <a:cubicBezTo>
                    <a:pt x="1132" y="2007"/>
                    <a:pt x="1133" y="1972"/>
                    <a:pt x="1109" y="1965"/>
                  </a:cubicBezTo>
                  <a:cubicBezTo>
                    <a:pt x="1085" y="1958"/>
                    <a:pt x="1076" y="1969"/>
                    <a:pt x="1021" y="1970"/>
                  </a:cubicBezTo>
                  <a:cubicBezTo>
                    <a:pt x="966" y="1971"/>
                    <a:pt x="855" y="1973"/>
                    <a:pt x="781" y="1970"/>
                  </a:cubicBezTo>
                  <a:cubicBezTo>
                    <a:pt x="707" y="1967"/>
                    <a:pt x="635" y="1968"/>
                    <a:pt x="579" y="1952"/>
                  </a:cubicBezTo>
                  <a:cubicBezTo>
                    <a:pt x="523" y="1936"/>
                    <a:pt x="490" y="1891"/>
                    <a:pt x="445" y="1874"/>
                  </a:cubicBezTo>
                  <a:cubicBezTo>
                    <a:pt x="400" y="1857"/>
                    <a:pt x="351" y="1868"/>
                    <a:pt x="308" y="1852"/>
                  </a:cubicBezTo>
                  <a:cubicBezTo>
                    <a:pt x="265" y="1836"/>
                    <a:pt x="234" y="1834"/>
                    <a:pt x="188" y="1780"/>
                  </a:cubicBezTo>
                  <a:cubicBezTo>
                    <a:pt x="142" y="1726"/>
                    <a:pt x="60" y="1602"/>
                    <a:pt x="30" y="1528"/>
                  </a:cubicBezTo>
                  <a:cubicBezTo>
                    <a:pt x="0" y="1454"/>
                    <a:pt x="3" y="1403"/>
                    <a:pt x="10" y="1336"/>
                  </a:cubicBezTo>
                  <a:cubicBezTo>
                    <a:pt x="17" y="1269"/>
                    <a:pt x="39" y="1180"/>
                    <a:pt x="69" y="1124"/>
                  </a:cubicBezTo>
                  <a:cubicBezTo>
                    <a:pt x="99" y="1068"/>
                    <a:pt x="146" y="1036"/>
                    <a:pt x="188" y="998"/>
                  </a:cubicBezTo>
                  <a:cubicBezTo>
                    <a:pt x="230" y="960"/>
                    <a:pt x="272" y="923"/>
                    <a:pt x="321" y="899"/>
                  </a:cubicBezTo>
                  <a:cubicBezTo>
                    <a:pt x="370" y="875"/>
                    <a:pt x="429" y="863"/>
                    <a:pt x="480" y="853"/>
                  </a:cubicBezTo>
                  <a:cubicBezTo>
                    <a:pt x="531" y="843"/>
                    <a:pt x="585" y="838"/>
                    <a:pt x="625" y="840"/>
                  </a:cubicBezTo>
                  <a:cubicBezTo>
                    <a:pt x="665" y="842"/>
                    <a:pt x="698" y="854"/>
                    <a:pt x="718" y="866"/>
                  </a:cubicBezTo>
                  <a:cubicBezTo>
                    <a:pt x="738" y="878"/>
                    <a:pt x="761" y="904"/>
                    <a:pt x="745" y="912"/>
                  </a:cubicBezTo>
                  <a:cubicBezTo>
                    <a:pt x="729" y="920"/>
                    <a:pt x="685" y="904"/>
                    <a:pt x="619" y="912"/>
                  </a:cubicBezTo>
                  <a:cubicBezTo>
                    <a:pt x="553" y="920"/>
                    <a:pt x="426" y="922"/>
                    <a:pt x="349" y="962"/>
                  </a:cubicBezTo>
                  <a:cubicBezTo>
                    <a:pt x="272" y="1002"/>
                    <a:pt x="197" y="1082"/>
                    <a:pt x="157" y="1154"/>
                  </a:cubicBezTo>
                  <a:cubicBezTo>
                    <a:pt x="117" y="1226"/>
                    <a:pt x="101" y="1314"/>
                    <a:pt x="109" y="1394"/>
                  </a:cubicBezTo>
                  <a:cubicBezTo>
                    <a:pt x="117" y="1474"/>
                    <a:pt x="166" y="1576"/>
                    <a:pt x="205" y="1634"/>
                  </a:cubicBezTo>
                  <a:cubicBezTo>
                    <a:pt x="244" y="1692"/>
                    <a:pt x="317" y="1748"/>
                    <a:pt x="341" y="1740"/>
                  </a:cubicBezTo>
                  <a:close/>
                </a:path>
              </a:pathLst>
            </a:custGeom>
            <a:solidFill>
              <a:srgbClr val="DDDDDD"/>
            </a:solidFill>
            <a:ln w="12700" cmpd="sng">
              <a:solidFill>
                <a:schemeClr val="bg2"/>
              </a:solidFill>
              <a:round/>
              <a:headEnd/>
              <a:tailEnd/>
            </a:ln>
          </p:spPr>
          <p:txBody>
            <a:bodyPr/>
            <a:lstStyle/>
            <a:p>
              <a:endParaRPr lang="en-IN"/>
            </a:p>
          </p:txBody>
        </p:sp>
        <p:sp>
          <p:nvSpPr>
            <p:cNvPr id="24619" name="Freeform 189"/>
            <p:cNvSpPr>
              <a:spLocks/>
            </p:cNvSpPr>
            <p:nvPr/>
          </p:nvSpPr>
          <p:spPr bwMode="auto">
            <a:xfrm>
              <a:off x="5054" y="2401"/>
              <a:ext cx="86" cy="91"/>
            </a:xfrm>
            <a:custGeom>
              <a:avLst/>
              <a:gdLst>
                <a:gd name="T0" fmla="*/ 0 w 528"/>
                <a:gd name="T1" fmla="*/ 91 h 475"/>
                <a:gd name="T2" fmla="*/ 114 w 528"/>
                <a:gd name="T3" fmla="*/ 13 h 475"/>
                <a:gd name="T4" fmla="*/ 252 w 528"/>
                <a:gd name="T5" fmla="*/ 13 h 475"/>
                <a:gd name="T6" fmla="*/ 360 w 528"/>
                <a:gd name="T7" fmla="*/ 43 h 475"/>
                <a:gd name="T8" fmla="*/ 468 w 528"/>
                <a:gd name="T9" fmla="*/ 157 h 475"/>
                <a:gd name="T10" fmla="*/ 504 w 528"/>
                <a:gd name="T11" fmla="*/ 319 h 475"/>
                <a:gd name="T12" fmla="*/ 528 w 528"/>
                <a:gd name="T13" fmla="*/ 475 h 475"/>
                <a:gd name="T14" fmla="*/ 0 60000 65536"/>
                <a:gd name="T15" fmla="*/ 0 60000 65536"/>
                <a:gd name="T16" fmla="*/ 0 60000 65536"/>
                <a:gd name="T17" fmla="*/ 0 60000 65536"/>
                <a:gd name="T18" fmla="*/ 0 60000 65536"/>
                <a:gd name="T19" fmla="*/ 0 60000 65536"/>
                <a:gd name="T20" fmla="*/ 0 60000 65536"/>
                <a:gd name="T21" fmla="*/ 0 w 528"/>
                <a:gd name="T22" fmla="*/ 0 h 475"/>
                <a:gd name="T23" fmla="*/ 528 w 528"/>
                <a:gd name="T24" fmla="*/ 475 h 4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8" h="475">
                  <a:moveTo>
                    <a:pt x="0" y="91"/>
                  </a:moveTo>
                  <a:cubicBezTo>
                    <a:pt x="19" y="78"/>
                    <a:pt x="72" y="26"/>
                    <a:pt x="114" y="13"/>
                  </a:cubicBezTo>
                  <a:cubicBezTo>
                    <a:pt x="156" y="0"/>
                    <a:pt x="211" y="8"/>
                    <a:pt x="252" y="13"/>
                  </a:cubicBezTo>
                  <a:cubicBezTo>
                    <a:pt x="293" y="18"/>
                    <a:pt x="324" y="19"/>
                    <a:pt x="360" y="43"/>
                  </a:cubicBezTo>
                  <a:cubicBezTo>
                    <a:pt x="396" y="67"/>
                    <a:pt x="444" y="111"/>
                    <a:pt x="468" y="157"/>
                  </a:cubicBezTo>
                  <a:cubicBezTo>
                    <a:pt x="492" y="203"/>
                    <a:pt x="494" y="266"/>
                    <a:pt x="504" y="319"/>
                  </a:cubicBezTo>
                  <a:cubicBezTo>
                    <a:pt x="514" y="372"/>
                    <a:pt x="523" y="443"/>
                    <a:pt x="528" y="475"/>
                  </a:cubicBezTo>
                </a:path>
              </a:pathLst>
            </a:custGeom>
            <a:solidFill>
              <a:srgbClr val="DDDDDD"/>
            </a:solidFill>
            <a:ln w="12700" cmpd="sng">
              <a:solidFill>
                <a:schemeClr val="bg2"/>
              </a:solidFill>
              <a:round/>
              <a:headEnd/>
              <a:tailEnd/>
            </a:ln>
          </p:spPr>
          <p:txBody>
            <a:bodyPr/>
            <a:lstStyle/>
            <a:p>
              <a:endParaRPr lang="en-IN"/>
            </a:p>
          </p:txBody>
        </p:sp>
        <p:sp>
          <p:nvSpPr>
            <p:cNvPr id="24620" name="Freeform 190"/>
            <p:cNvSpPr>
              <a:spLocks/>
            </p:cNvSpPr>
            <p:nvPr/>
          </p:nvSpPr>
          <p:spPr bwMode="auto">
            <a:xfrm>
              <a:off x="5058" y="2510"/>
              <a:ext cx="58" cy="11"/>
            </a:xfrm>
            <a:custGeom>
              <a:avLst/>
              <a:gdLst>
                <a:gd name="T0" fmla="*/ 0 w 360"/>
                <a:gd name="T1" fmla="*/ 0 h 56"/>
                <a:gd name="T2" fmla="*/ 120 w 360"/>
                <a:gd name="T3" fmla="*/ 48 h 56"/>
                <a:gd name="T4" fmla="*/ 264 w 360"/>
                <a:gd name="T5" fmla="*/ 48 h 56"/>
                <a:gd name="T6" fmla="*/ 360 w 360"/>
                <a:gd name="T7" fmla="*/ 48 h 56"/>
                <a:gd name="T8" fmla="*/ 0 60000 65536"/>
                <a:gd name="T9" fmla="*/ 0 60000 65536"/>
                <a:gd name="T10" fmla="*/ 0 60000 65536"/>
                <a:gd name="T11" fmla="*/ 0 60000 65536"/>
                <a:gd name="T12" fmla="*/ 0 w 360"/>
                <a:gd name="T13" fmla="*/ 0 h 56"/>
                <a:gd name="T14" fmla="*/ 360 w 360"/>
                <a:gd name="T15" fmla="*/ 56 h 56"/>
              </a:gdLst>
              <a:ahLst/>
              <a:cxnLst>
                <a:cxn ang="T8">
                  <a:pos x="T0" y="T1"/>
                </a:cxn>
                <a:cxn ang="T9">
                  <a:pos x="T2" y="T3"/>
                </a:cxn>
                <a:cxn ang="T10">
                  <a:pos x="T4" y="T5"/>
                </a:cxn>
                <a:cxn ang="T11">
                  <a:pos x="T6" y="T7"/>
                </a:cxn>
              </a:cxnLst>
              <a:rect l="T12" t="T13" r="T14" b="T15"/>
              <a:pathLst>
                <a:path w="360" h="56">
                  <a:moveTo>
                    <a:pt x="0" y="0"/>
                  </a:moveTo>
                  <a:cubicBezTo>
                    <a:pt x="19" y="8"/>
                    <a:pt x="76" y="40"/>
                    <a:pt x="120" y="48"/>
                  </a:cubicBezTo>
                  <a:cubicBezTo>
                    <a:pt x="164" y="56"/>
                    <a:pt x="224" y="48"/>
                    <a:pt x="264" y="48"/>
                  </a:cubicBezTo>
                  <a:cubicBezTo>
                    <a:pt x="304" y="48"/>
                    <a:pt x="332" y="48"/>
                    <a:pt x="360" y="48"/>
                  </a:cubicBezTo>
                </a:path>
              </a:pathLst>
            </a:custGeom>
            <a:solidFill>
              <a:srgbClr val="DDDDDD"/>
            </a:solidFill>
            <a:ln w="12700" cmpd="sng">
              <a:solidFill>
                <a:schemeClr val="bg2"/>
              </a:solidFill>
              <a:round/>
              <a:headEnd/>
              <a:tailEnd/>
            </a:ln>
          </p:spPr>
          <p:txBody>
            <a:bodyPr/>
            <a:lstStyle/>
            <a:p>
              <a:endParaRPr lang="en-IN"/>
            </a:p>
          </p:txBody>
        </p:sp>
        <p:sp>
          <p:nvSpPr>
            <p:cNvPr id="24621" name="Oval 191"/>
            <p:cNvSpPr>
              <a:spLocks noChangeArrowheads="1"/>
            </p:cNvSpPr>
            <p:nvPr/>
          </p:nvSpPr>
          <p:spPr bwMode="auto">
            <a:xfrm>
              <a:off x="5140" y="2501"/>
              <a:ext cx="16" cy="18"/>
            </a:xfrm>
            <a:prstGeom prst="ellipse">
              <a:avLst/>
            </a:prstGeom>
            <a:solidFill>
              <a:srgbClr val="DDDDDD"/>
            </a:solidFill>
            <a:ln w="9525">
              <a:solidFill>
                <a:schemeClr val="tx1"/>
              </a:solidFill>
              <a:round/>
              <a:headEnd/>
              <a:tailEnd/>
            </a:ln>
          </p:spPr>
          <p:txBody>
            <a:bodyPr wrap="none" anchor="ctr"/>
            <a:lstStyle/>
            <a:p>
              <a:endParaRPr lang="en-IN"/>
            </a:p>
          </p:txBody>
        </p:sp>
        <p:sp>
          <p:nvSpPr>
            <p:cNvPr id="24622" name="Freeform 192"/>
            <p:cNvSpPr>
              <a:spLocks/>
            </p:cNvSpPr>
            <p:nvPr/>
          </p:nvSpPr>
          <p:spPr bwMode="auto">
            <a:xfrm>
              <a:off x="5029" y="2574"/>
              <a:ext cx="64" cy="57"/>
            </a:xfrm>
            <a:custGeom>
              <a:avLst/>
              <a:gdLst>
                <a:gd name="T0" fmla="*/ 104 w 390"/>
                <a:gd name="T1" fmla="*/ 0 h 296"/>
                <a:gd name="T2" fmla="*/ 8 w 390"/>
                <a:gd name="T3" fmla="*/ 96 h 296"/>
                <a:gd name="T4" fmla="*/ 56 w 390"/>
                <a:gd name="T5" fmla="*/ 240 h 296"/>
                <a:gd name="T6" fmla="*/ 152 w 390"/>
                <a:gd name="T7" fmla="*/ 288 h 296"/>
                <a:gd name="T8" fmla="*/ 296 w 390"/>
                <a:gd name="T9" fmla="*/ 288 h 296"/>
                <a:gd name="T10" fmla="*/ 390 w 390"/>
                <a:gd name="T11" fmla="*/ 270 h 296"/>
                <a:gd name="T12" fmla="*/ 0 60000 65536"/>
                <a:gd name="T13" fmla="*/ 0 60000 65536"/>
                <a:gd name="T14" fmla="*/ 0 60000 65536"/>
                <a:gd name="T15" fmla="*/ 0 60000 65536"/>
                <a:gd name="T16" fmla="*/ 0 60000 65536"/>
                <a:gd name="T17" fmla="*/ 0 60000 65536"/>
                <a:gd name="T18" fmla="*/ 0 w 390"/>
                <a:gd name="T19" fmla="*/ 0 h 296"/>
                <a:gd name="T20" fmla="*/ 390 w 390"/>
                <a:gd name="T21" fmla="*/ 296 h 296"/>
              </a:gdLst>
              <a:ahLst/>
              <a:cxnLst>
                <a:cxn ang="T12">
                  <a:pos x="T0" y="T1"/>
                </a:cxn>
                <a:cxn ang="T13">
                  <a:pos x="T2" y="T3"/>
                </a:cxn>
                <a:cxn ang="T14">
                  <a:pos x="T4" y="T5"/>
                </a:cxn>
                <a:cxn ang="T15">
                  <a:pos x="T6" y="T7"/>
                </a:cxn>
                <a:cxn ang="T16">
                  <a:pos x="T8" y="T9"/>
                </a:cxn>
                <a:cxn ang="T17">
                  <a:pos x="T10" y="T11"/>
                </a:cxn>
              </a:cxnLst>
              <a:rect l="T18" t="T19" r="T20" b="T21"/>
              <a:pathLst>
                <a:path w="390" h="296">
                  <a:moveTo>
                    <a:pt x="104" y="0"/>
                  </a:moveTo>
                  <a:cubicBezTo>
                    <a:pt x="60" y="28"/>
                    <a:pt x="16" y="56"/>
                    <a:pt x="8" y="96"/>
                  </a:cubicBezTo>
                  <a:cubicBezTo>
                    <a:pt x="0" y="136"/>
                    <a:pt x="32" y="208"/>
                    <a:pt x="56" y="240"/>
                  </a:cubicBezTo>
                  <a:cubicBezTo>
                    <a:pt x="80" y="272"/>
                    <a:pt x="112" y="280"/>
                    <a:pt x="152" y="288"/>
                  </a:cubicBezTo>
                  <a:cubicBezTo>
                    <a:pt x="192" y="296"/>
                    <a:pt x="256" y="291"/>
                    <a:pt x="296" y="288"/>
                  </a:cubicBezTo>
                  <a:cubicBezTo>
                    <a:pt x="336" y="285"/>
                    <a:pt x="371" y="274"/>
                    <a:pt x="390" y="270"/>
                  </a:cubicBezTo>
                </a:path>
              </a:pathLst>
            </a:custGeom>
            <a:solidFill>
              <a:srgbClr val="DDDDDD"/>
            </a:solidFill>
            <a:ln w="19050" cmpd="sng">
              <a:solidFill>
                <a:schemeClr val="bg2"/>
              </a:solidFill>
              <a:round/>
              <a:headEnd/>
              <a:tailEnd/>
            </a:ln>
          </p:spPr>
          <p:txBody>
            <a:bodyPr/>
            <a:lstStyle/>
            <a:p>
              <a:endParaRPr lang="en-IN"/>
            </a:p>
          </p:txBody>
        </p:sp>
        <p:sp>
          <p:nvSpPr>
            <p:cNvPr id="24623" name="Freeform 193"/>
            <p:cNvSpPr>
              <a:spLocks/>
            </p:cNvSpPr>
            <p:nvPr/>
          </p:nvSpPr>
          <p:spPr bwMode="auto">
            <a:xfrm>
              <a:off x="4912" y="2646"/>
              <a:ext cx="121" cy="112"/>
            </a:xfrm>
            <a:custGeom>
              <a:avLst/>
              <a:gdLst>
                <a:gd name="T0" fmla="*/ 0 w 744"/>
                <a:gd name="T1" fmla="*/ 164 h 589"/>
                <a:gd name="T2" fmla="*/ 135 w 744"/>
                <a:gd name="T3" fmla="*/ 33 h 589"/>
                <a:gd name="T4" fmla="*/ 440 w 744"/>
                <a:gd name="T5" fmla="*/ 20 h 589"/>
                <a:gd name="T6" fmla="*/ 582 w 744"/>
                <a:gd name="T7" fmla="*/ 152 h 589"/>
                <a:gd name="T8" fmla="*/ 582 w 744"/>
                <a:gd name="T9" fmla="*/ 344 h 589"/>
                <a:gd name="T10" fmla="*/ 534 w 744"/>
                <a:gd name="T11" fmla="*/ 488 h 589"/>
                <a:gd name="T12" fmla="*/ 486 w 744"/>
                <a:gd name="T13" fmla="*/ 536 h 589"/>
                <a:gd name="T14" fmla="*/ 632 w 744"/>
                <a:gd name="T15" fmla="*/ 549 h 589"/>
                <a:gd name="T16" fmla="*/ 744 w 744"/>
                <a:gd name="T17" fmla="*/ 589 h 5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4"/>
                <a:gd name="T28" fmla="*/ 0 h 589"/>
                <a:gd name="T29" fmla="*/ 744 w 744"/>
                <a:gd name="T30" fmla="*/ 589 h 5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4" h="589">
                  <a:moveTo>
                    <a:pt x="0" y="164"/>
                  </a:moveTo>
                  <a:cubicBezTo>
                    <a:pt x="22" y="143"/>
                    <a:pt x="62" y="57"/>
                    <a:pt x="135" y="33"/>
                  </a:cubicBezTo>
                  <a:cubicBezTo>
                    <a:pt x="208" y="9"/>
                    <a:pt x="366" y="0"/>
                    <a:pt x="440" y="20"/>
                  </a:cubicBezTo>
                  <a:cubicBezTo>
                    <a:pt x="514" y="40"/>
                    <a:pt x="558" y="98"/>
                    <a:pt x="582" y="152"/>
                  </a:cubicBezTo>
                  <a:cubicBezTo>
                    <a:pt x="606" y="206"/>
                    <a:pt x="590" y="288"/>
                    <a:pt x="582" y="344"/>
                  </a:cubicBezTo>
                  <a:cubicBezTo>
                    <a:pt x="574" y="400"/>
                    <a:pt x="550" y="456"/>
                    <a:pt x="534" y="488"/>
                  </a:cubicBezTo>
                  <a:cubicBezTo>
                    <a:pt x="518" y="520"/>
                    <a:pt x="470" y="526"/>
                    <a:pt x="486" y="536"/>
                  </a:cubicBezTo>
                  <a:cubicBezTo>
                    <a:pt x="502" y="546"/>
                    <a:pt x="589" y="540"/>
                    <a:pt x="632" y="549"/>
                  </a:cubicBezTo>
                  <a:cubicBezTo>
                    <a:pt x="675" y="558"/>
                    <a:pt x="721" y="581"/>
                    <a:pt x="744" y="589"/>
                  </a:cubicBezTo>
                </a:path>
              </a:pathLst>
            </a:custGeom>
            <a:solidFill>
              <a:srgbClr val="DDDDDD"/>
            </a:solidFill>
            <a:ln w="19050" cmpd="sng">
              <a:solidFill>
                <a:schemeClr val="bg2"/>
              </a:solidFill>
              <a:round/>
              <a:headEnd/>
              <a:tailEnd/>
            </a:ln>
          </p:spPr>
          <p:txBody>
            <a:bodyPr/>
            <a:lstStyle/>
            <a:p>
              <a:endParaRPr lang="en-IN"/>
            </a:p>
          </p:txBody>
        </p:sp>
        <p:sp>
          <p:nvSpPr>
            <p:cNvPr id="24624" name="Freeform 194"/>
            <p:cNvSpPr>
              <a:spLocks/>
            </p:cNvSpPr>
            <p:nvPr/>
          </p:nvSpPr>
          <p:spPr bwMode="auto">
            <a:xfrm>
              <a:off x="5138" y="2477"/>
              <a:ext cx="21" cy="6"/>
            </a:xfrm>
            <a:custGeom>
              <a:avLst/>
              <a:gdLst>
                <a:gd name="T0" fmla="*/ 132 w 132"/>
                <a:gd name="T1" fmla="*/ 28 h 28"/>
                <a:gd name="T2" fmla="*/ 78 w 132"/>
                <a:gd name="T3" fmla="*/ 4 h 28"/>
                <a:gd name="T4" fmla="*/ 0 w 132"/>
                <a:gd name="T5" fmla="*/ 4 h 28"/>
                <a:gd name="T6" fmla="*/ 0 60000 65536"/>
                <a:gd name="T7" fmla="*/ 0 60000 65536"/>
                <a:gd name="T8" fmla="*/ 0 60000 65536"/>
                <a:gd name="T9" fmla="*/ 0 w 132"/>
                <a:gd name="T10" fmla="*/ 0 h 28"/>
                <a:gd name="T11" fmla="*/ 132 w 132"/>
                <a:gd name="T12" fmla="*/ 28 h 28"/>
              </a:gdLst>
              <a:ahLst/>
              <a:cxnLst>
                <a:cxn ang="T6">
                  <a:pos x="T0" y="T1"/>
                </a:cxn>
                <a:cxn ang="T7">
                  <a:pos x="T2" y="T3"/>
                </a:cxn>
                <a:cxn ang="T8">
                  <a:pos x="T4" y="T5"/>
                </a:cxn>
              </a:cxnLst>
              <a:rect l="T9" t="T10" r="T11" b="T12"/>
              <a:pathLst>
                <a:path w="132" h="28">
                  <a:moveTo>
                    <a:pt x="132" y="28"/>
                  </a:moveTo>
                  <a:cubicBezTo>
                    <a:pt x="122" y="24"/>
                    <a:pt x="100" y="8"/>
                    <a:pt x="78" y="4"/>
                  </a:cubicBezTo>
                  <a:cubicBezTo>
                    <a:pt x="56" y="0"/>
                    <a:pt x="16" y="4"/>
                    <a:pt x="0" y="4"/>
                  </a:cubicBezTo>
                </a:path>
              </a:pathLst>
            </a:custGeom>
            <a:solidFill>
              <a:srgbClr val="DDDDDD"/>
            </a:solidFill>
            <a:ln w="12700" cmpd="sng">
              <a:solidFill>
                <a:schemeClr val="bg2"/>
              </a:solidFill>
              <a:round/>
              <a:headEnd/>
              <a:tailEnd/>
            </a:ln>
          </p:spPr>
          <p:txBody>
            <a:bodyPr/>
            <a:lstStyle/>
            <a:p>
              <a:endParaRPr lang="en-IN"/>
            </a:p>
          </p:txBody>
        </p:sp>
        <p:sp>
          <p:nvSpPr>
            <p:cNvPr id="24625" name="Freeform 195"/>
            <p:cNvSpPr>
              <a:spLocks/>
            </p:cNvSpPr>
            <p:nvPr/>
          </p:nvSpPr>
          <p:spPr bwMode="auto">
            <a:xfrm>
              <a:off x="5192" y="2519"/>
              <a:ext cx="20" cy="21"/>
            </a:xfrm>
            <a:custGeom>
              <a:avLst/>
              <a:gdLst>
                <a:gd name="T0" fmla="*/ 16 w 118"/>
                <a:gd name="T1" fmla="*/ 0 h 112"/>
                <a:gd name="T2" fmla="*/ 14 w 118"/>
                <a:gd name="T3" fmla="*/ 52 h 112"/>
                <a:gd name="T4" fmla="*/ 64 w 118"/>
                <a:gd name="T5" fmla="*/ 112 h 112"/>
                <a:gd name="T6" fmla="*/ 110 w 118"/>
                <a:gd name="T7" fmla="*/ 52 h 112"/>
                <a:gd name="T8" fmla="*/ 16 w 118"/>
                <a:gd name="T9" fmla="*/ 0 h 112"/>
                <a:gd name="T10" fmla="*/ 0 60000 65536"/>
                <a:gd name="T11" fmla="*/ 0 60000 65536"/>
                <a:gd name="T12" fmla="*/ 0 60000 65536"/>
                <a:gd name="T13" fmla="*/ 0 60000 65536"/>
                <a:gd name="T14" fmla="*/ 0 60000 65536"/>
                <a:gd name="T15" fmla="*/ 0 w 118"/>
                <a:gd name="T16" fmla="*/ 0 h 112"/>
                <a:gd name="T17" fmla="*/ 118 w 118"/>
                <a:gd name="T18" fmla="*/ 112 h 112"/>
              </a:gdLst>
              <a:ahLst/>
              <a:cxnLst>
                <a:cxn ang="T10">
                  <a:pos x="T0" y="T1"/>
                </a:cxn>
                <a:cxn ang="T11">
                  <a:pos x="T2" y="T3"/>
                </a:cxn>
                <a:cxn ang="T12">
                  <a:pos x="T4" y="T5"/>
                </a:cxn>
                <a:cxn ang="T13">
                  <a:pos x="T6" y="T7"/>
                </a:cxn>
                <a:cxn ang="T14">
                  <a:pos x="T8" y="T9"/>
                </a:cxn>
              </a:cxnLst>
              <a:rect l="T15" t="T16" r="T17" b="T18"/>
              <a:pathLst>
                <a:path w="118" h="112">
                  <a:moveTo>
                    <a:pt x="16" y="0"/>
                  </a:moveTo>
                  <a:cubicBezTo>
                    <a:pt x="0" y="0"/>
                    <a:pt x="6" y="33"/>
                    <a:pt x="14" y="52"/>
                  </a:cubicBezTo>
                  <a:cubicBezTo>
                    <a:pt x="22" y="70"/>
                    <a:pt x="48" y="112"/>
                    <a:pt x="64" y="112"/>
                  </a:cubicBezTo>
                  <a:cubicBezTo>
                    <a:pt x="80" y="112"/>
                    <a:pt x="118" y="71"/>
                    <a:pt x="110" y="52"/>
                  </a:cubicBezTo>
                  <a:cubicBezTo>
                    <a:pt x="102" y="33"/>
                    <a:pt x="32" y="0"/>
                    <a:pt x="16" y="0"/>
                  </a:cubicBezTo>
                  <a:close/>
                </a:path>
              </a:pathLst>
            </a:custGeom>
            <a:solidFill>
              <a:srgbClr val="DDDDDD"/>
            </a:solidFill>
            <a:ln w="9525">
              <a:solidFill>
                <a:schemeClr val="tx1"/>
              </a:solidFill>
              <a:round/>
              <a:headEnd/>
              <a:tailEnd/>
            </a:ln>
          </p:spPr>
          <p:txBody>
            <a:bodyPr/>
            <a:lstStyle/>
            <a:p>
              <a:endParaRPr lang="en-IN"/>
            </a:p>
          </p:txBody>
        </p:sp>
        <p:sp>
          <p:nvSpPr>
            <p:cNvPr id="24626" name="Freeform 196"/>
            <p:cNvSpPr>
              <a:spLocks/>
            </p:cNvSpPr>
            <p:nvPr/>
          </p:nvSpPr>
          <p:spPr bwMode="auto">
            <a:xfrm>
              <a:off x="5136" y="2563"/>
              <a:ext cx="20" cy="11"/>
            </a:xfrm>
            <a:custGeom>
              <a:avLst/>
              <a:gdLst>
                <a:gd name="T0" fmla="*/ 120 w 120"/>
                <a:gd name="T1" fmla="*/ 60 h 60"/>
                <a:gd name="T2" fmla="*/ 54 w 120"/>
                <a:gd name="T3" fmla="*/ 42 h 60"/>
                <a:gd name="T4" fmla="*/ 0 w 120"/>
                <a:gd name="T5" fmla="*/ 0 h 60"/>
                <a:gd name="T6" fmla="*/ 0 60000 65536"/>
                <a:gd name="T7" fmla="*/ 0 60000 65536"/>
                <a:gd name="T8" fmla="*/ 0 60000 65536"/>
                <a:gd name="T9" fmla="*/ 0 w 120"/>
                <a:gd name="T10" fmla="*/ 0 h 60"/>
                <a:gd name="T11" fmla="*/ 120 w 120"/>
                <a:gd name="T12" fmla="*/ 60 h 60"/>
              </a:gdLst>
              <a:ahLst/>
              <a:cxnLst>
                <a:cxn ang="T6">
                  <a:pos x="T0" y="T1"/>
                </a:cxn>
                <a:cxn ang="T7">
                  <a:pos x="T2" y="T3"/>
                </a:cxn>
                <a:cxn ang="T8">
                  <a:pos x="T4" y="T5"/>
                </a:cxn>
              </a:cxnLst>
              <a:rect l="T9" t="T10" r="T11" b="T12"/>
              <a:pathLst>
                <a:path w="120" h="60">
                  <a:moveTo>
                    <a:pt x="120" y="60"/>
                  </a:moveTo>
                  <a:cubicBezTo>
                    <a:pt x="109" y="57"/>
                    <a:pt x="74" y="52"/>
                    <a:pt x="54" y="42"/>
                  </a:cubicBezTo>
                  <a:cubicBezTo>
                    <a:pt x="34" y="32"/>
                    <a:pt x="11" y="9"/>
                    <a:pt x="0" y="0"/>
                  </a:cubicBezTo>
                </a:path>
              </a:pathLst>
            </a:custGeom>
            <a:solidFill>
              <a:srgbClr val="DDDDDD"/>
            </a:solidFill>
            <a:ln w="28575" cmpd="sng">
              <a:solidFill>
                <a:srgbClr val="FF0000"/>
              </a:solidFill>
              <a:round/>
              <a:headEnd/>
              <a:tailEnd/>
            </a:ln>
          </p:spPr>
          <p:txBody>
            <a:bodyPr/>
            <a:lstStyle/>
            <a:p>
              <a:endParaRPr lang="en-IN"/>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635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3.61111E-6 1.11111E-6 C 0.00833 -0.03056 0.01666 -0.06111 0.03333 -0.08889 C 0.05 -0.11667 0.075 -0.1537 0.1 -0.16667 C 0.125 -0.17963 0.16614 -0.17338 0.18316 -0.16667 C 0.20017 -0.15995 0.19809 -0.14259 0.20208 -0.12616 C 0.20607 -0.10972 0.20642 -0.08588 0.20746 -0.06829 C 0.2085 -0.0507 0.20833 -0.03565 0.20868 -0.02037 C 0.20902 -0.00509 0.20955 0.01412 0.20972 0.02315 " pathEditMode="relative" rAng="0" ptsTypes="aaaaaaaa">
                                      <p:cBhvr>
                                        <p:cTn id="10" dur="2000" fill="hold"/>
                                        <p:tgtEl>
                                          <p:spTgt spid="6"/>
                                        </p:tgtEl>
                                        <p:attrNameLst>
                                          <p:attrName>ppt_x</p:attrName>
                                          <p:attrName>ppt_y</p:attrName>
                                        </p:attrNameLst>
                                      </p:cBhvr>
                                      <p:rCtr x="105" y="-78"/>
                                    </p:animMotion>
                                  </p:childTnLst>
                                </p:cTn>
                              </p:par>
                            </p:childTnLst>
                          </p:cTn>
                        </p:par>
                        <p:par>
                          <p:cTn id="11" fill="hold">
                            <p:stCondLst>
                              <p:cond delay="2000"/>
                            </p:stCondLst>
                            <p:childTnLst>
                              <p:par>
                                <p:cTn id="12" presetID="1" presetClass="exit" presetSubtype="0" fill="hold" nodeType="afterEffect">
                                  <p:stCondLst>
                                    <p:cond delay="0"/>
                                  </p:stCondLst>
                                  <p:childTnLst>
                                    <p:set>
                                      <p:cBhvr>
                                        <p:cTn id="13" dur="1" fill="hold">
                                          <p:stCondLst>
                                            <p:cond delay="0"/>
                                          </p:stCondLst>
                                        </p:cTn>
                                        <p:tgtEl>
                                          <p:spTgt spid="6"/>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2000"/>
                            </p:stCondLst>
                            <p:childTnLst>
                              <p:par>
                                <p:cTn id="17" presetID="0" presetClass="path" presetSubtype="0" accel="50000" decel="50000" fill="hold" nodeType="afterEffect">
                                  <p:stCondLst>
                                    <p:cond delay="0"/>
                                  </p:stCondLst>
                                  <p:childTnLst>
                                    <p:animMotion origin="layout" path="M 2.77778E-6 2.59259E-6 L -0.37952 0.1037 " pathEditMode="relative" rAng="0" ptsTypes="AA">
                                      <p:cBhvr>
                                        <p:cTn id="18" dur="2000" fill="hold"/>
                                        <p:tgtEl>
                                          <p:spTgt spid="5"/>
                                        </p:tgtEl>
                                        <p:attrNameLst>
                                          <p:attrName>ppt_x</p:attrName>
                                          <p:attrName>ppt_y</p:attrName>
                                        </p:attrNameLst>
                                      </p:cBhvr>
                                      <p:rCtr x="-190" y="52"/>
                                    </p:animMotion>
                                  </p:childTnLst>
                                </p:cTn>
                              </p:par>
                            </p:childTnLst>
                          </p:cTn>
                        </p:par>
                        <p:par>
                          <p:cTn id="19" fill="hold">
                            <p:stCondLst>
                              <p:cond delay="4000"/>
                            </p:stCondLst>
                            <p:childTnLst>
                              <p:par>
                                <p:cTn id="20" presetID="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63590"/>
                                        </p:tgtEl>
                                        <p:attrNameLst>
                                          <p:attrName>style.visibility</p:attrName>
                                        </p:attrNameLst>
                                      </p:cBhvr>
                                      <p:to>
                                        <p:strVal val="hidden"/>
                                      </p:to>
                                    </p:set>
                                  </p:childTnLst>
                                </p:cTn>
                              </p:par>
                            </p:childTnLst>
                          </p:cTn>
                        </p:par>
                        <p:par>
                          <p:cTn id="26" fill="hold">
                            <p:stCondLst>
                              <p:cond delay="0"/>
                            </p:stCondLst>
                            <p:childTnLst>
                              <p:par>
                                <p:cTn id="27" presetID="1" presetClass="exit" presetSubtype="0" fill="hold" nodeType="after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636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dissolve">
                                      <p:cBhvr>
                                        <p:cTn id="35" dur="2000"/>
                                        <p:tgtEl>
                                          <p:spTgt spid="4"/>
                                        </p:tgtEl>
                                      </p:cBhvr>
                                    </p:animEffect>
                                  </p:childTnLst>
                                </p:cTn>
                              </p:par>
                            </p:childTnLst>
                          </p:cTn>
                        </p:par>
                        <p:par>
                          <p:cTn id="36" fill="hold">
                            <p:stCondLst>
                              <p:cond delay="2000"/>
                            </p:stCondLst>
                            <p:childTnLst>
                              <p:par>
                                <p:cTn id="37" presetID="1"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1"/>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63636"/>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636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3"/>
                                        </p:tgtEl>
                                        <p:attrNameLst>
                                          <p:attrName>style.visibility</p:attrName>
                                        </p:attrNameLst>
                                      </p:cBhvr>
                                      <p:to>
                                        <p:strVal val="hidden"/>
                                      </p:to>
                                    </p:set>
                                  </p:childTnLst>
                                </p:cTn>
                              </p:par>
                              <p:par>
                                <p:cTn id="51" presetID="0" presetClass="path" presetSubtype="0" accel="50000" decel="50000" fill="hold" nodeType="withEffect">
                                  <p:stCondLst>
                                    <p:cond delay="0"/>
                                  </p:stCondLst>
                                  <p:childTnLst>
                                    <p:animMotion origin="layout" path="M -0.37952 0.1037 L 2.77778E-6 2.59259E-6 " pathEditMode="relative" rAng="0" ptsTypes="AA">
                                      <p:cBhvr>
                                        <p:cTn id="52" dur="500" fill="hold"/>
                                        <p:tgtEl>
                                          <p:spTgt spid="5"/>
                                        </p:tgtEl>
                                        <p:attrNameLst>
                                          <p:attrName>ppt_x</p:attrName>
                                          <p:attrName>ppt_y</p:attrName>
                                        </p:attrNameLst>
                                      </p:cBhvr>
                                      <p:rCtr x="190" y="-52"/>
                                    </p:animMotion>
                                  </p:childTnLst>
                                </p:cTn>
                              </p:par>
                            </p:childTnLst>
                          </p:cTn>
                        </p:par>
                        <p:par>
                          <p:cTn id="53" fill="hold">
                            <p:stCondLst>
                              <p:cond delay="500"/>
                            </p:stCondLst>
                            <p:childTnLst>
                              <p:par>
                                <p:cTn id="54" presetID="1" presetClass="exit" presetSubtype="0" fill="hold" nodeType="afterEffect">
                                  <p:stCondLst>
                                    <p:cond delay="0"/>
                                  </p:stCondLst>
                                  <p:childTnLst>
                                    <p:set>
                                      <p:cBhvr>
                                        <p:cTn id="55" dur="1" fill="hold">
                                          <p:stCondLst>
                                            <p:cond delay="0"/>
                                          </p:stCondLst>
                                        </p:cTn>
                                        <p:tgtEl>
                                          <p:spTgt spid="5"/>
                                        </p:tgtEl>
                                        <p:attrNameLst>
                                          <p:attrName>style.visibility</p:attrName>
                                        </p:attrNameLst>
                                      </p:cBhvr>
                                      <p:to>
                                        <p:strVal val="hidden"/>
                                      </p:to>
                                    </p:set>
                                  </p:childTnLst>
                                </p:cTn>
                              </p:par>
                            </p:childTnLst>
                          </p:cTn>
                        </p:par>
                        <p:par>
                          <p:cTn id="56" fill="hold">
                            <p:stCondLst>
                              <p:cond delay="500"/>
                            </p:stCondLst>
                            <p:childTnLst>
                              <p:par>
                                <p:cTn id="57" presetID="0" presetClass="path" presetSubtype="0" accel="50000" decel="50000" fill="hold" nodeType="afterEffect">
                                  <p:stCondLst>
                                    <p:cond delay="0"/>
                                  </p:stCondLst>
                                  <p:childTnLst>
                                    <p:animMotion origin="layout" path="M 3.61111E-6 -3.33333E-6 C 0.00139 -0.01852 0.00208 -0.025 0.00833 -0.05555 C 0.01458 -0.08611 0.03055 -0.17639 0.03802 -0.18379 C 0.04548 -0.1912 0.04965 -0.12037 0.05312 -0.09953 C 0.05659 -0.0787 0.05798 -0.07152 0.05868 -0.05902 C 0.05937 -0.04652 0.05764 -0.0368 0.05746 -0.0243 C 0.05729 -0.0118 0.05746 0.00787 0.05746 0.01621 " pathEditMode="relative" rAng="0" ptsTypes="aaaaaaa">
                                      <p:cBhvr>
                                        <p:cTn id="58" dur="1000" fill="hold"/>
                                        <p:tgtEl>
                                          <p:spTgt spid="4"/>
                                        </p:tgtEl>
                                        <p:attrNameLst>
                                          <p:attrName>ppt_x</p:attrName>
                                          <p:attrName>ppt_y</p:attrName>
                                        </p:attrNameLst>
                                      </p:cBhvr>
                                      <p:rCtr x="30" y="-87"/>
                                    </p:animMotion>
                                  </p:childTnLst>
                                </p:cTn>
                              </p:par>
                            </p:childTnLst>
                          </p:cTn>
                        </p:par>
                        <p:par>
                          <p:cTn id="59" fill="hold">
                            <p:stCondLst>
                              <p:cond delay="1500"/>
                            </p:stCondLst>
                            <p:childTnLst>
                              <p:par>
                                <p:cTn id="60" presetID="0" presetClass="path" presetSubtype="0" repeatCount="3000" accel="50000" decel="50000" fill="hold" nodeType="afterEffect">
                                  <p:stCondLst>
                                    <p:cond delay="0"/>
                                  </p:stCondLst>
                                  <p:childTnLst>
                                    <p:animMotion origin="layout" path="M 0.05746 0.01621 C 0.05555 0.05533 0.05468 0.00695 0.0552 -0.00833 C 0.05573 -0.02361 0.06041 -0.07916 0.06076 -0.075 C 0.06111 -0.07083 0.05816 -0.00277 0.05746 0.01621 Z " pathEditMode="relative" rAng="0" ptsTypes="aaaa">
                                      <p:cBhvr>
                                        <p:cTn id="61" dur="1000" fill="hold"/>
                                        <p:tgtEl>
                                          <p:spTgt spid="4"/>
                                        </p:tgtEl>
                                        <p:attrNameLst>
                                          <p:attrName>ppt_x</p:attrName>
                                          <p:attrName>ppt_y</p:attrName>
                                        </p:attrNameLst>
                                      </p:cBhvr>
                                      <p:rCtr x="0" y="-28"/>
                                    </p:animMotion>
                                  </p:childTnLst>
                                </p:cTn>
                              </p:par>
                            </p:childTnLst>
                          </p:cTn>
                        </p:par>
                        <p:par>
                          <p:cTn id="62" fill="hold">
                            <p:stCondLst>
                              <p:cond delay="4500"/>
                            </p:stCondLst>
                            <p:childTnLst>
                              <p:par>
                                <p:cTn id="63" presetID="0" presetClass="path" presetSubtype="0" accel="50000" decel="50000" fill="hold" nodeType="afterEffect">
                                  <p:stCondLst>
                                    <p:cond delay="500"/>
                                  </p:stCondLst>
                                  <p:childTnLst>
                                    <p:animMotion origin="layout" path="M 0.05746 0.01621 C 0.05677 0.01459 0.05607 0.01297 0.05746 -0.00301 C 0.05885 -0.01875 0.06163 -0.04652 0.0658 -0.07893 C 0.06996 -0.11134 0.0776 -0.17477 0.08246 -0.19814 C 0.08732 -0.22152 0.09027 -0.22268 0.09444 -0.21852 C 0.09861 -0.21435 0.10538 -0.19398 0.10746 -0.17384 C 0.10955 -0.1537 0.10746 -0.11852 0.10746 -0.09791 C 0.10746 -0.07731 0.10746 -0.06666 0.10746 -0.05069 C 0.10746 -0.03495 0.10746 -0.01273 0.10746 -0.00301 " pathEditMode="relative" rAng="0" ptsTypes="aaaaaaaaa">
                                      <p:cBhvr>
                                        <p:cTn id="64" dur="2000" fill="hold"/>
                                        <p:tgtEl>
                                          <p:spTgt spid="4"/>
                                        </p:tgtEl>
                                        <p:attrNameLst>
                                          <p:attrName>ppt_x</p:attrName>
                                          <p:attrName>ppt_y</p:attrName>
                                        </p:attrNameLst>
                                      </p:cBhvr>
                                      <p:rCtr x="25" y="-119"/>
                                    </p:animMotion>
                                  </p:childTnLst>
                                </p:cTn>
                              </p:par>
                            </p:childTnLst>
                          </p:cTn>
                        </p:par>
                        <p:par>
                          <p:cTn id="65" fill="hold">
                            <p:stCondLst>
                              <p:cond delay="7000"/>
                            </p:stCondLst>
                            <p:childTnLst>
                              <p:par>
                                <p:cTn id="66" presetID="0" presetClass="path" presetSubtype="0" repeatCount="3000" accel="50000" decel="50000" fill="hold" nodeType="afterEffect">
                                  <p:stCondLst>
                                    <p:cond delay="0"/>
                                  </p:stCondLst>
                                  <p:childTnLst>
                                    <p:animMotion origin="layout" path="M 0.10746 -0.00301 C 0.10764 -0.01551 0.10816 -0.06828 0.10868 -0.07801 C 0.1092 -0.08773 0.11111 -0.07407 0.11076 -0.06203 C 0.11041 -0.05 0.10729 -0.01713 0.10642 -0.00532 " pathEditMode="relative" rAng="0" ptsTypes="aaaa">
                                      <p:cBhvr>
                                        <p:cTn id="67" dur="2000" fill="hold"/>
                                        <p:tgtEl>
                                          <p:spTgt spid="4"/>
                                        </p:tgtEl>
                                        <p:attrNameLst>
                                          <p:attrName>ppt_x</p:attrName>
                                          <p:attrName>ppt_y</p:attrName>
                                        </p:attrNameLst>
                                      </p:cBhvr>
                                      <p:rCtr x="1" y="-42"/>
                                    </p:animMotion>
                                  </p:childTnLst>
                                </p:cTn>
                              </p:par>
                            </p:childTnLst>
                          </p:cTn>
                        </p:par>
                        <p:par>
                          <p:cTn id="68" fill="hold">
                            <p:stCondLst>
                              <p:cond delay="13000"/>
                            </p:stCondLst>
                            <p:childTnLst>
                              <p:par>
                                <p:cTn id="69" presetID="1" presetClass="entr" presetSubtype="0" fill="hold" nodeType="afterEffect">
                                  <p:stCondLst>
                                    <p:cond delay="0"/>
                                  </p:stCondLst>
                                  <p:childTnLst>
                                    <p:set>
                                      <p:cBhvr>
                                        <p:cTn id="70" dur="1" fill="hold">
                                          <p:stCondLst>
                                            <p:cond delay="0"/>
                                          </p:stCondLst>
                                        </p:cTn>
                                        <p:tgtEl>
                                          <p:spTgt spid="1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63637"/>
                                        </p:tgtEl>
                                        <p:attrNameLst>
                                          <p:attrName>style.visibility</p:attrName>
                                        </p:attrNameLst>
                                      </p:cBhvr>
                                      <p:to>
                                        <p:strVal val="hidden"/>
                                      </p:to>
                                    </p:set>
                                  </p:childTnLst>
                                </p:cTn>
                              </p:par>
                              <p:par>
                                <p:cTn id="75" presetID="1" presetClass="entr" presetSubtype="0" fill="hold" grpId="0" nodeType="withEffect">
                                  <p:stCondLst>
                                    <p:cond delay="0"/>
                                  </p:stCondLst>
                                  <p:childTnLst>
                                    <p:set>
                                      <p:cBhvr>
                                        <p:cTn id="76" dur="1" fill="hold">
                                          <p:stCondLst>
                                            <p:cond delay="0"/>
                                          </p:stCondLst>
                                        </p:cTn>
                                        <p:tgtEl>
                                          <p:spTgt spid="63653"/>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1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0" presetClass="path" presetSubtype="0" accel="50000" decel="50000" fill="hold" nodeType="clickEffect">
                                  <p:stCondLst>
                                    <p:cond delay="0"/>
                                  </p:stCondLst>
                                  <p:childTnLst>
                                    <p:animMotion origin="layout" path="M 0.10747 -0.00301 C 0.10747 -0.0169 0.10972 -0.05092 0.10694 -0.08472 C 0.10434 -0.11898 0.09688 -0.19375 0.09253 -0.20671 C 0.08854 -0.21921 0.08524 -0.18241 0.08194 -0.16273 C 0.07865 -0.14282 0.07691 -0.1081 0.07326 -0.0875 C 0.06944 -0.06736 0.06146 -0.05926 0.05868 -0.04166 C 0.05625 -0.02384 0.05694 0.00602 0.05625 0.01898 " pathEditMode="relative" rAng="0" ptsTypes="aaaaaaa">
                                      <p:cBhvr>
                                        <p:cTn id="82" dur="2000" fill="hold"/>
                                        <p:tgtEl>
                                          <p:spTgt spid="4"/>
                                        </p:tgtEl>
                                        <p:attrNameLst>
                                          <p:attrName>ppt_x</p:attrName>
                                          <p:attrName>ppt_y</p:attrName>
                                        </p:attrNameLst>
                                      </p:cBhvr>
                                      <p:rCtr x="-24" y="-97"/>
                                    </p:animMotion>
                                  </p:childTnLst>
                                </p:cTn>
                              </p:par>
                            </p:childTnLst>
                          </p:cTn>
                        </p:par>
                        <p:par>
                          <p:cTn id="83" fill="hold">
                            <p:stCondLst>
                              <p:cond delay="2000"/>
                            </p:stCondLst>
                            <p:childTnLst>
                              <p:par>
                                <p:cTn id="84" presetID="1" presetClass="entr" presetSubtype="0" fill="hold" nodeType="afterEffect">
                                  <p:stCondLst>
                                    <p:cond delay="0"/>
                                  </p:stCondLst>
                                  <p:childTnLst>
                                    <p:set>
                                      <p:cBhvr>
                                        <p:cTn id="85" dur="1" fill="hold">
                                          <p:stCondLst>
                                            <p:cond delay="0"/>
                                          </p:stCondLst>
                                        </p:cTn>
                                        <p:tgtEl>
                                          <p:spTgt spid="9"/>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2"/>
                                        </p:tgtEl>
                                        <p:attrNameLst>
                                          <p:attrName>style.visibility</p:attrName>
                                        </p:attrNameLst>
                                      </p:cBhvr>
                                      <p:to>
                                        <p:strVal val="visible"/>
                                      </p:to>
                                    </p:set>
                                  </p:childTnLst>
                                </p:cTn>
                              </p:par>
                              <p:par>
                                <p:cTn id="90" presetID="1" presetClass="exit" presetSubtype="0" fill="hold" grpId="1" nodeType="withEffect">
                                  <p:stCondLst>
                                    <p:cond delay="0"/>
                                  </p:stCondLst>
                                  <p:childTnLst>
                                    <p:set>
                                      <p:cBhvr>
                                        <p:cTn id="91" dur="1" fill="hold">
                                          <p:stCondLst>
                                            <p:cond delay="0"/>
                                          </p:stCondLst>
                                        </p:cTn>
                                        <p:tgtEl>
                                          <p:spTgt spid="63653"/>
                                        </p:tgtEl>
                                        <p:attrNameLst>
                                          <p:attrName>style.visibility</p:attrName>
                                        </p:attrNameLst>
                                      </p:cBhvr>
                                      <p:to>
                                        <p:strVal val="hidden"/>
                                      </p:to>
                                    </p:set>
                                  </p:childTnLst>
                                </p:cTn>
                              </p:par>
                              <p:par>
                                <p:cTn id="92" presetID="1" presetClass="entr" presetSubtype="0" fill="hold" grpId="0" nodeType="withEffect">
                                  <p:stCondLst>
                                    <p:cond delay="0"/>
                                  </p:stCondLst>
                                  <p:childTnLst>
                                    <p:set>
                                      <p:cBhvr>
                                        <p:cTn id="93" dur="1" fill="hold">
                                          <p:stCondLst>
                                            <p:cond delay="0"/>
                                          </p:stCondLst>
                                        </p:cTn>
                                        <p:tgtEl>
                                          <p:spTgt spid="63669"/>
                                        </p:tgtEl>
                                        <p:attrNameLst>
                                          <p:attrName>style.visibility</p:attrName>
                                        </p:attrNameLst>
                                      </p:cBhvr>
                                      <p:to>
                                        <p:strVal val="visible"/>
                                      </p:to>
                                    </p:set>
                                  </p:childTnLst>
                                </p:cTn>
                              </p:par>
                              <p:par>
                                <p:cTn id="94" presetID="1" presetClass="exit" presetSubtype="0" fill="hold" nodeType="withEffect">
                                  <p:stCondLst>
                                    <p:cond delay="0"/>
                                  </p:stCondLst>
                                  <p:childTnLst>
                                    <p:set>
                                      <p:cBhvr>
                                        <p:cTn id="95" dur="1" fill="hold">
                                          <p:stCondLst>
                                            <p:cond delay="0"/>
                                          </p:stCondLst>
                                        </p:cTn>
                                        <p:tgtEl>
                                          <p:spTgt spid="9"/>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0" presetClass="path" presetSubtype="0" accel="50000" decel="50000" fill="hold" nodeType="clickEffect">
                                  <p:stCondLst>
                                    <p:cond delay="0"/>
                                  </p:stCondLst>
                                  <p:childTnLst>
                                    <p:animMotion origin="layout" path="M 0.05746 0.01621 C 0.06024 -0.01852 0.06319 -0.05324 0.05312 -0.09259 C 0.04305 -0.13194 0.02083 -0.2037 -0.00348 -0.22014 C -0.02778 -0.23657 -0.06684 -0.20324 -0.09254 -0.1912 C -0.11823 -0.17916 -0.14271 -0.16134 -0.15782 -0.14768 C -0.17292 -0.13402 -0.1783 -0.14514 -0.18282 -0.10856 C -0.18733 -0.07199 -0.18455 0.0338 -0.1849 0.0713 " pathEditMode="relative" rAng="0" ptsTypes="aaaaaaa">
                                      <p:cBhvr>
                                        <p:cTn id="99" dur="2000" fill="hold"/>
                                        <p:tgtEl>
                                          <p:spTgt spid="4"/>
                                        </p:tgtEl>
                                        <p:attrNameLst>
                                          <p:attrName>ppt_x</p:attrName>
                                          <p:attrName>ppt_y</p:attrName>
                                        </p:attrNameLst>
                                      </p:cBhvr>
                                      <p:rCtr x="-120" y="-99"/>
                                    </p:animMotion>
                                  </p:childTnLst>
                                </p:cTn>
                              </p:par>
                            </p:childTnLst>
                          </p:cTn>
                        </p:par>
                        <p:par>
                          <p:cTn id="100" fill="hold">
                            <p:stCondLst>
                              <p:cond delay="2000"/>
                            </p:stCondLst>
                            <p:childTnLst>
                              <p:par>
                                <p:cTn id="101" presetID="1" presetClass="entr" presetSubtype="0" fill="hold" nodeType="afterEffect">
                                  <p:stCondLst>
                                    <p:cond delay="0"/>
                                  </p:stCondLst>
                                  <p:childTnLst>
                                    <p:set>
                                      <p:cBhvr>
                                        <p:cTn id="10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27" grpId="0"/>
      <p:bldP spid="63590" grpId="0"/>
      <p:bldP spid="63636" grpId="0"/>
      <p:bldP spid="63636" grpId="1"/>
      <p:bldP spid="63637" grpId="0"/>
      <p:bldP spid="63637" grpId="1"/>
      <p:bldP spid="63653" grpId="0"/>
      <p:bldP spid="63653" grpId="1"/>
      <p:bldP spid="6366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lumMod val="75000"/>
                  </a:schemeClr>
                </a:solidFill>
                <a:latin typeface="Comic Sans MS" pitchFamily="66" charset="0"/>
                <a:cs typeface="Times New Roman" pitchFamily="18" charset="0"/>
              </a:rPr>
              <a:t>MANUAL PROCESSING TIMINGS</a:t>
            </a:r>
            <a:endParaRPr lang="en-IN" dirty="0">
              <a:solidFill>
                <a:schemeClr val="accent5">
                  <a:lumMod val="75000"/>
                </a:schemeClr>
              </a:solidFill>
              <a:latin typeface="Comic Sans MS" pitchFamily="66" charset="0"/>
              <a:cs typeface="Times New Roman" pitchFamily="18" charset="0"/>
            </a:endParaRPr>
          </a:p>
        </p:txBody>
      </p:sp>
      <p:sp>
        <p:nvSpPr>
          <p:cNvPr id="3" name="Content Placeholder 2"/>
          <p:cNvSpPr>
            <a:spLocks noGrp="1"/>
          </p:cNvSpPr>
          <p:nvPr>
            <p:ph idx="1"/>
          </p:nvPr>
        </p:nvSpPr>
        <p:spPr/>
        <p:txBody>
          <a:bodyPr>
            <a:normAutofit fontScale="77500" lnSpcReduction="20000"/>
          </a:bodyPr>
          <a:lstStyle/>
          <a:p>
            <a:pPr eaLnBrk="0" hangingPunct="0"/>
            <a:endParaRPr lang="en-US" b="1" dirty="0" smtClean="0">
              <a:solidFill>
                <a:schemeClr val="accent2"/>
              </a:solidFill>
              <a:latin typeface="Comic Sans MS" pitchFamily="66" charset="0"/>
              <a:cs typeface="Times New Roman" pitchFamily="18" charset="0"/>
            </a:endParaRPr>
          </a:p>
          <a:p>
            <a:pPr eaLnBrk="0" hangingPunct="0"/>
            <a:r>
              <a:rPr lang="en-US" b="1" dirty="0" smtClean="0">
                <a:solidFill>
                  <a:schemeClr val="accent2"/>
                </a:solidFill>
                <a:latin typeface="Comic Sans MS" pitchFamily="66" charset="0"/>
                <a:cs typeface="Times New Roman" pitchFamily="18" charset="0"/>
              </a:rPr>
              <a:t>Develop       5 minutes at 68 degrees</a:t>
            </a:r>
          </a:p>
          <a:p>
            <a:pPr eaLnBrk="0" hangingPunct="0">
              <a:lnSpc>
                <a:spcPct val="170000"/>
              </a:lnSpc>
            </a:pPr>
            <a:r>
              <a:rPr lang="en-US" b="1" dirty="0" smtClean="0">
                <a:solidFill>
                  <a:schemeClr val="accent2"/>
                </a:solidFill>
                <a:latin typeface="Comic Sans MS" pitchFamily="66" charset="0"/>
                <a:cs typeface="Times New Roman" pitchFamily="18" charset="0"/>
              </a:rPr>
              <a:t>Rinse         30 seconds (agitate continuously)</a:t>
            </a:r>
          </a:p>
          <a:p>
            <a:pPr eaLnBrk="0" hangingPunct="0">
              <a:lnSpc>
                <a:spcPct val="160000"/>
              </a:lnSpc>
            </a:pPr>
            <a:r>
              <a:rPr lang="en-US" b="1" dirty="0" smtClean="0">
                <a:solidFill>
                  <a:schemeClr val="accent2"/>
                </a:solidFill>
                <a:latin typeface="Comic Sans MS" pitchFamily="66" charset="0"/>
                <a:cs typeface="Times New Roman" pitchFamily="18" charset="0"/>
              </a:rPr>
              <a:t>Fix               4 minutes (</a:t>
            </a:r>
            <a:r>
              <a:rPr lang="en-US" b="1" dirty="0" err="1" smtClean="0">
                <a:solidFill>
                  <a:schemeClr val="accent2"/>
                </a:solidFill>
                <a:latin typeface="Comic Sans MS" pitchFamily="66" charset="0"/>
                <a:cs typeface="Times New Roman" pitchFamily="18" charset="0"/>
              </a:rPr>
              <a:t>Agitateintermittently</a:t>
            </a:r>
            <a:r>
              <a:rPr lang="en-US" b="1" dirty="0" smtClean="0">
                <a:solidFill>
                  <a:schemeClr val="accent2"/>
                </a:solidFill>
                <a:latin typeface="Comic Sans MS" pitchFamily="66" charset="0"/>
                <a:cs typeface="Times New Roman" pitchFamily="18" charset="0"/>
              </a:rPr>
              <a:t>;   </a:t>
            </a:r>
          </a:p>
          <a:p>
            <a:pPr eaLnBrk="0" hangingPunct="0"/>
            <a:r>
              <a:rPr lang="en-US" b="1" dirty="0" smtClean="0">
                <a:solidFill>
                  <a:schemeClr val="accent2"/>
                </a:solidFill>
                <a:latin typeface="Comic Sans MS" pitchFamily="66" charset="0"/>
                <a:cs typeface="Times New Roman" pitchFamily="18" charset="0"/>
              </a:rPr>
              <a:t>                     5 seconds every 30   seconds)</a:t>
            </a:r>
          </a:p>
          <a:p>
            <a:pPr eaLnBrk="0" hangingPunct="0">
              <a:lnSpc>
                <a:spcPct val="160000"/>
              </a:lnSpc>
            </a:pPr>
            <a:r>
              <a:rPr lang="en-US" b="1" dirty="0" smtClean="0">
                <a:solidFill>
                  <a:schemeClr val="accent2"/>
                </a:solidFill>
                <a:latin typeface="Comic Sans MS" pitchFamily="66" charset="0"/>
                <a:cs typeface="Times New Roman" pitchFamily="18" charset="0"/>
              </a:rPr>
              <a:t>Wash         10 minutes in clean running water</a:t>
            </a:r>
          </a:p>
          <a:p>
            <a:pPr eaLnBrk="0" hangingPunct="0">
              <a:lnSpc>
                <a:spcPct val="150000"/>
              </a:lnSpc>
            </a:pPr>
            <a:r>
              <a:rPr lang="en-US" b="1" dirty="0" smtClean="0">
                <a:solidFill>
                  <a:schemeClr val="accent2"/>
                </a:solidFill>
                <a:latin typeface="Comic Sans MS" pitchFamily="66" charset="0"/>
                <a:cs typeface="Times New Roman" pitchFamily="18" charset="0"/>
              </a:rPr>
              <a:t>Hang films to dry</a:t>
            </a:r>
          </a:p>
          <a:p>
            <a:endParaRPr lang="en-IN" dirty="0">
              <a:latin typeface="Comic Sans MS" pitchFamily="66" charset="0"/>
              <a:cs typeface="Times New Roman" pitchFamily="18"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idx="1"/>
          </p:nvPr>
        </p:nvSpPr>
        <p:spPr>
          <a:xfrm>
            <a:off x="457200" y="476672"/>
            <a:ext cx="8229600" cy="5904656"/>
          </a:xfrm>
        </p:spPr>
        <p:txBody>
          <a:bodyPr>
            <a:normAutofit/>
          </a:bodyPr>
          <a:lstStyle/>
          <a:p>
            <a:pPr eaLnBrk="1" hangingPunct="1"/>
            <a:r>
              <a:rPr lang="en-US" sz="2800" b="1" dirty="0" smtClean="0">
                <a:solidFill>
                  <a:srgbClr val="002060"/>
                </a:solidFill>
                <a:latin typeface="Comic Sans MS" pitchFamily="66" charset="0"/>
                <a:cs typeface="Times New Roman" pitchFamily="18" charset="0"/>
              </a:rPr>
              <a:t>A)VISUAL </a:t>
            </a:r>
            <a:r>
              <a:rPr lang="en-US" sz="2800" b="1" dirty="0" err="1" smtClean="0">
                <a:solidFill>
                  <a:srgbClr val="002060"/>
                </a:solidFill>
                <a:latin typeface="Comic Sans MS" pitchFamily="66" charset="0"/>
                <a:cs typeface="Times New Roman" pitchFamily="18" charset="0"/>
              </a:rPr>
              <a:t>METHOD</a:t>
            </a:r>
            <a:r>
              <a:rPr lang="en-US" sz="2800" dirty="0" err="1" smtClean="0">
                <a:latin typeface="Comic Sans MS" pitchFamily="66" charset="0"/>
                <a:cs typeface="Times New Roman" pitchFamily="18" charset="0"/>
              </a:rPr>
              <a:t>:</a:t>
            </a:r>
            <a:r>
              <a:rPr lang="en-US" sz="2800" dirty="0" err="1" smtClean="0">
                <a:solidFill>
                  <a:schemeClr val="bg1"/>
                </a:solidFill>
                <a:latin typeface="Comic Sans MS" pitchFamily="66" charset="0"/>
                <a:cs typeface="Times New Roman" pitchFamily="18" charset="0"/>
              </a:rPr>
              <a:t>the</a:t>
            </a:r>
            <a:r>
              <a:rPr lang="en-US" sz="2800" dirty="0" smtClean="0">
                <a:solidFill>
                  <a:schemeClr val="bg1"/>
                </a:solidFill>
                <a:latin typeface="Comic Sans MS" pitchFamily="66" charset="0"/>
                <a:cs typeface="Times New Roman" pitchFamily="18" charset="0"/>
              </a:rPr>
              <a:t> dark </a:t>
            </a:r>
            <a:r>
              <a:rPr lang="en-US" sz="2800" dirty="0" err="1" smtClean="0">
                <a:solidFill>
                  <a:schemeClr val="bg1"/>
                </a:solidFill>
                <a:latin typeface="Comic Sans MS" pitchFamily="66" charset="0"/>
                <a:cs typeface="Times New Roman" pitchFamily="18" charset="0"/>
              </a:rPr>
              <a:t>room,safe</a:t>
            </a:r>
            <a:r>
              <a:rPr lang="en-US" sz="2800" dirty="0" smtClean="0">
                <a:solidFill>
                  <a:schemeClr val="bg1"/>
                </a:solidFill>
                <a:latin typeface="Comic Sans MS" pitchFamily="66" charset="0"/>
                <a:cs typeface="Times New Roman" pitchFamily="18" charset="0"/>
              </a:rPr>
              <a:t> </a:t>
            </a:r>
            <a:r>
              <a:rPr lang="en-US" sz="2800" dirty="0" err="1" smtClean="0">
                <a:solidFill>
                  <a:schemeClr val="bg1"/>
                </a:solidFill>
                <a:latin typeface="Comic Sans MS" pitchFamily="66" charset="0"/>
                <a:cs typeface="Times New Roman" pitchFamily="18" charset="0"/>
              </a:rPr>
              <a:t>lighting,exposed</a:t>
            </a:r>
            <a:r>
              <a:rPr lang="en-US" sz="2800" dirty="0" smtClean="0">
                <a:solidFill>
                  <a:schemeClr val="bg1"/>
                </a:solidFill>
                <a:latin typeface="Comic Sans MS" pitchFamily="66" charset="0"/>
                <a:cs typeface="Times New Roman" pitchFamily="18" charset="0"/>
              </a:rPr>
              <a:t> x-ray film immersed in developing solution and periodically </a:t>
            </a:r>
            <a:r>
              <a:rPr lang="en-US" sz="2800" dirty="0" err="1" smtClean="0">
                <a:solidFill>
                  <a:schemeClr val="bg1"/>
                </a:solidFill>
                <a:latin typeface="Comic Sans MS" pitchFamily="66" charset="0"/>
                <a:cs typeface="Times New Roman" pitchFamily="18" charset="0"/>
              </a:rPr>
              <a:t>veiwed</a:t>
            </a:r>
            <a:r>
              <a:rPr lang="en-US" sz="2800" dirty="0" smtClean="0">
                <a:solidFill>
                  <a:schemeClr val="bg1"/>
                </a:solidFill>
                <a:latin typeface="Comic Sans MS" pitchFamily="66" charset="0"/>
                <a:cs typeface="Times New Roman" pitchFamily="18" charset="0"/>
              </a:rPr>
              <a:t> under safety light for emergence of clear image.</a:t>
            </a:r>
          </a:p>
          <a:p>
            <a:pPr eaLnBrk="1" hangingPunct="1">
              <a:buNone/>
            </a:pPr>
            <a:endParaRPr lang="en-US" sz="2800" b="1" dirty="0" smtClean="0">
              <a:solidFill>
                <a:schemeClr val="bg1"/>
              </a:solidFill>
              <a:latin typeface="Comic Sans MS" pitchFamily="66" charset="0"/>
              <a:cs typeface="Times New Roman" pitchFamily="18" charset="0"/>
            </a:endParaRPr>
          </a:p>
          <a:p>
            <a:pPr eaLnBrk="1" hangingPunct="1"/>
            <a:endParaRPr lang="en-US" sz="2800" b="1" dirty="0" smtClean="0">
              <a:solidFill>
                <a:srgbClr val="002060"/>
              </a:solidFill>
              <a:latin typeface="Comic Sans MS" pitchFamily="66" charset="0"/>
              <a:cs typeface="Times New Roman" pitchFamily="18" charset="0"/>
            </a:endParaRPr>
          </a:p>
          <a:p>
            <a:pPr eaLnBrk="1" hangingPunct="1"/>
            <a:r>
              <a:rPr lang="en-US" sz="2800" b="1" dirty="0" smtClean="0">
                <a:solidFill>
                  <a:srgbClr val="002060"/>
                </a:solidFill>
                <a:latin typeface="Comic Sans MS" pitchFamily="66" charset="0"/>
                <a:cs typeface="Times New Roman" pitchFamily="18" charset="0"/>
              </a:rPr>
              <a:t>B)TIME</a:t>
            </a:r>
            <a:r>
              <a:rPr lang="en-US" sz="2800" dirty="0" smtClean="0">
                <a:solidFill>
                  <a:srgbClr val="002060"/>
                </a:solidFill>
                <a:latin typeface="Comic Sans MS" pitchFamily="66" charset="0"/>
                <a:cs typeface="Times New Roman" pitchFamily="18" charset="0"/>
              </a:rPr>
              <a:t> </a:t>
            </a:r>
            <a:r>
              <a:rPr lang="en-US" sz="2800" b="1" dirty="0" smtClean="0">
                <a:solidFill>
                  <a:srgbClr val="002060"/>
                </a:solidFill>
                <a:latin typeface="Comic Sans MS" pitchFamily="66" charset="0"/>
                <a:cs typeface="Times New Roman" pitchFamily="18" charset="0"/>
              </a:rPr>
              <a:t>TEMPERATURE</a:t>
            </a:r>
            <a:r>
              <a:rPr lang="en-US" sz="2800" dirty="0" smtClean="0">
                <a:solidFill>
                  <a:srgbClr val="002060"/>
                </a:solidFill>
                <a:latin typeface="Comic Sans MS" pitchFamily="66" charset="0"/>
                <a:cs typeface="Times New Roman" pitchFamily="18" charset="0"/>
              </a:rPr>
              <a:t> </a:t>
            </a:r>
            <a:r>
              <a:rPr lang="en-US" sz="2800" b="1" dirty="0" err="1" smtClean="0">
                <a:solidFill>
                  <a:srgbClr val="002060"/>
                </a:solidFill>
                <a:latin typeface="Comic Sans MS" pitchFamily="66" charset="0"/>
                <a:cs typeface="Times New Roman" pitchFamily="18" charset="0"/>
              </a:rPr>
              <a:t>METHOD</a:t>
            </a:r>
            <a:r>
              <a:rPr lang="en-US" sz="2800" dirty="0" err="1" smtClean="0">
                <a:latin typeface="Comic Sans MS" pitchFamily="66" charset="0"/>
                <a:cs typeface="Times New Roman" pitchFamily="18" charset="0"/>
              </a:rPr>
              <a:t>:</a:t>
            </a:r>
            <a:r>
              <a:rPr lang="en-US" sz="2800" dirty="0" err="1" smtClean="0">
                <a:solidFill>
                  <a:schemeClr val="bg1"/>
                </a:solidFill>
                <a:latin typeface="Comic Sans MS" pitchFamily="66" charset="0"/>
                <a:cs typeface="Times New Roman" pitchFamily="18" charset="0"/>
              </a:rPr>
              <a:t>effective</a:t>
            </a:r>
            <a:r>
              <a:rPr lang="en-US" sz="2800" dirty="0" smtClean="0">
                <a:solidFill>
                  <a:schemeClr val="bg1"/>
                </a:solidFill>
                <a:latin typeface="Comic Sans MS" pitchFamily="66" charset="0"/>
                <a:cs typeface="Times New Roman" pitchFamily="18" charset="0"/>
              </a:rPr>
              <a:t> standardization achieved without any automatic aids.</a:t>
            </a:r>
          </a:p>
          <a:p>
            <a:pPr eaLnBrk="1" hangingPunct="1"/>
            <a:r>
              <a:rPr lang="en-US" sz="2800" dirty="0" smtClean="0">
                <a:solidFill>
                  <a:schemeClr val="bg1"/>
                </a:solidFill>
                <a:latin typeface="Comic Sans MS" pitchFamily="66" charset="0"/>
                <a:cs typeface="Times New Roman" pitchFamily="18" charset="0"/>
              </a:rPr>
              <a:t>Immerse film in developer kept at constant temp for fixed duration.</a:t>
            </a:r>
          </a:p>
          <a:p>
            <a:pPr eaLnBrk="1" hangingPunct="1">
              <a:lnSpc>
                <a:spcPct val="90000"/>
              </a:lnSpc>
            </a:pPr>
            <a:endParaRPr lang="en-IN" dirty="0" smtClean="0">
              <a:latin typeface="Comic Sans MS" pitchFamily="66" charset="0"/>
              <a:cs typeface="Times New Roman" pitchFamily="18"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5"/>
          <p:cNvSpPr>
            <a:spLocks noGrp="1" noChangeArrowheads="1"/>
          </p:cNvSpPr>
          <p:nvPr>
            <p:ph sz="half" idx="1"/>
          </p:nvPr>
        </p:nvSpPr>
        <p:spPr>
          <a:xfrm>
            <a:off x="2667000" y="1752600"/>
            <a:ext cx="4038600" cy="4525963"/>
          </a:xfrm>
        </p:spPr>
        <p:txBody>
          <a:bodyPr/>
          <a:lstStyle/>
          <a:p>
            <a:pPr eaLnBrk="1" hangingPunct="1">
              <a:buNone/>
            </a:pPr>
            <a:r>
              <a:rPr lang="en-US" sz="2600" dirty="0" smtClean="0">
                <a:solidFill>
                  <a:schemeClr val="bg1"/>
                </a:solidFill>
                <a:latin typeface="Comic Sans MS" pitchFamily="66" charset="0"/>
                <a:cs typeface="Times New Roman" pitchFamily="18" charset="0"/>
              </a:rPr>
              <a:t>TEMP</a:t>
            </a:r>
          </a:p>
          <a:p>
            <a:pPr eaLnBrk="1" hangingPunct="1"/>
            <a:r>
              <a:rPr lang="en-US" sz="2600" dirty="0" smtClean="0">
                <a:solidFill>
                  <a:srgbClr val="FFFF00"/>
                </a:solidFill>
                <a:latin typeface="Comic Sans MS" pitchFamily="66" charset="0"/>
                <a:cs typeface="Times New Roman" pitchFamily="18" charset="0"/>
              </a:rPr>
              <a:t>65F</a:t>
            </a:r>
          </a:p>
          <a:p>
            <a:pPr eaLnBrk="1" hangingPunct="1"/>
            <a:r>
              <a:rPr lang="en-US" sz="2600" dirty="0" smtClean="0">
                <a:solidFill>
                  <a:srgbClr val="FFFF00"/>
                </a:solidFill>
                <a:latin typeface="Comic Sans MS" pitchFamily="66" charset="0"/>
                <a:cs typeface="Times New Roman" pitchFamily="18" charset="0"/>
              </a:rPr>
              <a:t>68F</a:t>
            </a:r>
          </a:p>
          <a:p>
            <a:pPr eaLnBrk="1" hangingPunct="1"/>
            <a:r>
              <a:rPr lang="en-US" sz="2600" dirty="0" smtClean="0">
                <a:solidFill>
                  <a:srgbClr val="FFFF00"/>
                </a:solidFill>
                <a:latin typeface="Comic Sans MS" pitchFamily="66" charset="0"/>
                <a:cs typeface="Times New Roman" pitchFamily="18" charset="0"/>
              </a:rPr>
              <a:t>70F</a:t>
            </a:r>
          </a:p>
          <a:p>
            <a:pPr eaLnBrk="1" hangingPunct="1"/>
            <a:r>
              <a:rPr lang="en-US" sz="2600" dirty="0" smtClean="0">
                <a:solidFill>
                  <a:srgbClr val="FFFF00"/>
                </a:solidFill>
                <a:latin typeface="Comic Sans MS" pitchFamily="66" charset="0"/>
                <a:cs typeface="Times New Roman" pitchFamily="18" charset="0"/>
              </a:rPr>
              <a:t>72F</a:t>
            </a:r>
          </a:p>
          <a:p>
            <a:pPr eaLnBrk="1" hangingPunct="1"/>
            <a:r>
              <a:rPr lang="en-US" sz="2600" dirty="0" smtClean="0">
                <a:solidFill>
                  <a:srgbClr val="FFFF00"/>
                </a:solidFill>
                <a:latin typeface="Comic Sans MS" pitchFamily="66" charset="0"/>
                <a:cs typeface="Times New Roman" pitchFamily="18" charset="0"/>
              </a:rPr>
              <a:t>76F</a:t>
            </a:r>
          </a:p>
          <a:p>
            <a:pPr eaLnBrk="1" hangingPunct="1">
              <a:buFont typeface="Wingdings" pitchFamily="2" charset="2"/>
              <a:buNone/>
            </a:pPr>
            <a:endParaRPr lang="en-IN" sz="2600" dirty="0" smtClean="0">
              <a:solidFill>
                <a:srgbClr val="FFFF00"/>
              </a:solidFill>
              <a:latin typeface="Comic Sans MS" pitchFamily="66" charset="0"/>
              <a:cs typeface="Times New Roman" pitchFamily="18" charset="0"/>
            </a:endParaRPr>
          </a:p>
        </p:txBody>
      </p:sp>
      <p:sp>
        <p:nvSpPr>
          <p:cNvPr id="29700" name="Rectangle 6"/>
          <p:cNvSpPr>
            <a:spLocks noGrp="1" noChangeArrowheads="1"/>
          </p:cNvSpPr>
          <p:nvPr>
            <p:ph sz="half" idx="2"/>
          </p:nvPr>
        </p:nvSpPr>
        <p:spPr>
          <a:xfrm>
            <a:off x="4114800" y="1752600"/>
            <a:ext cx="4038600" cy="4525963"/>
          </a:xfrm>
        </p:spPr>
        <p:txBody>
          <a:bodyPr/>
          <a:lstStyle/>
          <a:p>
            <a:pPr eaLnBrk="1" hangingPunct="1">
              <a:buNone/>
            </a:pPr>
            <a:r>
              <a:rPr lang="en-US" sz="2600" dirty="0" smtClean="0">
                <a:solidFill>
                  <a:schemeClr val="bg1"/>
                </a:solidFill>
                <a:latin typeface="Comic Sans MS" pitchFamily="66" charset="0"/>
                <a:cs typeface="Times New Roman" pitchFamily="18" charset="0"/>
              </a:rPr>
              <a:t>DEVELOPMENT TIME</a:t>
            </a:r>
          </a:p>
          <a:p>
            <a:pPr eaLnBrk="1" hangingPunct="1">
              <a:buNone/>
            </a:pPr>
            <a:r>
              <a:rPr lang="en-US" sz="2600" dirty="0" smtClean="0">
                <a:latin typeface="Comic Sans MS" pitchFamily="66" charset="0"/>
                <a:cs typeface="Times New Roman" pitchFamily="18" charset="0"/>
              </a:rPr>
              <a:t>-   </a:t>
            </a:r>
            <a:r>
              <a:rPr lang="en-US" sz="2600" dirty="0" smtClean="0">
                <a:solidFill>
                  <a:schemeClr val="accent2">
                    <a:lumMod val="75000"/>
                  </a:schemeClr>
                </a:solidFill>
                <a:latin typeface="Comic Sans MS" pitchFamily="66" charset="0"/>
                <a:cs typeface="Times New Roman" pitchFamily="18" charset="0"/>
              </a:rPr>
              <a:t>6MIN</a:t>
            </a:r>
          </a:p>
          <a:p>
            <a:pPr eaLnBrk="1" hangingPunct="1">
              <a:buNone/>
            </a:pPr>
            <a:r>
              <a:rPr lang="en-US" sz="2600" dirty="0" smtClean="0">
                <a:solidFill>
                  <a:schemeClr val="accent2">
                    <a:lumMod val="75000"/>
                  </a:schemeClr>
                </a:solidFill>
                <a:latin typeface="Comic Sans MS" pitchFamily="66" charset="0"/>
                <a:cs typeface="Times New Roman" pitchFamily="18" charset="0"/>
              </a:rPr>
              <a:t>-   5MIN</a:t>
            </a:r>
          </a:p>
          <a:p>
            <a:pPr eaLnBrk="1" hangingPunct="1">
              <a:buNone/>
            </a:pPr>
            <a:r>
              <a:rPr lang="en-US" sz="2600" dirty="0" smtClean="0">
                <a:solidFill>
                  <a:schemeClr val="accent2">
                    <a:lumMod val="75000"/>
                  </a:schemeClr>
                </a:solidFill>
                <a:latin typeface="Comic Sans MS" pitchFamily="66" charset="0"/>
                <a:cs typeface="Times New Roman" pitchFamily="18" charset="0"/>
              </a:rPr>
              <a:t>-   4MIN</a:t>
            </a:r>
          </a:p>
          <a:p>
            <a:pPr eaLnBrk="1" hangingPunct="1">
              <a:buNone/>
            </a:pPr>
            <a:r>
              <a:rPr lang="en-US" sz="2600" dirty="0" smtClean="0">
                <a:solidFill>
                  <a:schemeClr val="accent2">
                    <a:lumMod val="75000"/>
                  </a:schemeClr>
                </a:solidFill>
                <a:latin typeface="Comic Sans MS" pitchFamily="66" charset="0"/>
                <a:cs typeface="Times New Roman" pitchFamily="18" charset="0"/>
              </a:rPr>
              <a:t>-   4MIN</a:t>
            </a:r>
          </a:p>
          <a:p>
            <a:pPr eaLnBrk="1" hangingPunct="1">
              <a:buNone/>
            </a:pPr>
            <a:r>
              <a:rPr lang="en-US" sz="2600" dirty="0" smtClean="0">
                <a:solidFill>
                  <a:schemeClr val="accent2">
                    <a:lumMod val="75000"/>
                  </a:schemeClr>
                </a:solidFill>
                <a:latin typeface="Comic Sans MS" pitchFamily="66" charset="0"/>
                <a:cs typeface="Times New Roman" pitchFamily="18" charset="0"/>
              </a:rPr>
              <a:t>-   3MIN</a:t>
            </a:r>
            <a:endParaRPr lang="en-IN" sz="2600" dirty="0" smtClean="0">
              <a:solidFill>
                <a:schemeClr val="accent2">
                  <a:lumMod val="75000"/>
                </a:schemeClr>
              </a:solidFill>
              <a:latin typeface="Comic Sans MS" pitchFamily="66" charset="0"/>
              <a:cs typeface="Times New Roman" pitchFamily="18"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IN">
              <a:latin typeface="Comic Sans MS" pitchFamily="66" charset="0"/>
              <a:cs typeface="Times New Roman" pitchFamily="18" charset="0"/>
            </a:endParaRPr>
          </a:p>
        </p:txBody>
      </p:sp>
      <p:sp>
        <p:nvSpPr>
          <p:cNvPr id="6" name="Content Placeholder 5"/>
          <p:cNvSpPr>
            <a:spLocks noGrp="1"/>
          </p:cNvSpPr>
          <p:nvPr>
            <p:ph idx="1"/>
          </p:nvPr>
        </p:nvSpPr>
        <p:spPr/>
        <p:txBody>
          <a:bodyPr/>
          <a:lstStyle/>
          <a:p>
            <a:r>
              <a:rPr lang="en-US" b="1" dirty="0" smtClean="0">
                <a:solidFill>
                  <a:schemeClr val="accent2">
                    <a:lumMod val="60000"/>
                    <a:lumOff val="40000"/>
                  </a:schemeClr>
                </a:solidFill>
                <a:latin typeface="Comic Sans MS" pitchFamily="66" charset="0"/>
                <a:cs typeface="Times New Roman" pitchFamily="18" charset="0"/>
              </a:rPr>
              <a:t>MANUAL</a:t>
            </a:r>
            <a:r>
              <a:rPr lang="en-US" dirty="0" smtClean="0">
                <a:solidFill>
                  <a:schemeClr val="accent2">
                    <a:lumMod val="60000"/>
                    <a:lumOff val="40000"/>
                  </a:schemeClr>
                </a:solidFill>
                <a:latin typeface="Comic Sans MS" pitchFamily="66" charset="0"/>
                <a:cs typeface="Times New Roman" pitchFamily="18" charset="0"/>
              </a:rPr>
              <a:t> </a:t>
            </a:r>
            <a:r>
              <a:rPr lang="en-US" b="1" dirty="0" smtClean="0">
                <a:solidFill>
                  <a:schemeClr val="accent2">
                    <a:lumMod val="60000"/>
                    <a:lumOff val="40000"/>
                  </a:schemeClr>
                </a:solidFill>
                <a:latin typeface="Comic Sans MS" pitchFamily="66" charset="0"/>
                <a:cs typeface="Times New Roman" pitchFamily="18" charset="0"/>
              </a:rPr>
              <a:t>PROCESSING</a:t>
            </a:r>
            <a:r>
              <a:rPr lang="en-US" dirty="0" smtClean="0">
                <a:solidFill>
                  <a:schemeClr val="accent2">
                    <a:lumMod val="60000"/>
                    <a:lumOff val="40000"/>
                  </a:schemeClr>
                </a:solidFill>
                <a:latin typeface="Comic Sans MS" pitchFamily="66" charset="0"/>
                <a:cs typeface="Times New Roman" pitchFamily="18" charset="0"/>
              </a:rPr>
              <a:t>;</a:t>
            </a:r>
          </a:p>
          <a:p>
            <a:r>
              <a:rPr lang="en-US" dirty="0" smtClean="0">
                <a:solidFill>
                  <a:srgbClr val="FFFF00"/>
                </a:solidFill>
                <a:latin typeface="Comic Sans MS" pitchFamily="66" charset="0"/>
                <a:cs typeface="Times New Roman" pitchFamily="18" charset="0"/>
              </a:rPr>
              <a:t>Advantages:</a:t>
            </a:r>
          </a:p>
          <a:p>
            <a:r>
              <a:rPr lang="en-US" dirty="0" smtClean="0">
                <a:solidFill>
                  <a:schemeClr val="bg1"/>
                </a:solidFill>
                <a:latin typeface="Comic Sans MS" pitchFamily="66" charset="0"/>
                <a:cs typeface="Times New Roman" pitchFamily="18" charset="0"/>
              </a:rPr>
              <a:t>development under direct control of the operator</a:t>
            </a:r>
            <a:r>
              <a:rPr lang="en-US" dirty="0" smtClean="0">
                <a:latin typeface="Comic Sans MS" pitchFamily="66" charset="0"/>
                <a:cs typeface="Times New Roman" pitchFamily="18" charset="0"/>
              </a:rPr>
              <a:t>.</a:t>
            </a:r>
          </a:p>
          <a:p>
            <a:r>
              <a:rPr lang="en-US" dirty="0" smtClean="0">
                <a:solidFill>
                  <a:srgbClr val="FFFF00"/>
                </a:solidFill>
                <a:latin typeface="Comic Sans MS" pitchFamily="66" charset="0"/>
                <a:cs typeface="Times New Roman" pitchFamily="18" charset="0"/>
              </a:rPr>
              <a:t>Disadvantage:</a:t>
            </a:r>
          </a:p>
          <a:p>
            <a:r>
              <a:rPr lang="en-US" dirty="0" smtClean="0">
                <a:solidFill>
                  <a:schemeClr val="bg1"/>
                </a:solidFill>
                <a:latin typeface="Comic Sans MS" pitchFamily="66" charset="0"/>
                <a:cs typeface="Times New Roman" pitchFamily="18" charset="0"/>
              </a:rPr>
              <a:t>time consuming</a:t>
            </a:r>
          </a:p>
          <a:p>
            <a:r>
              <a:rPr lang="en-US" dirty="0" smtClean="0">
                <a:solidFill>
                  <a:schemeClr val="bg1"/>
                </a:solidFill>
                <a:latin typeface="Comic Sans MS" pitchFamily="66" charset="0"/>
                <a:cs typeface="Times New Roman" pitchFamily="18" charset="0"/>
              </a:rPr>
              <a:t>Requirement of dark room</a:t>
            </a:r>
          </a:p>
          <a:p>
            <a:endParaRPr lang="en-IN" dirty="0">
              <a:latin typeface="Comic Sans MS" pitchFamily="66" charset="0"/>
              <a:cs typeface="Times New Roman" pitchFamily="18"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background"/>
          <p:cNvPicPr>
            <a:picLocks noChangeAspect="1" noChangeArrowheads="1"/>
          </p:cNvPicPr>
          <p:nvPr/>
        </p:nvPicPr>
        <p:blipFill>
          <a:blip r:embed="rId2" cstate="print">
            <a:lum bright="6000"/>
          </a:blip>
          <a:srcRect/>
          <a:stretch>
            <a:fillRect/>
          </a:stretch>
        </p:blipFill>
        <p:spPr bwMode="auto">
          <a:xfrm>
            <a:off x="0" y="685800"/>
            <a:ext cx="9144000" cy="6858000"/>
          </a:xfrm>
          <a:prstGeom prst="rect">
            <a:avLst/>
          </a:prstGeom>
          <a:noFill/>
          <a:ln w="9525">
            <a:noFill/>
            <a:miter lim="800000"/>
            <a:headEnd/>
            <a:tailEnd/>
          </a:ln>
        </p:spPr>
      </p:pic>
      <p:sp>
        <p:nvSpPr>
          <p:cNvPr id="27651" name="Rectangle 3"/>
          <p:cNvSpPr>
            <a:spLocks noChangeArrowheads="1"/>
          </p:cNvSpPr>
          <p:nvPr/>
        </p:nvSpPr>
        <p:spPr bwMode="auto">
          <a:xfrm>
            <a:off x="5562600" y="3686175"/>
            <a:ext cx="1524000" cy="1143000"/>
          </a:xfrm>
          <a:prstGeom prst="rect">
            <a:avLst/>
          </a:prstGeom>
          <a:solidFill>
            <a:srgbClr val="DDDDDD"/>
          </a:solidFill>
          <a:ln w="9525">
            <a:noFill/>
            <a:miter lim="800000"/>
            <a:headEnd/>
            <a:tailEnd/>
          </a:ln>
        </p:spPr>
        <p:txBody>
          <a:bodyPr wrap="none" anchor="ctr"/>
          <a:lstStyle/>
          <a:p>
            <a:endParaRPr lang="en-IN"/>
          </a:p>
        </p:txBody>
      </p:sp>
      <p:sp>
        <p:nvSpPr>
          <p:cNvPr id="27652" name="Rectangle 4"/>
          <p:cNvSpPr>
            <a:spLocks noChangeArrowheads="1"/>
          </p:cNvSpPr>
          <p:nvPr/>
        </p:nvSpPr>
        <p:spPr bwMode="auto">
          <a:xfrm>
            <a:off x="2362200" y="4829175"/>
            <a:ext cx="4724400" cy="1447800"/>
          </a:xfrm>
          <a:prstGeom prst="rect">
            <a:avLst/>
          </a:prstGeom>
          <a:solidFill>
            <a:srgbClr val="DDDDDD"/>
          </a:solidFill>
          <a:ln w="9525">
            <a:noFill/>
            <a:miter lim="800000"/>
            <a:headEnd/>
            <a:tailEnd/>
          </a:ln>
        </p:spPr>
        <p:txBody>
          <a:bodyPr wrap="none" anchor="ctr"/>
          <a:lstStyle/>
          <a:p>
            <a:endParaRPr lang="en-IN"/>
          </a:p>
        </p:txBody>
      </p:sp>
      <p:sp>
        <p:nvSpPr>
          <p:cNvPr id="27653" name="Freeform 5" descr="40%"/>
          <p:cNvSpPr>
            <a:spLocks/>
          </p:cNvSpPr>
          <p:nvPr/>
        </p:nvSpPr>
        <p:spPr bwMode="auto">
          <a:xfrm>
            <a:off x="5595938" y="5286375"/>
            <a:ext cx="1503362" cy="1074738"/>
          </a:xfrm>
          <a:custGeom>
            <a:avLst/>
            <a:gdLst>
              <a:gd name="T0" fmla="*/ 926 w 947"/>
              <a:gd name="T1" fmla="*/ 63 h 677"/>
              <a:gd name="T2" fmla="*/ 933 w 947"/>
              <a:gd name="T3" fmla="*/ 582 h 677"/>
              <a:gd name="T4" fmla="*/ 839 w 947"/>
              <a:gd name="T5" fmla="*/ 632 h 677"/>
              <a:gd name="T6" fmla="*/ 664 w 947"/>
              <a:gd name="T7" fmla="*/ 632 h 677"/>
              <a:gd name="T8" fmla="*/ 100 w 947"/>
              <a:gd name="T9" fmla="*/ 614 h 677"/>
              <a:gd name="T10" fmla="*/ 62 w 947"/>
              <a:gd name="T11" fmla="*/ 545 h 677"/>
              <a:gd name="T12" fmla="*/ 67 w 947"/>
              <a:gd name="T13" fmla="*/ 473 h 677"/>
              <a:gd name="T14" fmla="*/ 68 w 947"/>
              <a:gd name="T15" fmla="*/ 342 h 677"/>
              <a:gd name="T16" fmla="*/ 79 w 947"/>
              <a:gd name="T17" fmla="*/ 53 h 677"/>
              <a:gd name="T18" fmla="*/ 160 w 947"/>
              <a:gd name="T19" fmla="*/ 22 h 677"/>
              <a:gd name="T20" fmla="*/ 246 w 947"/>
              <a:gd name="T21" fmla="*/ 50 h 677"/>
              <a:gd name="T22" fmla="*/ 346 w 947"/>
              <a:gd name="T23" fmla="*/ 22 h 677"/>
              <a:gd name="T24" fmla="*/ 436 w 947"/>
              <a:gd name="T25" fmla="*/ 61 h 677"/>
              <a:gd name="T26" fmla="*/ 518 w 947"/>
              <a:gd name="T27" fmla="*/ 22 h 677"/>
              <a:gd name="T28" fmla="*/ 609 w 947"/>
              <a:gd name="T29" fmla="*/ 61 h 677"/>
              <a:gd name="T30" fmla="*/ 713 w 947"/>
              <a:gd name="T31" fmla="*/ 18 h 677"/>
              <a:gd name="T32" fmla="*/ 790 w 947"/>
              <a:gd name="T33" fmla="*/ 69 h 677"/>
              <a:gd name="T34" fmla="*/ 845 w 947"/>
              <a:gd name="T35" fmla="*/ 18 h 677"/>
              <a:gd name="T36" fmla="*/ 908 w 947"/>
              <a:gd name="T37" fmla="*/ 65 h 6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47"/>
              <a:gd name="T58" fmla="*/ 0 h 677"/>
              <a:gd name="T59" fmla="*/ 947 w 947"/>
              <a:gd name="T60" fmla="*/ 677 h 67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47" h="677">
                <a:moveTo>
                  <a:pt x="926" y="63"/>
                </a:moveTo>
                <a:cubicBezTo>
                  <a:pt x="928" y="149"/>
                  <a:pt x="947" y="487"/>
                  <a:pt x="933" y="582"/>
                </a:cubicBezTo>
                <a:cubicBezTo>
                  <a:pt x="919" y="677"/>
                  <a:pt x="884" y="624"/>
                  <a:pt x="839" y="632"/>
                </a:cubicBezTo>
                <a:cubicBezTo>
                  <a:pt x="794" y="640"/>
                  <a:pt x="787" y="635"/>
                  <a:pt x="664" y="632"/>
                </a:cubicBezTo>
                <a:cubicBezTo>
                  <a:pt x="541" y="629"/>
                  <a:pt x="200" y="628"/>
                  <a:pt x="100" y="614"/>
                </a:cubicBezTo>
                <a:cubicBezTo>
                  <a:pt x="0" y="600"/>
                  <a:pt x="67" y="568"/>
                  <a:pt x="62" y="545"/>
                </a:cubicBezTo>
                <a:cubicBezTo>
                  <a:pt x="57" y="522"/>
                  <a:pt x="66" y="507"/>
                  <a:pt x="67" y="473"/>
                </a:cubicBezTo>
                <a:cubicBezTo>
                  <a:pt x="68" y="439"/>
                  <a:pt x="66" y="412"/>
                  <a:pt x="68" y="342"/>
                </a:cubicBezTo>
                <a:cubicBezTo>
                  <a:pt x="70" y="272"/>
                  <a:pt x="64" y="106"/>
                  <a:pt x="79" y="53"/>
                </a:cubicBezTo>
                <a:cubicBezTo>
                  <a:pt x="94" y="0"/>
                  <a:pt x="132" y="22"/>
                  <a:pt x="160" y="22"/>
                </a:cubicBezTo>
                <a:cubicBezTo>
                  <a:pt x="188" y="22"/>
                  <a:pt x="215" y="50"/>
                  <a:pt x="246" y="50"/>
                </a:cubicBezTo>
                <a:cubicBezTo>
                  <a:pt x="277" y="50"/>
                  <a:pt x="314" y="20"/>
                  <a:pt x="346" y="22"/>
                </a:cubicBezTo>
                <a:cubicBezTo>
                  <a:pt x="377" y="24"/>
                  <a:pt x="408" y="61"/>
                  <a:pt x="436" y="61"/>
                </a:cubicBezTo>
                <a:cubicBezTo>
                  <a:pt x="465" y="61"/>
                  <a:pt x="489" y="22"/>
                  <a:pt x="518" y="22"/>
                </a:cubicBezTo>
                <a:cubicBezTo>
                  <a:pt x="547" y="22"/>
                  <a:pt x="576" y="62"/>
                  <a:pt x="609" y="61"/>
                </a:cubicBezTo>
                <a:cubicBezTo>
                  <a:pt x="641" y="61"/>
                  <a:pt x="683" y="17"/>
                  <a:pt x="713" y="18"/>
                </a:cubicBezTo>
                <a:cubicBezTo>
                  <a:pt x="743" y="20"/>
                  <a:pt x="768" y="69"/>
                  <a:pt x="790" y="69"/>
                </a:cubicBezTo>
                <a:cubicBezTo>
                  <a:pt x="812" y="69"/>
                  <a:pt x="825" y="19"/>
                  <a:pt x="845" y="18"/>
                </a:cubicBezTo>
                <a:cubicBezTo>
                  <a:pt x="864" y="18"/>
                  <a:pt x="894" y="55"/>
                  <a:pt x="908" y="65"/>
                </a:cubicBezTo>
              </a:path>
            </a:pathLst>
          </a:custGeom>
          <a:pattFill prst="pct40">
            <a:fgClr>
              <a:srgbClr val="00FFFF"/>
            </a:fgClr>
            <a:bgClr>
              <a:srgbClr val="FFFFFF"/>
            </a:bgClr>
          </a:pattFill>
          <a:ln w="19050" cap="flat" cmpd="sng">
            <a:solidFill>
              <a:srgbClr val="00FFFF"/>
            </a:solidFill>
            <a:prstDash val="solid"/>
            <a:round/>
            <a:headEnd/>
            <a:tailEnd/>
          </a:ln>
        </p:spPr>
        <p:txBody>
          <a:bodyPr/>
          <a:lstStyle/>
          <a:p>
            <a:endParaRPr lang="en-IN"/>
          </a:p>
        </p:txBody>
      </p:sp>
      <p:sp>
        <p:nvSpPr>
          <p:cNvPr id="27654" name="Text Box 6"/>
          <p:cNvSpPr txBox="1">
            <a:spLocks noChangeArrowheads="1"/>
          </p:cNvSpPr>
          <p:nvPr/>
        </p:nvSpPr>
        <p:spPr bwMode="auto">
          <a:xfrm>
            <a:off x="4260850" y="3686175"/>
            <a:ext cx="762000" cy="641350"/>
          </a:xfrm>
          <a:prstGeom prst="rect">
            <a:avLst/>
          </a:prstGeom>
          <a:noFill/>
          <a:ln w="9525">
            <a:noFill/>
            <a:miter lim="800000"/>
            <a:headEnd/>
            <a:tailEnd/>
          </a:ln>
        </p:spPr>
        <p:txBody>
          <a:bodyPr>
            <a:spAutoFit/>
          </a:bodyPr>
          <a:lstStyle/>
          <a:p>
            <a:pPr eaLnBrk="0" hangingPunct="0"/>
            <a:r>
              <a:rPr lang="en-US" b="1">
                <a:solidFill>
                  <a:schemeClr val="bg1"/>
                </a:solidFill>
              </a:rPr>
              <a:t>Film              </a:t>
            </a:r>
          </a:p>
          <a:p>
            <a:pPr eaLnBrk="0" hangingPunct="0"/>
            <a:r>
              <a:rPr lang="en-US" b="1">
                <a:solidFill>
                  <a:schemeClr val="bg1"/>
                </a:solidFill>
              </a:rPr>
              <a:t>Exit </a:t>
            </a:r>
          </a:p>
        </p:txBody>
      </p:sp>
      <p:sp>
        <p:nvSpPr>
          <p:cNvPr id="27655" name="Text Box 7"/>
          <p:cNvSpPr txBox="1">
            <a:spLocks noChangeArrowheads="1"/>
          </p:cNvSpPr>
          <p:nvPr/>
        </p:nvSpPr>
        <p:spPr bwMode="auto">
          <a:xfrm>
            <a:off x="7080250" y="3959225"/>
            <a:ext cx="1682750" cy="641350"/>
          </a:xfrm>
          <a:prstGeom prst="rect">
            <a:avLst/>
          </a:prstGeom>
          <a:noFill/>
          <a:ln w="9525">
            <a:noFill/>
            <a:miter lim="800000"/>
            <a:headEnd/>
            <a:tailEnd/>
          </a:ln>
        </p:spPr>
        <p:txBody>
          <a:bodyPr wrap="none">
            <a:spAutoFit/>
          </a:bodyPr>
          <a:lstStyle/>
          <a:p>
            <a:pPr eaLnBrk="0" hangingPunct="0"/>
            <a:r>
              <a:rPr lang="en-US" b="1">
                <a:solidFill>
                  <a:schemeClr val="bg1"/>
                </a:solidFill>
              </a:rPr>
              <a:t>       Dryer</a:t>
            </a:r>
          </a:p>
          <a:p>
            <a:pPr eaLnBrk="0" hangingPunct="0"/>
            <a:r>
              <a:rPr lang="en-US" b="1">
                <a:solidFill>
                  <a:schemeClr val="bg1"/>
                </a:solidFill>
              </a:rPr>
              <a:t>  (heater, fan) </a:t>
            </a:r>
          </a:p>
        </p:txBody>
      </p:sp>
      <p:sp>
        <p:nvSpPr>
          <p:cNvPr id="27656" name="FlagCount" hidden="1">
            <a:hlinkClick r:id="rId3"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rgbClr val="FFFF66">
              <a:alpha val="25098"/>
            </a:srgbClr>
          </a:solidFill>
          <a:ln w="19050">
            <a:solidFill>
              <a:srgbClr val="000000"/>
            </a:solidFill>
            <a:miter lim="800000"/>
            <a:headEnd/>
            <a:tailEnd/>
          </a:ln>
        </p:spPr>
        <p:txBody>
          <a:bodyPr wrap="none" anchor="ctr"/>
          <a:lstStyle/>
          <a:p>
            <a:pPr algn="ctr" eaLnBrk="0" hangingPunct="0"/>
            <a:r>
              <a:rPr lang="en-US" sz="1400" b="1">
                <a:solidFill>
                  <a:schemeClr val="bg1"/>
                </a:solidFill>
                <a:latin typeface="Tahoma" charset="0"/>
              </a:rPr>
              <a:t>0</a:t>
            </a:r>
          </a:p>
        </p:txBody>
      </p:sp>
      <p:sp>
        <p:nvSpPr>
          <p:cNvPr id="27657" name="Text Box 9"/>
          <p:cNvSpPr txBox="1">
            <a:spLocks noChangeArrowheads="1"/>
          </p:cNvSpPr>
          <p:nvPr/>
        </p:nvSpPr>
        <p:spPr bwMode="auto">
          <a:xfrm>
            <a:off x="1447800" y="3838575"/>
            <a:ext cx="768350" cy="641350"/>
          </a:xfrm>
          <a:prstGeom prst="rect">
            <a:avLst/>
          </a:prstGeom>
          <a:noFill/>
          <a:ln w="9525">
            <a:noFill/>
            <a:miter lim="800000"/>
            <a:headEnd/>
            <a:tailEnd/>
          </a:ln>
        </p:spPr>
        <p:txBody>
          <a:bodyPr wrap="none">
            <a:spAutoFit/>
          </a:bodyPr>
          <a:lstStyle/>
          <a:p>
            <a:pPr eaLnBrk="0" hangingPunct="0"/>
            <a:r>
              <a:rPr lang="en-US" b="1">
                <a:solidFill>
                  <a:schemeClr val="bg1"/>
                </a:solidFill>
              </a:rPr>
              <a:t> Film</a:t>
            </a:r>
          </a:p>
          <a:p>
            <a:pPr eaLnBrk="0" hangingPunct="0"/>
            <a:r>
              <a:rPr lang="en-US" b="1">
                <a:solidFill>
                  <a:schemeClr val="bg1"/>
                </a:solidFill>
              </a:rPr>
              <a:t>Entry</a:t>
            </a:r>
          </a:p>
        </p:txBody>
      </p:sp>
      <p:sp>
        <p:nvSpPr>
          <p:cNvPr id="27658" name="Text Box 10"/>
          <p:cNvSpPr txBox="1">
            <a:spLocks noChangeArrowheads="1"/>
          </p:cNvSpPr>
          <p:nvPr/>
        </p:nvSpPr>
        <p:spPr bwMode="auto">
          <a:xfrm>
            <a:off x="5943600" y="6291263"/>
            <a:ext cx="793750" cy="366712"/>
          </a:xfrm>
          <a:prstGeom prst="rect">
            <a:avLst/>
          </a:prstGeom>
          <a:noFill/>
          <a:ln w="9525">
            <a:noFill/>
            <a:miter lim="800000"/>
            <a:headEnd/>
            <a:tailEnd/>
          </a:ln>
        </p:spPr>
        <p:txBody>
          <a:bodyPr wrap="none">
            <a:spAutoFit/>
          </a:bodyPr>
          <a:lstStyle/>
          <a:p>
            <a:pPr eaLnBrk="0" hangingPunct="0"/>
            <a:r>
              <a:rPr lang="en-US" b="1">
                <a:solidFill>
                  <a:schemeClr val="bg1"/>
                </a:solidFill>
              </a:rPr>
              <a:t>Wash</a:t>
            </a:r>
          </a:p>
        </p:txBody>
      </p:sp>
      <p:sp>
        <p:nvSpPr>
          <p:cNvPr id="27659" name="Text Box 11"/>
          <p:cNvSpPr txBox="1">
            <a:spLocks noChangeArrowheads="1"/>
          </p:cNvSpPr>
          <p:nvPr/>
        </p:nvSpPr>
        <p:spPr bwMode="auto">
          <a:xfrm>
            <a:off x="1820863" y="127000"/>
            <a:ext cx="5037137" cy="671513"/>
          </a:xfrm>
          <a:prstGeom prst="rect">
            <a:avLst/>
          </a:prstGeom>
          <a:noFill/>
          <a:ln w="9525">
            <a:noFill/>
            <a:miter lim="800000"/>
            <a:headEnd/>
            <a:tailEnd/>
          </a:ln>
        </p:spPr>
        <p:txBody>
          <a:bodyPr wrap="none">
            <a:spAutoFit/>
          </a:bodyPr>
          <a:lstStyle/>
          <a:p>
            <a:pPr eaLnBrk="0" hangingPunct="0"/>
            <a:r>
              <a:rPr lang="en-US" sz="3800" b="1">
                <a:solidFill>
                  <a:srgbClr val="FF0000"/>
                </a:solidFill>
              </a:rPr>
              <a:t>Automatic Processor</a:t>
            </a:r>
          </a:p>
        </p:txBody>
      </p:sp>
      <p:sp>
        <p:nvSpPr>
          <p:cNvPr id="27660" name="Line 12"/>
          <p:cNvSpPr>
            <a:spLocks noChangeShapeType="1"/>
          </p:cNvSpPr>
          <p:nvPr/>
        </p:nvSpPr>
        <p:spPr bwMode="auto">
          <a:xfrm>
            <a:off x="304800" y="685800"/>
            <a:ext cx="8382000" cy="0"/>
          </a:xfrm>
          <a:prstGeom prst="line">
            <a:avLst/>
          </a:prstGeom>
          <a:noFill/>
          <a:ln w="38100">
            <a:solidFill>
              <a:srgbClr val="D60093"/>
            </a:solidFill>
            <a:round/>
            <a:headEnd/>
            <a:tailEnd/>
          </a:ln>
        </p:spPr>
        <p:txBody>
          <a:bodyPr/>
          <a:lstStyle/>
          <a:p>
            <a:endParaRPr lang="en-IN"/>
          </a:p>
        </p:txBody>
      </p:sp>
      <p:sp>
        <p:nvSpPr>
          <p:cNvPr id="27661" name="Text Box 13"/>
          <p:cNvSpPr txBox="1">
            <a:spLocks noChangeArrowheads="1"/>
          </p:cNvSpPr>
          <p:nvPr/>
        </p:nvSpPr>
        <p:spPr bwMode="auto">
          <a:xfrm>
            <a:off x="365125" y="762000"/>
            <a:ext cx="8626475" cy="2800767"/>
          </a:xfrm>
          <a:prstGeom prst="rect">
            <a:avLst/>
          </a:prstGeom>
          <a:noFill/>
          <a:ln w="9525">
            <a:noFill/>
            <a:miter lim="800000"/>
            <a:headEnd/>
            <a:tailEnd/>
          </a:ln>
        </p:spPr>
        <p:txBody>
          <a:bodyPr>
            <a:spAutoFit/>
          </a:bodyPr>
          <a:lstStyle/>
          <a:p>
            <a:pPr eaLnBrk="0" hangingPunct="0"/>
            <a:r>
              <a:rPr lang="en-US" sz="2200" b="1" dirty="0">
                <a:solidFill>
                  <a:schemeClr val="bg1"/>
                </a:solidFill>
              </a:rPr>
              <a:t>Automatic processors come in various shapes and sizes, but they all function the same. The film is inserted in the inlet slot where it is fed into a series of rollers </a:t>
            </a:r>
            <a:r>
              <a:rPr lang="en-US" sz="2200" b="1" dirty="0" smtClean="0">
                <a:solidFill>
                  <a:schemeClr val="bg1"/>
                </a:solidFill>
              </a:rPr>
              <a:t>. </a:t>
            </a:r>
            <a:r>
              <a:rPr lang="en-US" sz="2200" b="1" dirty="0">
                <a:solidFill>
                  <a:schemeClr val="bg1"/>
                </a:solidFill>
              </a:rPr>
              <a:t>These rollers transport the film through the developer, fixer, wash and dryer and the film exits the processor ready to mount. The rollers “</a:t>
            </a:r>
            <a:r>
              <a:rPr lang="en-US" sz="2200" b="1" dirty="0" smtClean="0">
                <a:solidFill>
                  <a:schemeClr val="bg1"/>
                </a:solidFill>
              </a:rPr>
              <a:t>squeeze” </a:t>
            </a:r>
            <a:r>
              <a:rPr lang="en-US" sz="2200" b="1" dirty="0">
                <a:solidFill>
                  <a:schemeClr val="bg1"/>
                </a:solidFill>
              </a:rPr>
              <a:t>the excess chemicals off of the film as it exits each solution; no rinse is needed between the developer and fixer. (Click to process film).</a:t>
            </a:r>
          </a:p>
        </p:txBody>
      </p:sp>
      <p:sp>
        <p:nvSpPr>
          <p:cNvPr id="27662" name="Freeform 75"/>
          <p:cNvSpPr>
            <a:spLocks/>
          </p:cNvSpPr>
          <p:nvPr/>
        </p:nvSpPr>
        <p:spPr bwMode="auto">
          <a:xfrm>
            <a:off x="2508250" y="3838575"/>
            <a:ext cx="4549775" cy="2289175"/>
          </a:xfrm>
          <a:custGeom>
            <a:avLst/>
            <a:gdLst>
              <a:gd name="T0" fmla="*/ 0 w 2544"/>
              <a:gd name="T1" fmla="*/ 1728 h 1728"/>
              <a:gd name="T2" fmla="*/ 0 w 2544"/>
              <a:gd name="T3" fmla="*/ 720 h 1728"/>
              <a:gd name="T4" fmla="*/ 1728 w 2544"/>
              <a:gd name="T5" fmla="*/ 720 h 1728"/>
              <a:gd name="T6" fmla="*/ 1728 w 2544"/>
              <a:gd name="T7" fmla="*/ 0 h 1728"/>
              <a:gd name="T8" fmla="*/ 2544 w 2544"/>
              <a:gd name="T9" fmla="*/ 0 h 1728"/>
              <a:gd name="T10" fmla="*/ 2544 w 2544"/>
              <a:gd name="T11" fmla="*/ 1680 h 1728"/>
              <a:gd name="T12" fmla="*/ 0 w 2544"/>
              <a:gd name="T13" fmla="*/ 1680 h 1728"/>
              <a:gd name="T14" fmla="*/ 0 60000 65536"/>
              <a:gd name="T15" fmla="*/ 0 60000 65536"/>
              <a:gd name="T16" fmla="*/ 0 60000 65536"/>
              <a:gd name="T17" fmla="*/ 0 60000 65536"/>
              <a:gd name="T18" fmla="*/ 0 60000 65536"/>
              <a:gd name="T19" fmla="*/ 0 60000 65536"/>
              <a:gd name="T20" fmla="*/ 0 60000 65536"/>
              <a:gd name="T21" fmla="*/ 0 w 2544"/>
              <a:gd name="T22" fmla="*/ 0 h 1728"/>
              <a:gd name="T23" fmla="*/ 2544 w 2544"/>
              <a:gd name="T24" fmla="*/ 1728 h 17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44" h="1728">
                <a:moveTo>
                  <a:pt x="0" y="1728"/>
                </a:moveTo>
                <a:lnTo>
                  <a:pt x="0" y="720"/>
                </a:lnTo>
                <a:lnTo>
                  <a:pt x="1728" y="720"/>
                </a:lnTo>
                <a:lnTo>
                  <a:pt x="1728" y="0"/>
                </a:lnTo>
                <a:lnTo>
                  <a:pt x="2544" y="0"/>
                </a:lnTo>
                <a:lnTo>
                  <a:pt x="2544" y="1680"/>
                </a:lnTo>
                <a:lnTo>
                  <a:pt x="0" y="1680"/>
                </a:lnTo>
              </a:path>
            </a:pathLst>
          </a:custGeom>
          <a:noFill/>
          <a:ln w="9525" cap="flat" cmpd="sng">
            <a:noFill/>
            <a:prstDash val="solid"/>
            <a:round/>
            <a:headEnd/>
            <a:tailEnd/>
          </a:ln>
        </p:spPr>
        <p:txBody>
          <a:bodyPr/>
          <a:lstStyle/>
          <a:p>
            <a:endParaRPr lang="en-IN"/>
          </a:p>
        </p:txBody>
      </p:sp>
      <p:grpSp>
        <p:nvGrpSpPr>
          <p:cNvPr id="2" name="Group 76"/>
          <p:cNvGrpSpPr>
            <a:grpSpLocks/>
          </p:cNvGrpSpPr>
          <p:nvPr/>
        </p:nvGrpSpPr>
        <p:grpSpPr bwMode="auto">
          <a:xfrm>
            <a:off x="5848350" y="3686175"/>
            <a:ext cx="592138" cy="190500"/>
            <a:chOff x="1170" y="1362"/>
            <a:chExt cx="1470" cy="546"/>
          </a:xfrm>
        </p:grpSpPr>
        <p:grpSp>
          <p:nvGrpSpPr>
            <p:cNvPr id="3" name="Group 77"/>
            <p:cNvGrpSpPr>
              <a:grpSpLocks/>
            </p:cNvGrpSpPr>
            <p:nvPr/>
          </p:nvGrpSpPr>
          <p:grpSpPr bwMode="auto">
            <a:xfrm>
              <a:off x="1170" y="1584"/>
              <a:ext cx="1470" cy="324"/>
              <a:chOff x="1170" y="1584"/>
              <a:chExt cx="1470" cy="324"/>
            </a:xfrm>
          </p:grpSpPr>
          <p:sp>
            <p:nvSpPr>
              <p:cNvPr id="28432" name="Freeform 78"/>
              <p:cNvSpPr>
                <a:spLocks/>
              </p:cNvSpPr>
              <p:nvPr/>
            </p:nvSpPr>
            <p:spPr bwMode="auto">
              <a:xfrm>
                <a:off x="1170" y="1584"/>
                <a:ext cx="756" cy="324"/>
              </a:xfrm>
              <a:custGeom>
                <a:avLst/>
                <a:gdLst>
                  <a:gd name="T0" fmla="*/ 372 w 756"/>
                  <a:gd name="T1" fmla="*/ 316 h 324"/>
                  <a:gd name="T2" fmla="*/ 228 w 756"/>
                  <a:gd name="T3" fmla="*/ 324 h 324"/>
                  <a:gd name="T4" fmla="*/ 150 w 756"/>
                  <a:gd name="T5" fmla="*/ 307 h 324"/>
                  <a:gd name="T6" fmla="*/ 84 w 756"/>
                  <a:gd name="T7" fmla="*/ 278 h 324"/>
                  <a:gd name="T8" fmla="*/ 30 w 756"/>
                  <a:gd name="T9" fmla="*/ 233 h 324"/>
                  <a:gd name="T10" fmla="*/ 6 w 756"/>
                  <a:gd name="T11" fmla="*/ 191 h 324"/>
                  <a:gd name="T12" fmla="*/ 0 w 756"/>
                  <a:gd name="T13" fmla="*/ 145 h 324"/>
                  <a:gd name="T14" fmla="*/ 18 w 756"/>
                  <a:gd name="T15" fmla="*/ 96 h 324"/>
                  <a:gd name="T16" fmla="*/ 66 w 756"/>
                  <a:gd name="T17" fmla="*/ 54 h 324"/>
                  <a:gd name="T18" fmla="*/ 120 w 756"/>
                  <a:gd name="T19" fmla="*/ 25 h 324"/>
                  <a:gd name="T20" fmla="*/ 210 w 756"/>
                  <a:gd name="T21" fmla="*/ 0 h 324"/>
                  <a:gd name="T22" fmla="*/ 318 w 756"/>
                  <a:gd name="T23" fmla="*/ 0 h 324"/>
                  <a:gd name="T24" fmla="*/ 420 w 756"/>
                  <a:gd name="T25" fmla="*/ 25 h 324"/>
                  <a:gd name="T26" fmla="*/ 492 w 756"/>
                  <a:gd name="T27" fmla="*/ 58 h 324"/>
                  <a:gd name="T28" fmla="*/ 552 w 756"/>
                  <a:gd name="T29" fmla="*/ 91 h 324"/>
                  <a:gd name="T30" fmla="*/ 618 w 756"/>
                  <a:gd name="T31" fmla="*/ 126 h 324"/>
                  <a:gd name="T32" fmla="*/ 696 w 756"/>
                  <a:gd name="T33" fmla="*/ 174 h 324"/>
                  <a:gd name="T34" fmla="*/ 756 w 756"/>
                  <a:gd name="T35" fmla="*/ 210 h 324"/>
                  <a:gd name="T36" fmla="*/ 708 w 756"/>
                  <a:gd name="T37" fmla="*/ 237 h 324"/>
                  <a:gd name="T38" fmla="*/ 618 w 756"/>
                  <a:gd name="T39" fmla="*/ 266 h 324"/>
                  <a:gd name="T40" fmla="*/ 504 w 756"/>
                  <a:gd name="T41" fmla="*/ 291 h 324"/>
                  <a:gd name="T42" fmla="*/ 372 w 756"/>
                  <a:gd name="T43" fmla="*/ 316 h 3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6"/>
                  <a:gd name="T67" fmla="*/ 0 h 324"/>
                  <a:gd name="T68" fmla="*/ 756 w 756"/>
                  <a:gd name="T69" fmla="*/ 324 h 3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6" h="324">
                    <a:moveTo>
                      <a:pt x="372" y="316"/>
                    </a:moveTo>
                    <a:lnTo>
                      <a:pt x="228" y="324"/>
                    </a:lnTo>
                    <a:lnTo>
                      <a:pt x="150" y="307"/>
                    </a:lnTo>
                    <a:lnTo>
                      <a:pt x="84" y="278"/>
                    </a:lnTo>
                    <a:lnTo>
                      <a:pt x="30" y="233"/>
                    </a:lnTo>
                    <a:lnTo>
                      <a:pt x="6" y="191"/>
                    </a:lnTo>
                    <a:lnTo>
                      <a:pt x="0" y="145"/>
                    </a:lnTo>
                    <a:lnTo>
                      <a:pt x="18" y="96"/>
                    </a:lnTo>
                    <a:lnTo>
                      <a:pt x="66" y="54"/>
                    </a:lnTo>
                    <a:lnTo>
                      <a:pt x="120" y="25"/>
                    </a:lnTo>
                    <a:lnTo>
                      <a:pt x="210" y="0"/>
                    </a:lnTo>
                    <a:lnTo>
                      <a:pt x="318" y="0"/>
                    </a:lnTo>
                    <a:lnTo>
                      <a:pt x="420" y="25"/>
                    </a:lnTo>
                    <a:lnTo>
                      <a:pt x="492" y="58"/>
                    </a:lnTo>
                    <a:lnTo>
                      <a:pt x="552" y="91"/>
                    </a:lnTo>
                    <a:lnTo>
                      <a:pt x="618" y="126"/>
                    </a:lnTo>
                    <a:lnTo>
                      <a:pt x="696" y="174"/>
                    </a:lnTo>
                    <a:lnTo>
                      <a:pt x="756" y="210"/>
                    </a:lnTo>
                    <a:lnTo>
                      <a:pt x="708" y="237"/>
                    </a:lnTo>
                    <a:lnTo>
                      <a:pt x="618" y="266"/>
                    </a:lnTo>
                    <a:lnTo>
                      <a:pt x="504" y="291"/>
                    </a:lnTo>
                    <a:lnTo>
                      <a:pt x="372" y="316"/>
                    </a:lnTo>
                    <a:close/>
                  </a:path>
                </a:pathLst>
              </a:custGeom>
              <a:noFill/>
              <a:ln w="57150" cap="flat" cmpd="sng">
                <a:solidFill>
                  <a:srgbClr val="777777"/>
                </a:solidFill>
                <a:prstDash val="solid"/>
                <a:round/>
                <a:headEnd/>
                <a:tailEnd/>
              </a:ln>
            </p:spPr>
            <p:txBody>
              <a:bodyPr/>
              <a:lstStyle/>
              <a:p>
                <a:endParaRPr lang="en-IN"/>
              </a:p>
            </p:txBody>
          </p:sp>
          <p:sp>
            <p:nvSpPr>
              <p:cNvPr id="28433" name="Freeform 79"/>
              <p:cNvSpPr>
                <a:spLocks/>
              </p:cNvSpPr>
              <p:nvPr/>
            </p:nvSpPr>
            <p:spPr bwMode="auto">
              <a:xfrm flipH="1">
                <a:off x="1884" y="1584"/>
                <a:ext cx="756" cy="324"/>
              </a:xfrm>
              <a:custGeom>
                <a:avLst/>
                <a:gdLst>
                  <a:gd name="T0" fmla="*/ 372 w 756"/>
                  <a:gd name="T1" fmla="*/ 316 h 324"/>
                  <a:gd name="T2" fmla="*/ 228 w 756"/>
                  <a:gd name="T3" fmla="*/ 324 h 324"/>
                  <a:gd name="T4" fmla="*/ 150 w 756"/>
                  <a:gd name="T5" fmla="*/ 307 h 324"/>
                  <a:gd name="T6" fmla="*/ 84 w 756"/>
                  <a:gd name="T7" fmla="*/ 278 h 324"/>
                  <a:gd name="T8" fmla="*/ 30 w 756"/>
                  <a:gd name="T9" fmla="*/ 233 h 324"/>
                  <a:gd name="T10" fmla="*/ 6 w 756"/>
                  <a:gd name="T11" fmla="*/ 191 h 324"/>
                  <a:gd name="T12" fmla="*/ 0 w 756"/>
                  <a:gd name="T13" fmla="*/ 145 h 324"/>
                  <a:gd name="T14" fmla="*/ 18 w 756"/>
                  <a:gd name="T15" fmla="*/ 96 h 324"/>
                  <a:gd name="T16" fmla="*/ 66 w 756"/>
                  <a:gd name="T17" fmla="*/ 54 h 324"/>
                  <a:gd name="T18" fmla="*/ 120 w 756"/>
                  <a:gd name="T19" fmla="*/ 25 h 324"/>
                  <a:gd name="T20" fmla="*/ 210 w 756"/>
                  <a:gd name="T21" fmla="*/ 0 h 324"/>
                  <a:gd name="T22" fmla="*/ 318 w 756"/>
                  <a:gd name="T23" fmla="*/ 0 h 324"/>
                  <a:gd name="T24" fmla="*/ 420 w 756"/>
                  <a:gd name="T25" fmla="*/ 25 h 324"/>
                  <a:gd name="T26" fmla="*/ 492 w 756"/>
                  <a:gd name="T27" fmla="*/ 58 h 324"/>
                  <a:gd name="T28" fmla="*/ 552 w 756"/>
                  <a:gd name="T29" fmla="*/ 91 h 324"/>
                  <a:gd name="T30" fmla="*/ 618 w 756"/>
                  <a:gd name="T31" fmla="*/ 126 h 324"/>
                  <a:gd name="T32" fmla="*/ 696 w 756"/>
                  <a:gd name="T33" fmla="*/ 174 h 324"/>
                  <a:gd name="T34" fmla="*/ 756 w 756"/>
                  <a:gd name="T35" fmla="*/ 210 h 324"/>
                  <a:gd name="T36" fmla="*/ 708 w 756"/>
                  <a:gd name="T37" fmla="*/ 237 h 324"/>
                  <a:gd name="T38" fmla="*/ 618 w 756"/>
                  <a:gd name="T39" fmla="*/ 266 h 324"/>
                  <a:gd name="T40" fmla="*/ 504 w 756"/>
                  <a:gd name="T41" fmla="*/ 291 h 324"/>
                  <a:gd name="T42" fmla="*/ 372 w 756"/>
                  <a:gd name="T43" fmla="*/ 316 h 3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6"/>
                  <a:gd name="T67" fmla="*/ 0 h 324"/>
                  <a:gd name="T68" fmla="*/ 756 w 756"/>
                  <a:gd name="T69" fmla="*/ 324 h 3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6" h="324">
                    <a:moveTo>
                      <a:pt x="372" y="316"/>
                    </a:moveTo>
                    <a:lnTo>
                      <a:pt x="228" y="324"/>
                    </a:lnTo>
                    <a:lnTo>
                      <a:pt x="150" y="307"/>
                    </a:lnTo>
                    <a:lnTo>
                      <a:pt x="84" y="278"/>
                    </a:lnTo>
                    <a:lnTo>
                      <a:pt x="30" y="233"/>
                    </a:lnTo>
                    <a:lnTo>
                      <a:pt x="6" y="191"/>
                    </a:lnTo>
                    <a:lnTo>
                      <a:pt x="0" y="145"/>
                    </a:lnTo>
                    <a:lnTo>
                      <a:pt x="18" y="96"/>
                    </a:lnTo>
                    <a:lnTo>
                      <a:pt x="66" y="54"/>
                    </a:lnTo>
                    <a:lnTo>
                      <a:pt x="120" y="25"/>
                    </a:lnTo>
                    <a:lnTo>
                      <a:pt x="210" y="0"/>
                    </a:lnTo>
                    <a:lnTo>
                      <a:pt x="318" y="0"/>
                    </a:lnTo>
                    <a:lnTo>
                      <a:pt x="420" y="25"/>
                    </a:lnTo>
                    <a:lnTo>
                      <a:pt x="492" y="58"/>
                    </a:lnTo>
                    <a:lnTo>
                      <a:pt x="552" y="91"/>
                    </a:lnTo>
                    <a:lnTo>
                      <a:pt x="618" y="126"/>
                    </a:lnTo>
                    <a:lnTo>
                      <a:pt x="696" y="174"/>
                    </a:lnTo>
                    <a:lnTo>
                      <a:pt x="756" y="210"/>
                    </a:lnTo>
                    <a:lnTo>
                      <a:pt x="708" y="237"/>
                    </a:lnTo>
                    <a:lnTo>
                      <a:pt x="618" y="266"/>
                    </a:lnTo>
                    <a:lnTo>
                      <a:pt x="504" y="291"/>
                    </a:lnTo>
                    <a:lnTo>
                      <a:pt x="372" y="316"/>
                    </a:lnTo>
                    <a:close/>
                  </a:path>
                </a:pathLst>
              </a:custGeom>
              <a:noFill/>
              <a:ln w="57150" cap="flat" cmpd="sng">
                <a:solidFill>
                  <a:srgbClr val="777777"/>
                </a:solidFill>
                <a:prstDash val="solid"/>
                <a:round/>
                <a:headEnd/>
                <a:tailEnd/>
              </a:ln>
            </p:spPr>
            <p:txBody>
              <a:bodyPr/>
              <a:lstStyle/>
              <a:p>
                <a:endParaRPr lang="en-IN"/>
              </a:p>
            </p:txBody>
          </p:sp>
        </p:grpSp>
        <p:sp>
          <p:nvSpPr>
            <p:cNvPr id="28431" name="Freeform 80"/>
            <p:cNvSpPr>
              <a:spLocks/>
            </p:cNvSpPr>
            <p:nvPr/>
          </p:nvSpPr>
          <p:spPr bwMode="auto">
            <a:xfrm>
              <a:off x="1902" y="1362"/>
              <a:ext cx="3" cy="414"/>
            </a:xfrm>
            <a:custGeom>
              <a:avLst/>
              <a:gdLst>
                <a:gd name="T0" fmla="*/ 3 w 3"/>
                <a:gd name="T1" fmla="*/ 414 h 414"/>
                <a:gd name="T2" fmla="*/ 0 w 3"/>
                <a:gd name="T3" fmla="*/ 0 h 414"/>
                <a:gd name="T4" fmla="*/ 0 60000 65536"/>
                <a:gd name="T5" fmla="*/ 0 60000 65536"/>
                <a:gd name="T6" fmla="*/ 0 w 3"/>
                <a:gd name="T7" fmla="*/ 0 h 414"/>
                <a:gd name="T8" fmla="*/ 3 w 3"/>
                <a:gd name="T9" fmla="*/ 414 h 414"/>
              </a:gdLst>
              <a:ahLst/>
              <a:cxnLst>
                <a:cxn ang="T4">
                  <a:pos x="T0" y="T1"/>
                </a:cxn>
                <a:cxn ang="T5">
                  <a:pos x="T2" y="T3"/>
                </a:cxn>
              </a:cxnLst>
              <a:rect l="T6" t="T7" r="T8" b="T9"/>
              <a:pathLst>
                <a:path w="3" h="414">
                  <a:moveTo>
                    <a:pt x="3" y="414"/>
                  </a:moveTo>
                  <a:lnTo>
                    <a:pt x="0" y="0"/>
                  </a:lnTo>
                </a:path>
              </a:pathLst>
            </a:custGeom>
            <a:noFill/>
            <a:ln w="76200" cap="flat" cmpd="sng">
              <a:solidFill>
                <a:srgbClr val="777777"/>
              </a:solidFill>
              <a:prstDash val="solid"/>
              <a:round/>
              <a:headEnd type="none" w="med" len="med"/>
              <a:tailEnd type="none" w="med" len="med"/>
            </a:ln>
          </p:spPr>
          <p:txBody>
            <a:bodyPr/>
            <a:lstStyle/>
            <a:p>
              <a:endParaRPr lang="en-IN"/>
            </a:p>
          </p:txBody>
        </p:sp>
      </p:grpSp>
      <p:grpSp>
        <p:nvGrpSpPr>
          <p:cNvPr id="4" name="Group 81"/>
          <p:cNvGrpSpPr>
            <a:grpSpLocks/>
          </p:cNvGrpSpPr>
          <p:nvPr/>
        </p:nvGrpSpPr>
        <p:grpSpPr bwMode="auto">
          <a:xfrm>
            <a:off x="5716588" y="3876675"/>
            <a:ext cx="854075" cy="201613"/>
            <a:chOff x="1564" y="1008"/>
            <a:chExt cx="2612" cy="1064"/>
          </a:xfrm>
        </p:grpSpPr>
        <p:sp>
          <p:nvSpPr>
            <p:cNvPr id="28413" name="Freeform 82"/>
            <p:cNvSpPr>
              <a:spLocks/>
            </p:cNvSpPr>
            <p:nvPr/>
          </p:nvSpPr>
          <p:spPr bwMode="auto">
            <a:xfrm>
              <a:off x="1872" y="1449"/>
              <a:ext cx="217" cy="554"/>
            </a:xfrm>
            <a:custGeom>
              <a:avLst/>
              <a:gdLst>
                <a:gd name="T0" fmla="*/ 334 w 651"/>
                <a:gd name="T1" fmla="*/ 0 h 1664"/>
                <a:gd name="T2" fmla="*/ 351 w 651"/>
                <a:gd name="T3" fmla="*/ 2 h 1664"/>
                <a:gd name="T4" fmla="*/ 375 w 651"/>
                <a:gd name="T5" fmla="*/ 9 h 1664"/>
                <a:gd name="T6" fmla="*/ 407 w 651"/>
                <a:gd name="T7" fmla="*/ 25 h 1664"/>
                <a:gd name="T8" fmla="*/ 423 w 651"/>
                <a:gd name="T9" fmla="*/ 36 h 1664"/>
                <a:gd name="T10" fmla="*/ 452 w 651"/>
                <a:gd name="T11" fmla="*/ 65 h 1664"/>
                <a:gd name="T12" fmla="*/ 508 w 651"/>
                <a:gd name="T13" fmla="*/ 142 h 1664"/>
                <a:gd name="T14" fmla="*/ 556 w 651"/>
                <a:gd name="T15" fmla="*/ 243 h 1664"/>
                <a:gd name="T16" fmla="*/ 596 w 651"/>
                <a:gd name="T17" fmla="*/ 366 h 1664"/>
                <a:gd name="T18" fmla="*/ 625 w 651"/>
                <a:gd name="T19" fmla="*/ 508 h 1664"/>
                <a:gd name="T20" fmla="*/ 644 w 651"/>
                <a:gd name="T21" fmla="*/ 664 h 1664"/>
                <a:gd name="T22" fmla="*/ 651 w 651"/>
                <a:gd name="T23" fmla="*/ 832 h 1664"/>
                <a:gd name="T24" fmla="*/ 650 w 651"/>
                <a:gd name="T25" fmla="*/ 917 h 1664"/>
                <a:gd name="T26" fmla="*/ 644 w 651"/>
                <a:gd name="T27" fmla="*/ 999 h 1664"/>
                <a:gd name="T28" fmla="*/ 636 w 651"/>
                <a:gd name="T29" fmla="*/ 1079 h 1664"/>
                <a:gd name="T30" fmla="*/ 625 w 651"/>
                <a:gd name="T31" fmla="*/ 1155 h 1664"/>
                <a:gd name="T32" fmla="*/ 612 w 651"/>
                <a:gd name="T33" fmla="*/ 1228 h 1664"/>
                <a:gd name="T34" fmla="*/ 596 w 651"/>
                <a:gd name="T35" fmla="*/ 1297 h 1664"/>
                <a:gd name="T36" fmla="*/ 577 w 651"/>
                <a:gd name="T37" fmla="*/ 1360 h 1664"/>
                <a:gd name="T38" fmla="*/ 556 w 651"/>
                <a:gd name="T39" fmla="*/ 1420 h 1664"/>
                <a:gd name="T40" fmla="*/ 544 w 651"/>
                <a:gd name="T41" fmla="*/ 1447 h 1664"/>
                <a:gd name="T42" fmla="*/ 533 w 651"/>
                <a:gd name="T43" fmla="*/ 1473 h 1664"/>
                <a:gd name="T44" fmla="*/ 508 w 651"/>
                <a:gd name="T45" fmla="*/ 1521 h 1664"/>
                <a:gd name="T46" fmla="*/ 481 w 651"/>
                <a:gd name="T47" fmla="*/ 1563 h 1664"/>
                <a:gd name="T48" fmla="*/ 452 w 651"/>
                <a:gd name="T49" fmla="*/ 1598 h 1664"/>
                <a:gd name="T50" fmla="*/ 423 w 651"/>
                <a:gd name="T51" fmla="*/ 1626 h 1664"/>
                <a:gd name="T52" fmla="*/ 391 w 651"/>
                <a:gd name="T53" fmla="*/ 1646 h 1664"/>
                <a:gd name="T54" fmla="*/ 359 w 651"/>
                <a:gd name="T55" fmla="*/ 1660 h 1664"/>
                <a:gd name="T56" fmla="*/ 326 w 651"/>
                <a:gd name="T57" fmla="*/ 1664 h 1664"/>
                <a:gd name="T58" fmla="*/ 309 w 651"/>
                <a:gd name="T59" fmla="*/ 1663 h 1664"/>
                <a:gd name="T60" fmla="*/ 293 w 651"/>
                <a:gd name="T61" fmla="*/ 1660 h 1664"/>
                <a:gd name="T62" fmla="*/ 260 w 651"/>
                <a:gd name="T63" fmla="*/ 1646 h 1664"/>
                <a:gd name="T64" fmla="*/ 237 w 651"/>
                <a:gd name="T65" fmla="*/ 1632 h 1664"/>
                <a:gd name="T66" fmla="*/ 214 w 651"/>
                <a:gd name="T67" fmla="*/ 1612 h 1664"/>
                <a:gd name="T68" fmla="*/ 170 w 651"/>
                <a:gd name="T69" fmla="*/ 1563 h 1664"/>
                <a:gd name="T70" fmla="*/ 119 w 651"/>
                <a:gd name="T71" fmla="*/ 1473 h 1664"/>
                <a:gd name="T72" fmla="*/ 95 w 651"/>
                <a:gd name="T73" fmla="*/ 1420 h 1664"/>
                <a:gd name="T74" fmla="*/ 55 w 651"/>
                <a:gd name="T75" fmla="*/ 1297 h 1664"/>
                <a:gd name="T76" fmla="*/ 26 w 651"/>
                <a:gd name="T77" fmla="*/ 1155 h 1664"/>
                <a:gd name="T78" fmla="*/ 7 w 651"/>
                <a:gd name="T79" fmla="*/ 999 h 1664"/>
                <a:gd name="T80" fmla="*/ 0 w 651"/>
                <a:gd name="T81" fmla="*/ 832 h 1664"/>
                <a:gd name="T82" fmla="*/ 1 w 651"/>
                <a:gd name="T83" fmla="*/ 747 h 1664"/>
                <a:gd name="T84" fmla="*/ 7 w 651"/>
                <a:gd name="T85" fmla="*/ 664 h 1664"/>
                <a:gd name="T86" fmla="*/ 14 w 651"/>
                <a:gd name="T87" fmla="*/ 584 h 1664"/>
                <a:gd name="T88" fmla="*/ 26 w 651"/>
                <a:gd name="T89" fmla="*/ 508 h 1664"/>
                <a:gd name="T90" fmla="*/ 55 w 651"/>
                <a:gd name="T91" fmla="*/ 366 h 1664"/>
                <a:gd name="T92" fmla="*/ 74 w 651"/>
                <a:gd name="T93" fmla="*/ 302 h 1664"/>
                <a:gd name="T94" fmla="*/ 95 w 651"/>
                <a:gd name="T95" fmla="*/ 243 h 1664"/>
                <a:gd name="T96" fmla="*/ 112 w 651"/>
                <a:gd name="T97" fmla="*/ 202 h 1664"/>
                <a:gd name="T98" fmla="*/ 125 w 651"/>
                <a:gd name="T99" fmla="*/ 177 h 1664"/>
                <a:gd name="T100" fmla="*/ 144 w 651"/>
                <a:gd name="T101" fmla="*/ 142 h 1664"/>
                <a:gd name="T102" fmla="*/ 170 w 651"/>
                <a:gd name="T103" fmla="*/ 100 h 1664"/>
                <a:gd name="T104" fmla="*/ 199 w 651"/>
                <a:gd name="T105" fmla="*/ 65 h 1664"/>
                <a:gd name="T106" fmla="*/ 228 w 651"/>
                <a:gd name="T107" fmla="*/ 36 h 1664"/>
                <a:gd name="T108" fmla="*/ 260 w 651"/>
                <a:gd name="T109" fmla="*/ 16 h 1664"/>
                <a:gd name="T110" fmla="*/ 293 w 651"/>
                <a:gd name="T111" fmla="*/ 4 h 1664"/>
                <a:gd name="T112" fmla="*/ 326 w 651"/>
                <a:gd name="T113" fmla="*/ 0 h 166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51"/>
                <a:gd name="T172" fmla="*/ 0 h 1664"/>
                <a:gd name="T173" fmla="*/ 651 w 651"/>
                <a:gd name="T174" fmla="*/ 1664 h 166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51" h="1664">
                  <a:moveTo>
                    <a:pt x="326" y="0"/>
                  </a:moveTo>
                  <a:lnTo>
                    <a:pt x="334" y="0"/>
                  </a:lnTo>
                  <a:lnTo>
                    <a:pt x="342" y="1"/>
                  </a:lnTo>
                  <a:lnTo>
                    <a:pt x="351" y="2"/>
                  </a:lnTo>
                  <a:lnTo>
                    <a:pt x="359" y="4"/>
                  </a:lnTo>
                  <a:lnTo>
                    <a:pt x="375" y="9"/>
                  </a:lnTo>
                  <a:lnTo>
                    <a:pt x="391" y="16"/>
                  </a:lnTo>
                  <a:lnTo>
                    <a:pt x="407" y="25"/>
                  </a:lnTo>
                  <a:lnTo>
                    <a:pt x="415" y="31"/>
                  </a:lnTo>
                  <a:lnTo>
                    <a:pt x="423" y="36"/>
                  </a:lnTo>
                  <a:lnTo>
                    <a:pt x="438" y="50"/>
                  </a:lnTo>
                  <a:lnTo>
                    <a:pt x="452" y="65"/>
                  </a:lnTo>
                  <a:lnTo>
                    <a:pt x="481" y="100"/>
                  </a:lnTo>
                  <a:lnTo>
                    <a:pt x="508" y="142"/>
                  </a:lnTo>
                  <a:lnTo>
                    <a:pt x="533" y="189"/>
                  </a:lnTo>
                  <a:lnTo>
                    <a:pt x="556" y="243"/>
                  </a:lnTo>
                  <a:lnTo>
                    <a:pt x="577" y="302"/>
                  </a:lnTo>
                  <a:lnTo>
                    <a:pt x="596" y="366"/>
                  </a:lnTo>
                  <a:lnTo>
                    <a:pt x="612" y="435"/>
                  </a:lnTo>
                  <a:lnTo>
                    <a:pt x="625" y="508"/>
                  </a:lnTo>
                  <a:lnTo>
                    <a:pt x="636" y="584"/>
                  </a:lnTo>
                  <a:lnTo>
                    <a:pt x="644" y="664"/>
                  </a:lnTo>
                  <a:lnTo>
                    <a:pt x="650" y="747"/>
                  </a:lnTo>
                  <a:lnTo>
                    <a:pt x="651" y="832"/>
                  </a:lnTo>
                  <a:lnTo>
                    <a:pt x="651" y="875"/>
                  </a:lnTo>
                  <a:lnTo>
                    <a:pt x="650" y="917"/>
                  </a:lnTo>
                  <a:lnTo>
                    <a:pt x="648" y="959"/>
                  </a:lnTo>
                  <a:lnTo>
                    <a:pt x="644" y="999"/>
                  </a:lnTo>
                  <a:lnTo>
                    <a:pt x="641" y="1039"/>
                  </a:lnTo>
                  <a:lnTo>
                    <a:pt x="636" y="1079"/>
                  </a:lnTo>
                  <a:lnTo>
                    <a:pt x="632" y="1118"/>
                  </a:lnTo>
                  <a:lnTo>
                    <a:pt x="625" y="1155"/>
                  </a:lnTo>
                  <a:lnTo>
                    <a:pt x="619" y="1192"/>
                  </a:lnTo>
                  <a:lnTo>
                    <a:pt x="612" y="1228"/>
                  </a:lnTo>
                  <a:lnTo>
                    <a:pt x="604" y="1263"/>
                  </a:lnTo>
                  <a:lnTo>
                    <a:pt x="596" y="1297"/>
                  </a:lnTo>
                  <a:lnTo>
                    <a:pt x="586" y="1330"/>
                  </a:lnTo>
                  <a:lnTo>
                    <a:pt x="577" y="1360"/>
                  </a:lnTo>
                  <a:lnTo>
                    <a:pt x="566" y="1390"/>
                  </a:lnTo>
                  <a:lnTo>
                    <a:pt x="556" y="1420"/>
                  </a:lnTo>
                  <a:lnTo>
                    <a:pt x="550" y="1433"/>
                  </a:lnTo>
                  <a:lnTo>
                    <a:pt x="544" y="1447"/>
                  </a:lnTo>
                  <a:lnTo>
                    <a:pt x="539" y="1460"/>
                  </a:lnTo>
                  <a:lnTo>
                    <a:pt x="533" y="1473"/>
                  </a:lnTo>
                  <a:lnTo>
                    <a:pt x="521" y="1498"/>
                  </a:lnTo>
                  <a:lnTo>
                    <a:pt x="508" y="1521"/>
                  </a:lnTo>
                  <a:lnTo>
                    <a:pt x="495" y="1543"/>
                  </a:lnTo>
                  <a:lnTo>
                    <a:pt x="481" y="1563"/>
                  </a:lnTo>
                  <a:lnTo>
                    <a:pt x="467" y="1582"/>
                  </a:lnTo>
                  <a:lnTo>
                    <a:pt x="452" y="1598"/>
                  </a:lnTo>
                  <a:lnTo>
                    <a:pt x="438" y="1612"/>
                  </a:lnTo>
                  <a:lnTo>
                    <a:pt x="423" y="1626"/>
                  </a:lnTo>
                  <a:lnTo>
                    <a:pt x="407" y="1637"/>
                  </a:lnTo>
                  <a:lnTo>
                    <a:pt x="391" y="1646"/>
                  </a:lnTo>
                  <a:lnTo>
                    <a:pt x="375" y="1653"/>
                  </a:lnTo>
                  <a:lnTo>
                    <a:pt x="359" y="1660"/>
                  </a:lnTo>
                  <a:lnTo>
                    <a:pt x="342" y="1663"/>
                  </a:lnTo>
                  <a:lnTo>
                    <a:pt x="326" y="1664"/>
                  </a:lnTo>
                  <a:lnTo>
                    <a:pt x="317" y="1663"/>
                  </a:lnTo>
                  <a:lnTo>
                    <a:pt x="309" y="1663"/>
                  </a:lnTo>
                  <a:lnTo>
                    <a:pt x="300" y="1661"/>
                  </a:lnTo>
                  <a:lnTo>
                    <a:pt x="293" y="1660"/>
                  </a:lnTo>
                  <a:lnTo>
                    <a:pt x="276" y="1653"/>
                  </a:lnTo>
                  <a:lnTo>
                    <a:pt x="260" y="1646"/>
                  </a:lnTo>
                  <a:lnTo>
                    <a:pt x="244" y="1637"/>
                  </a:lnTo>
                  <a:lnTo>
                    <a:pt x="237" y="1632"/>
                  </a:lnTo>
                  <a:lnTo>
                    <a:pt x="228" y="1626"/>
                  </a:lnTo>
                  <a:lnTo>
                    <a:pt x="214" y="1612"/>
                  </a:lnTo>
                  <a:lnTo>
                    <a:pt x="199" y="1598"/>
                  </a:lnTo>
                  <a:lnTo>
                    <a:pt x="170" y="1563"/>
                  </a:lnTo>
                  <a:lnTo>
                    <a:pt x="144" y="1521"/>
                  </a:lnTo>
                  <a:lnTo>
                    <a:pt x="119" y="1473"/>
                  </a:lnTo>
                  <a:lnTo>
                    <a:pt x="107" y="1447"/>
                  </a:lnTo>
                  <a:lnTo>
                    <a:pt x="95" y="1420"/>
                  </a:lnTo>
                  <a:lnTo>
                    <a:pt x="74" y="1360"/>
                  </a:lnTo>
                  <a:lnTo>
                    <a:pt x="55" y="1297"/>
                  </a:lnTo>
                  <a:lnTo>
                    <a:pt x="39" y="1228"/>
                  </a:lnTo>
                  <a:lnTo>
                    <a:pt x="26" y="1155"/>
                  </a:lnTo>
                  <a:lnTo>
                    <a:pt x="14" y="1079"/>
                  </a:lnTo>
                  <a:lnTo>
                    <a:pt x="7" y="999"/>
                  </a:lnTo>
                  <a:lnTo>
                    <a:pt x="1" y="917"/>
                  </a:lnTo>
                  <a:lnTo>
                    <a:pt x="0" y="832"/>
                  </a:lnTo>
                  <a:lnTo>
                    <a:pt x="0" y="789"/>
                  </a:lnTo>
                  <a:lnTo>
                    <a:pt x="1" y="747"/>
                  </a:lnTo>
                  <a:lnTo>
                    <a:pt x="4" y="705"/>
                  </a:lnTo>
                  <a:lnTo>
                    <a:pt x="7" y="664"/>
                  </a:lnTo>
                  <a:lnTo>
                    <a:pt x="10" y="624"/>
                  </a:lnTo>
                  <a:lnTo>
                    <a:pt x="14" y="584"/>
                  </a:lnTo>
                  <a:lnTo>
                    <a:pt x="19" y="546"/>
                  </a:lnTo>
                  <a:lnTo>
                    <a:pt x="26" y="508"/>
                  </a:lnTo>
                  <a:lnTo>
                    <a:pt x="39" y="435"/>
                  </a:lnTo>
                  <a:lnTo>
                    <a:pt x="55" y="366"/>
                  </a:lnTo>
                  <a:lnTo>
                    <a:pt x="65" y="334"/>
                  </a:lnTo>
                  <a:lnTo>
                    <a:pt x="74" y="302"/>
                  </a:lnTo>
                  <a:lnTo>
                    <a:pt x="85" y="272"/>
                  </a:lnTo>
                  <a:lnTo>
                    <a:pt x="95" y="243"/>
                  </a:lnTo>
                  <a:lnTo>
                    <a:pt x="107" y="216"/>
                  </a:lnTo>
                  <a:lnTo>
                    <a:pt x="112" y="202"/>
                  </a:lnTo>
                  <a:lnTo>
                    <a:pt x="119" y="189"/>
                  </a:lnTo>
                  <a:lnTo>
                    <a:pt x="125" y="177"/>
                  </a:lnTo>
                  <a:lnTo>
                    <a:pt x="130" y="165"/>
                  </a:lnTo>
                  <a:lnTo>
                    <a:pt x="144" y="142"/>
                  </a:lnTo>
                  <a:lnTo>
                    <a:pt x="157" y="119"/>
                  </a:lnTo>
                  <a:lnTo>
                    <a:pt x="170" y="100"/>
                  </a:lnTo>
                  <a:lnTo>
                    <a:pt x="184" y="82"/>
                  </a:lnTo>
                  <a:lnTo>
                    <a:pt x="199" y="65"/>
                  </a:lnTo>
                  <a:lnTo>
                    <a:pt x="214" y="50"/>
                  </a:lnTo>
                  <a:lnTo>
                    <a:pt x="228" y="36"/>
                  </a:lnTo>
                  <a:lnTo>
                    <a:pt x="244" y="25"/>
                  </a:lnTo>
                  <a:lnTo>
                    <a:pt x="260" y="16"/>
                  </a:lnTo>
                  <a:lnTo>
                    <a:pt x="276" y="9"/>
                  </a:lnTo>
                  <a:lnTo>
                    <a:pt x="293" y="4"/>
                  </a:lnTo>
                  <a:lnTo>
                    <a:pt x="309" y="1"/>
                  </a:lnTo>
                  <a:lnTo>
                    <a:pt x="326" y="0"/>
                  </a:lnTo>
                  <a:close/>
                </a:path>
              </a:pathLst>
            </a:custGeom>
            <a:noFill/>
            <a:ln w="46038">
              <a:solidFill>
                <a:srgbClr val="FF3300"/>
              </a:solidFill>
              <a:prstDash val="solid"/>
              <a:round/>
              <a:headEnd/>
              <a:tailEnd/>
            </a:ln>
          </p:spPr>
          <p:txBody>
            <a:bodyPr/>
            <a:lstStyle/>
            <a:p>
              <a:endParaRPr lang="en-IN"/>
            </a:p>
          </p:txBody>
        </p:sp>
        <p:sp>
          <p:nvSpPr>
            <p:cNvPr id="28414" name="Freeform 83"/>
            <p:cNvSpPr>
              <a:spLocks/>
            </p:cNvSpPr>
            <p:nvPr/>
          </p:nvSpPr>
          <p:spPr bwMode="auto">
            <a:xfrm>
              <a:off x="2202" y="1449"/>
              <a:ext cx="217" cy="554"/>
            </a:xfrm>
            <a:custGeom>
              <a:avLst/>
              <a:gdLst>
                <a:gd name="T0" fmla="*/ 334 w 651"/>
                <a:gd name="T1" fmla="*/ 0 h 1663"/>
                <a:gd name="T2" fmla="*/ 351 w 651"/>
                <a:gd name="T3" fmla="*/ 2 h 1663"/>
                <a:gd name="T4" fmla="*/ 375 w 651"/>
                <a:gd name="T5" fmla="*/ 9 h 1663"/>
                <a:gd name="T6" fmla="*/ 407 w 651"/>
                <a:gd name="T7" fmla="*/ 25 h 1663"/>
                <a:gd name="T8" fmla="*/ 423 w 651"/>
                <a:gd name="T9" fmla="*/ 36 h 1663"/>
                <a:gd name="T10" fmla="*/ 453 w 651"/>
                <a:gd name="T11" fmla="*/ 65 h 1663"/>
                <a:gd name="T12" fmla="*/ 507 w 651"/>
                <a:gd name="T13" fmla="*/ 141 h 1663"/>
                <a:gd name="T14" fmla="*/ 556 w 651"/>
                <a:gd name="T15" fmla="*/ 243 h 1663"/>
                <a:gd name="T16" fmla="*/ 595 w 651"/>
                <a:gd name="T17" fmla="*/ 365 h 1663"/>
                <a:gd name="T18" fmla="*/ 626 w 651"/>
                <a:gd name="T19" fmla="*/ 507 h 1663"/>
                <a:gd name="T20" fmla="*/ 644 w 651"/>
                <a:gd name="T21" fmla="*/ 663 h 1663"/>
                <a:gd name="T22" fmla="*/ 651 w 651"/>
                <a:gd name="T23" fmla="*/ 831 h 1663"/>
                <a:gd name="T24" fmla="*/ 649 w 651"/>
                <a:gd name="T25" fmla="*/ 916 h 1663"/>
                <a:gd name="T26" fmla="*/ 644 w 651"/>
                <a:gd name="T27" fmla="*/ 999 h 1663"/>
                <a:gd name="T28" fmla="*/ 636 w 651"/>
                <a:gd name="T29" fmla="*/ 1079 h 1663"/>
                <a:gd name="T30" fmla="*/ 626 w 651"/>
                <a:gd name="T31" fmla="*/ 1154 h 1663"/>
                <a:gd name="T32" fmla="*/ 612 w 651"/>
                <a:gd name="T33" fmla="*/ 1227 h 1663"/>
                <a:gd name="T34" fmla="*/ 595 w 651"/>
                <a:gd name="T35" fmla="*/ 1296 h 1663"/>
                <a:gd name="T36" fmla="*/ 577 w 651"/>
                <a:gd name="T37" fmla="*/ 1360 h 1663"/>
                <a:gd name="T38" fmla="*/ 556 w 651"/>
                <a:gd name="T39" fmla="*/ 1419 h 1663"/>
                <a:gd name="T40" fmla="*/ 544 w 651"/>
                <a:gd name="T41" fmla="*/ 1446 h 1663"/>
                <a:gd name="T42" fmla="*/ 533 w 651"/>
                <a:gd name="T43" fmla="*/ 1473 h 1663"/>
                <a:gd name="T44" fmla="*/ 507 w 651"/>
                <a:gd name="T45" fmla="*/ 1520 h 1663"/>
                <a:gd name="T46" fmla="*/ 481 w 651"/>
                <a:gd name="T47" fmla="*/ 1562 h 1663"/>
                <a:gd name="T48" fmla="*/ 453 w 651"/>
                <a:gd name="T49" fmla="*/ 1597 h 1663"/>
                <a:gd name="T50" fmla="*/ 423 w 651"/>
                <a:gd name="T51" fmla="*/ 1626 h 1663"/>
                <a:gd name="T52" fmla="*/ 391 w 651"/>
                <a:gd name="T53" fmla="*/ 1646 h 1663"/>
                <a:gd name="T54" fmla="*/ 359 w 651"/>
                <a:gd name="T55" fmla="*/ 1659 h 1663"/>
                <a:gd name="T56" fmla="*/ 326 w 651"/>
                <a:gd name="T57" fmla="*/ 1663 h 1663"/>
                <a:gd name="T58" fmla="*/ 309 w 651"/>
                <a:gd name="T59" fmla="*/ 1662 h 1663"/>
                <a:gd name="T60" fmla="*/ 292 w 651"/>
                <a:gd name="T61" fmla="*/ 1659 h 1663"/>
                <a:gd name="T62" fmla="*/ 260 w 651"/>
                <a:gd name="T63" fmla="*/ 1646 h 1663"/>
                <a:gd name="T64" fmla="*/ 236 w 651"/>
                <a:gd name="T65" fmla="*/ 1631 h 1663"/>
                <a:gd name="T66" fmla="*/ 214 w 651"/>
                <a:gd name="T67" fmla="*/ 1612 h 1663"/>
                <a:gd name="T68" fmla="*/ 171 w 651"/>
                <a:gd name="T69" fmla="*/ 1562 h 1663"/>
                <a:gd name="T70" fmla="*/ 118 w 651"/>
                <a:gd name="T71" fmla="*/ 1473 h 1663"/>
                <a:gd name="T72" fmla="*/ 95 w 651"/>
                <a:gd name="T73" fmla="*/ 1419 h 1663"/>
                <a:gd name="T74" fmla="*/ 56 w 651"/>
                <a:gd name="T75" fmla="*/ 1296 h 1663"/>
                <a:gd name="T76" fmla="*/ 26 w 651"/>
                <a:gd name="T77" fmla="*/ 1154 h 1663"/>
                <a:gd name="T78" fmla="*/ 7 w 651"/>
                <a:gd name="T79" fmla="*/ 999 h 1663"/>
                <a:gd name="T80" fmla="*/ 0 w 651"/>
                <a:gd name="T81" fmla="*/ 831 h 1663"/>
                <a:gd name="T82" fmla="*/ 2 w 651"/>
                <a:gd name="T83" fmla="*/ 746 h 1663"/>
                <a:gd name="T84" fmla="*/ 7 w 651"/>
                <a:gd name="T85" fmla="*/ 663 h 1663"/>
                <a:gd name="T86" fmla="*/ 14 w 651"/>
                <a:gd name="T87" fmla="*/ 584 h 1663"/>
                <a:gd name="T88" fmla="*/ 26 w 651"/>
                <a:gd name="T89" fmla="*/ 507 h 1663"/>
                <a:gd name="T90" fmla="*/ 47 w 651"/>
                <a:gd name="T91" fmla="*/ 399 h 1663"/>
                <a:gd name="T92" fmla="*/ 64 w 651"/>
                <a:gd name="T93" fmla="*/ 334 h 1663"/>
                <a:gd name="T94" fmla="*/ 84 w 651"/>
                <a:gd name="T95" fmla="*/ 271 h 1663"/>
                <a:gd name="T96" fmla="*/ 106 w 651"/>
                <a:gd name="T97" fmla="*/ 216 h 1663"/>
                <a:gd name="T98" fmla="*/ 131 w 651"/>
                <a:gd name="T99" fmla="*/ 165 h 1663"/>
                <a:gd name="T100" fmla="*/ 157 w 651"/>
                <a:gd name="T101" fmla="*/ 119 h 1663"/>
                <a:gd name="T102" fmla="*/ 184 w 651"/>
                <a:gd name="T103" fmla="*/ 82 h 1663"/>
                <a:gd name="T104" fmla="*/ 214 w 651"/>
                <a:gd name="T105" fmla="*/ 50 h 1663"/>
                <a:gd name="T106" fmla="*/ 245 w 651"/>
                <a:gd name="T107" fmla="*/ 25 h 1663"/>
                <a:gd name="T108" fmla="*/ 276 w 651"/>
                <a:gd name="T109" fmla="*/ 9 h 1663"/>
                <a:gd name="T110" fmla="*/ 309 w 651"/>
                <a:gd name="T111" fmla="*/ 1 h 166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51"/>
                <a:gd name="T169" fmla="*/ 0 h 1663"/>
                <a:gd name="T170" fmla="*/ 651 w 651"/>
                <a:gd name="T171" fmla="*/ 1663 h 166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51" h="1663">
                  <a:moveTo>
                    <a:pt x="326" y="0"/>
                  </a:moveTo>
                  <a:lnTo>
                    <a:pt x="334" y="0"/>
                  </a:lnTo>
                  <a:lnTo>
                    <a:pt x="343" y="1"/>
                  </a:lnTo>
                  <a:lnTo>
                    <a:pt x="351" y="2"/>
                  </a:lnTo>
                  <a:lnTo>
                    <a:pt x="359" y="4"/>
                  </a:lnTo>
                  <a:lnTo>
                    <a:pt x="375" y="9"/>
                  </a:lnTo>
                  <a:lnTo>
                    <a:pt x="391" y="16"/>
                  </a:lnTo>
                  <a:lnTo>
                    <a:pt x="407" y="25"/>
                  </a:lnTo>
                  <a:lnTo>
                    <a:pt x="415" y="31"/>
                  </a:lnTo>
                  <a:lnTo>
                    <a:pt x="423" y="36"/>
                  </a:lnTo>
                  <a:lnTo>
                    <a:pt x="438" y="50"/>
                  </a:lnTo>
                  <a:lnTo>
                    <a:pt x="453" y="65"/>
                  </a:lnTo>
                  <a:lnTo>
                    <a:pt x="481" y="100"/>
                  </a:lnTo>
                  <a:lnTo>
                    <a:pt x="507" y="141"/>
                  </a:lnTo>
                  <a:lnTo>
                    <a:pt x="533" y="189"/>
                  </a:lnTo>
                  <a:lnTo>
                    <a:pt x="556" y="243"/>
                  </a:lnTo>
                  <a:lnTo>
                    <a:pt x="577" y="302"/>
                  </a:lnTo>
                  <a:lnTo>
                    <a:pt x="595" y="365"/>
                  </a:lnTo>
                  <a:lnTo>
                    <a:pt x="612" y="434"/>
                  </a:lnTo>
                  <a:lnTo>
                    <a:pt x="626" y="507"/>
                  </a:lnTo>
                  <a:lnTo>
                    <a:pt x="636" y="584"/>
                  </a:lnTo>
                  <a:lnTo>
                    <a:pt x="644" y="663"/>
                  </a:lnTo>
                  <a:lnTo>
                    <a:pt x="649" y="746"/>
                  </a:lnTo>
                  <a:lnTo>
                    <a:pt x="651" y="831"/>
                  </a:lnTo>
                  <a:lnTo>
                    <a:pt x="650" y="874"/>
                  </a:lnTo>
                  <a:lnTo>
                    <a:pt x="649" y="916"/>
                  </a:lnTo>
                  <a:lnTo>
                    <a:pt x="647" y="958"/>
                  </a:lnTo>
                  <a:lnTo>
                    <a:pt x="644" y="999"/>
                  </a:lnTo>
                  <a:lnTo>
                    <a:pt x="640" y="1039"/>
                  </a:lnTo>
                  <a:lnTo>
                    <a:pt x="636" y="1079"/>
                  </a:lnTo>
                  <a:lnTo>
                    <a:pt x="631" y="1117"/>
                  </a:lnTo>
                  <a:lnTo>
                    <a:pt x="626" y="1154"/>
                  </a:lnTo>
                  <a:lnTo>
                    <a:pt x="618" y="1191"/>
                  </a:lnTo>
                  <a:lnTo>
                    <a:pt x="612" y="1227"/>
                  </a:lnTo>
                  <a:lnTo>
                    <a:pt x="604" y="1262"/>
                  </a:lnTo>
                  <a:lnTo>
                    <a:pt x="595" y="1296"/>
                  </a:lnTo>
                  <a:lnTo>
                    <a:pt x="586" y="1329"/>
                  </a:lnTo>
                  <a:lnTo>
                    <a:pt x="577" y="1360"/>
                  </a:lnTo>
                  <a:lnTo>
                    <a:pt x="567" y="1390"/>
                  </a:lnTo>
                  <a:lnTo>
                    <a:pt x="556" y="1419"/>
                  </a:lnTo>
                  <a:lnTo>
                    <a:pt x="551" y="1433"/>
                  </a:lnTo>
                  <a:lnTo>
                    <a:pt x="544" y="1446"/>
                  </a:lnTo>
                  <a:lnTo>
                    <a:pt x="539" y="1460"/>
                  </a:lnTo>
                  <a:lnTo>
                    <a:pt x="533" y="1473"/>
                  </a:lnTo>
                  <a:lnTo>
                    <a:pt x="520" y="1498"/>
                  </a:lnTo>
                  <a:lnTo>
                    <a:pt x="507" y="1520"/>
                  </a:lnTo>
                  <a:lnTo>
                    <a:pt x="495" y="1543"/>
                  </a:lnTo>
                  <a:lnTo>
                    <a:pt x="481" y="1562"/>
                  </a:lnTo>
                  <a:lnTo>
                    <a:pt x="467" y="1581"/>
                  </a:lnTo>
                  <a:lnTo>
                    <a:pt x="453" y="1597"/>
                  </a:lnTo>
                  <a:lnTo>
                    <a:pt x="438" y="1612"/>
                  </a:lnTo>
                  <a:lnTo>
                    <a:pt x="423" y="1626"/>
                  </a:lnTo>
                  <a:lnTo>
                    <a:pt x="407" y="1637"/>
                  </a:lnTo>
                  <a:lnTo>
                    <a:pt x="391" y="1646"/>
                  </a:lnTo>
                  <a:lnTo>
                    <a:pt x="375" y="1653"/>
                  </a:lnTo>
                  <a:lnTo>
                    <a:pt x="359" y="1659"/>
                  </a:lnTo>
                  <a:lnTo>
                    <a:pt x="343" y="1662"/>
                  </a:lnTo>
                  <a:lnTo>
                    <a:pt x="326" y="1663"/>
                  </a:lnTo>
                  <a:lnTo>
                    <a:pt x="317" y="1663"/>
                  </a:lnTo>
                  <a:lnTo>
                    <a:pt x="309" y="1662"/>
                  </a:lnTo>
                  <a:lnTo>
                    <a:pt x="301" y="1661"/>
                  </a:lnTo>
                  <a:lnTo>
                    <a:pt x="292" y="1659"/>
                  </a:lnTo>
                  <a:lnTo>
                    <a:pt x="276" y="1653"/>
                  </a:lnTo>
                  <a:lnTo>
                    <a:pt x="260" y="1646"/>
                  </a:lnTo>
                  <a:lnTo>
                    <a:pt x="245" y="1637"/>
                  </a:lnTo>
                  <a:lnTo>
                    <a:pt x="236" y="1631"/>
                  </a:lnTo>
                  <a:lnTo>
                    <a:pt x="229" y="1626"/>
                  </a:lnTo>
                  <a:lnTo>
                    <a:pt x="214" y="1612"/>
                  </a:lnTo>
                  <a:lnTo>
                    <a:pt x="199" y="1597"/>
                  </a:lnTo>
                  <a:lnTo>
                    <a:pt x="171" y="1562"/>
                  </a:lnTo>
                  <a:lnTo>
                    <a:pt x="143" y="1520"/>
                  </a:lnTo>
                  <a:lnTo>
                    <a:pt x="118" y="1473"/>
                  </a:lnTo>
                  <a:lnTo>
                    <a:pt x="106" y="1446"/>
                  </a:lnTo>
                  <a:lnTo>
                    <a:pt x="95" y="1419"/>
                  </a:lnTo>
                  <a:lnTo>
                    <a:pt x="74" y="1360"/>
                  </a:lnTo>
                  <a:lnTo>
                    <a:pt x="56" y="1296"/>
                  </a:lnTo>
                  <a:lnTo>
                    <a:pt x="40" y="1227"/>
                  </a:lnTo>
                  <a:lnTo>
                    <a:pt x="26" y="1154"/>
                  </a:lnTo>
                  <a:lnTo>
                    <a:pt x="14" y="1079"/>
                  </a:lnTo>
                  <a:lnTo>
                    <a:pt x="7" y="999"/>
                  </a:lnTo>
                  <a:lnTo>
                    <a:pt x="2" y="916"/>
                  </a:lnTo>
                  <a:lnTo>
                    <a:pt x="0" y="831"/>
                  </a:lnTo>
                  <a:lnTo>
                    <a:pt x="1" y="788"/>
                  </a:lnTo>
                  <a:lnTo>
                    <a:pt x="2" y="746"/>
                  </a:lnTo>
                  <a:lnTo>
                    <a:pt x="4" y="704"/>
                  </a:lnTo>
                  <a:lnTo>
                    <a:pt x="7" y="663"/>
                  </a:lnTo>
                  <a:lnTo>
                    <a:pt x="10" y="623"/>
                  </a:lnTo>
                  <a:lnTo>
                    <a:pt x="14" y="584"/>
                  </a:lnTo>
                  <a:lnTo>
                    <a:pt x="20" y="545"/>
                  </a:lnTo>
                  <a:lnTo>
                    <a:pt x="26" y="507"/>
                  </a:lnTo>
                  <a:lnTo>
                    <a:pt x="40" y="434"/>
                  </a:lnTo>
                  <a:lnTo>
                    <a:pt x="47" y="399"/>
                  </a:lnTo>
                  <a:lnTo>
                    <a:pt x="56" y="365"/>
                  </a:lnTo>
                  <a:lnTo>
                    <a:pt x="64" y="334"/>
                  </a:lnTo>
                  <a:lnTo>
                    <a:pt x="74" y="302"/>
                  </a:lnTo>
                  <a:lnTo>
                    <a:pt x="84" y="271"/>
                  </a:lnTo>
                  <a:lnTo>
                    <a:pt x="95" y="243"/>
                  </a:lnTo>
                  <a:lnTo>
                    <a:pt x="106" y="216"/>
                  </a:lnTo>
                  <a:lnTo>
                    <a:pt x="118" y="189"/>
                  </a:lnTo>
                  <a:lnTo>
                    <a:pt x="131" y="165"/>
                  </a:lnTo>
                  <a:lnTo>
                    <a:pt x="143" y="141"/>
                  </a:lnTo>
                  <a:lnTo>
                    <a:pt x="157" y="119"/>
                  </a:lnTo>
                  <a:lnTo>
                    <a:pt x="171" y="100"/>
                  </a:lnTo>
                  <a:lnTo>
                    <a:pt x="184" y="82"/>
                  </a:lnTo>
                  <a:lnTo>
                    <a:pt x="199" y="65"/>
                  </a:lnTo>
                  <a:lnTo>
                    <a:pt x="214" y="50"/>
                  </a:lnTo>
                  <a:lnTo>
                    <a:pt x="229" y="36"/>
                  </a:lnTo>
                  <a:lnTo>
                    <a:pt x="245" y="25"/>
                  </a:lnTo>
                  <a:lnTo>
                    <a:pt x="260" y="16"/>
                  </a:lnTo>
                  <a:lnTo>
                    <a:pt x="276" y="9"/>
                  </a:lnTo>
                  <a:lnTo>
                    <a:pt x="292" y="4"/>
                  </a:lnTo>
                  <a:lnTo>
                    <a:pt x="309" y="1"/>
                  </a:lnTo>
                  <a:lnTo>
                    <a:pt x="326" y="0"/>
                  </a:lnTo>
                  <a:close/>
                </a:path>
              </a:pathLst>
            </a:custGeom>
            <a:noFill/>
            <a:ln w="46038">
              <a:solidFill>
                <a:srgbClr val="FF3300"/>
              </a:solidFill>
              <a:prstDash val="solid"/>
              <a:round/>
              <a:headEnd/>
              <a:tailEnd/>
            </a:ln>
          </p:spPr>
          <p:txBody>
            <a:bodyPr/>
            <a:lstStyle/>
            <a:p>
              <a:endParaRPr lang="en-IN"/>
            </a:p>
          </p:txBody>
        </p:sp>
        <p:sp>
          <p:nvSpPr>
            <p:cNvPr id="28415" name="Freeform 84"/>
            <p:cNvSpPr>
              <a:spLocks/>
            </p:cNvSpPr>
            <p:nvPr/>
          </p:nvSpPr>
          <p:spPr bwMode="auto">
            <a:xfrm>
              <a:off x="2498" y="1449"/>
              <a:ext cx="217" cy="554"/>
            </a:xfrm>
            <a:custGeom>
              <a:avLst/>
              <a:gdLst>
                <a:gd name="T0" fmla="*/ 333 w 651"/>
                <a:gd name="T1" fmla="*/ 0 h 1663"/>
                <a:gd name="T2" fmla="*/ 350 w 651"/>
                <a:gd name="T3" fmla="*/ 2 h 1663"/>
                <a:gd name="T4" fmla="*/ 374 w 651"/>
                <a:gd name="T5" fmla="*/ 9 h 1663"/>
                <a:gd name="T6" fmla="*/ 406 w 651"/>
                <a:gd name="T7" fmla="*/ 25 h 1663"/>
                <a:gd name="T8" fmla="*/ 422 w 651"/>
                <a:gd name="T9" fmla="*/ 36 h 1663"/>
                <a:gd name="T10" fmla="*/ 451 w 651"/>
                <a:gd name="T11" fmla="*/ 65 h 1663"/>
                <a:gd name="T12" fmla="*/ 507 w 651"/>
                <a:gd name="T13" fmla="*/ 141 h 1663"/>
                <a:gd name="T14" fmla="*/ 555 w 651"/>
                <a:gd name="T15" fmla="*/ 243 h 1663"/>
                <a:gd name="T16" fmla="*/ 595 w 651"/>
                <a:gd name="T17" fmla="*/ 365 h 1663"/>
                <a:gd name="T18" fmla="*/ 626 w 651"/>
                <a:gd name="T19" fmla="*/ 507 h 1663"/>
                <a:gd name="T20" fmla="*/ 644 w 651"/>
                <a:gd name="T21" fmla="*/ 663 h 1663"/>
                <a:gd name="T22" fmla="*/ 651 w 651"/>
                <a:gd name="T23" fmla="*/ 831 h 1663"/>
                <a:gd name="T24" fmla="*/ 649 w 651"/>
                <a:gd name="T25" fmla="*/ 916 h 1663"/>
                <a:gd name="T26" fmla="*/ 644 w 651"/>
                <a:gd name="T27" fmla="*/ 999 h 1663"/>
                <a:gd name="T28" fmla="*/ 636 w 651"/>
                <a:gd name="T29" fmla="*/ 1079 h 1663"/>
                <a:gd name="T30" fmla="*/ 626 w 651"/>
                <a:gd name="T31" fmla="*/ 1154 h 1663"/>
                <a:gd name="T32" fmla="*/ 612 w 651"/>
                <a:gd name="T33" fmla="*/ 1227 h 1663"/>
                <a:gd name="T34" fmla="*/ 595 w 651"/>
                <a:gd name="T35" fmla="*/ 1296 h 1663"/>
                <a:gd name="T36" fmla="*/ 576 w 651"/>
                <a:gd name="T37" fmla="*/ 1360 h 1663"/>
                <a:gd name="T38" fmla="*/ 555 w 651"/>
                <a:gd name="T39" fmla="*/ 1419 h 1663"/>
                <a:gd name="T40" fmla="*/ 544 w 651"/>
                <a:gd name="T41" fmla="*/ 1446 h 1663"/>
                <a:gd name="T42" fmla="*/ 533 w 651"/>
                <a:gd name="T43" fmla="*/ 1473 h 1663"/>
                <a:gd name="T44" fmla="*/ 507 w 651"/>
                <a:gd name="T45" fmla="*/ 1520 h 1663"/>
                <a:gd name="T46" fmla="*/ 480 w 651"/>
                <a:gd name="T47" fmla="*/ 1562 h 1663"/>
                <a:gd name="T48" fmla="*/ 451 w 651"/>
                <a:gd name="T49" fmla="*/ 1597 h 1663"/>
                <a:gd name="T50" fmla="*/ 422 w 651"/>
                <a:gd name="T51" fmla="*/ 1626 h 1663"/>
                <a:gd name="T52" fmla="*/ 390 w 651"/>
                <a:gd name="T53" fmla="*/ 1646 h 1663"/>
                <a:gd name="T54" fmla="*/ 359 w 651"/>
                <a:gd name="T55" fmla="*/ 1659 h 1663"/>
                <a:gd name="T56" fmla="*/ 325 w 651"/>
                <a:gd name="T57" fmla="*/ 1663 h 1663"/>
                <a:gd name="T58" fmla="*/ 308 w 651"/>
                <a:gd name="T59" fmla="*/ 1662 h 1663"/>
                <a:gd name="T60" fmla="*/ 292 w 651"/>
                <a:gd name="T61" fmla="*/ 1659 h 1663"/>
                <a:gd name="T62" fmla="*/ 259 w 651"/>
                <a:gd name="T63" fmla="*/ 1646 h 1663"/>
                <a:gd name="T64" fmla="*/ 236 w 651"/>
                <a:gd name="T65" fmla="*/ 1631 h 1663"/>
                <a:gd name="T66" fmla="*/ 214 w 651"/>
                <a:gd name="T67" fmla="*/ 1612 h 1663"/>
                <a:gd name="T68" fmla="*/ 171 w 651"/>
                <a:gd name="T69" fmla="*/ 1562 h 1663"/>
                <a:gd name="T70" fmla="*/ 118 w 651"/>
                <a:gd name="T71" fmla="*/ 1473 h 1663"/>
                <a:gd name="T72" fmla="*/ 95 w 651"/>
                <a:gd name="T73" fmla="*/ 1419 h 1663"/>
                <a:gd name="T74" fmla="*/ 56 w 651"/>
                <a:gd name="T75" fmla="*/ 1296 h 1663"/>
                <a:gd name="T76" fmla="*/ 25 w 651"/>
                <a:gd name="T77" fmla="*/ 1154 h 1663"/>
                <a:gd name="T78" fmla="*/ 6 w 651"/>
                <a:gd name="T79" fmla="*/ 999 h 1663"/>
                <a:gd name="T80" fmla="*/ 0 w 651"/>
                <a:gd name="T81" fmla="*/ 831 h 1663"/>
                <a:gd name="T82" fmla="*/ 1 w 651"/>
                <a:gd name="T83" fmla="*/ 746 h 1663"/>
                <a:gd name="T84" fmla="*/ 6 w 651"/>
                <a:gd name="T85" fmla="*/ 663 h 1663"/>
                <a:gd name="T86" fmla="*/ 14 w 651"/>
                <a:gd name="T87" fmla="*/ 584 h 1663"/>
                <a:gd name="T88" fmla="*/ 25 w 651"/>
                <a:gd name="T89" fmla="*/ 507 h 1663"/>
                <a:gd name="T90" fmla="*/ 47 w 651"/>
                <a:gd name="T91" fmla="*/ 399 h 1663"/>
                <a:gd name="T92" fmla="*/ 64 w 651"/>
                <a:gd name="T93" fmla="*/ 334 h 1663"/>
                <a:gd name="T94" fmla="*/ 84 w 651"/>
                <a:gd name="T95" fmla="*/ 271 h 1663"/>
                <a:gd name="T96" fmla="*/ 106 w 651"/>
                <a:gd name="T97" fmla="*/ 216 h 1663"/>
                <a:gd name="T98" fmla="*/ 131 w 651"/>
                <a:gd name="T99" fmla="*/ 165 h 1663"/>
                <a:gd name="T100" fmla="*/ 157 w 651"/>
                <a:gd name="T101" fmla="*/ 119 h 1663"/>
                <a:gd name="T102" fmla="*/ 184 w 651"/>
                <a:gd name="T103" fmla="*/ 82 h 1663"/>
                <a:gd name="T104" fmla="*/ 214 w 651"/>
                <a:gd name="T105" fmla="*/ 50 h 1663"/>
                <a:gd name="T106" fmla="*/ 243 w 651"/>
                <a:gd name="T107" fmla="*/ 25 h 1663"/>
                <a:gd name="T108" fmla="*/ 275 w 651"/>
                <a:gd name="T109" fmla="*/ 9 h 1663"/>
                <a:gd name="T110" fmla="*/ 308 w 651"/>
                <a:gd name="T111" fmla="*/ 1 h 166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51"/>
                <a:gd name="T169" fmla="*/ 0 h 1663"/>
                <a:gd name="T170" fmla="*/ 651 w 651"/>
                <a:gd name="T171" fmla="*/ 1663 h 166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51" h="1663">
                  <a:moveTo>
                    <a:pt x="325" y="0"/>
                  </a:moveTo>
                  <a:lnTo>
                    <a:pt x="333" y="0"/>
                  </a:lnTo>
                  <a:lnTo>
                    <a:pt x="342" y="1"/>
                  </a:lnTo>
                  <a:lnTo>
                    <a:pt x="350" y="2"/>
                  </a:lnTo>
                  <a:lnTo>
                    <a:pt x="359" y="4"/>
                  </a:lnTo>
                  <a:lnTo>
                    <a:pt x="374" y="9"/>
                  </a:lnTo>
                  <a:lnTo>
                    <a:pt x="390" y="16"/>
                  </a:lnTo>
                  <a:lnTo>
                    <a:pt x="406" y="25"/>
                  </a:lnTo>
                  <a:lnTo>
                    <a:pt x="415" y="31"/>
                  </a:lnTo>
                  <a:lnTo>
                    <a:pt x="422" y="36"/>
                  </a:lnTo>
                  <a:lnTo>
                    <a:pt x="437" y="50"/>
                  </a:lnTo>
                  <a:lnTo>
                    <a:pt x="451" y="65"/>
                  </a:lnTo>
                  <a:lnTo>
                    <a:pt x="480" y="100"/>
                  </a:lnTo>
                  <a:lnTo>
                    <a:pt x="507" y="141"/>
                  </a:lnTo>
                  <a:lnTo>
                    <a:pt x="533" y="189"/>
                  </a:lnTo>
                  <a:lnTo>
                    <a:pt x="555" y="243"/>
                  </a:lnTo>
                  <a:lnTo>
                    <a:pt x="576" y="302"/>
                  </a:lnTo>
                  <a:lnTo>
                    <a:pt x="595" y="365"/>
                  </a:lnTo>
                  <a:lnTo>
                    <a:pt x="612" y="434"/>
                  </a:lnTo>
                  <a:lnTo>
                    <a:pt x="626" y="507"/>
                  </a:lnTo>
                  <a:lnTo>
                    <a:pt x="636" y="584"/>
                  </a:lnTo>
                  <a:lnTo>
                    <a:pt x="644" y="663"/>
                  </a:lnTo>
                  <a:lnTo>
                    <a:pt x="649" y="746"/>
                  </a:lnTo>
                  <a:lnTo>
                    <a:pt x="651" y="831"/>
                  </a:lnTo>
                  <a:lnTo>
                    <a:pt x="650" y="874"/>
                  </a:lnTo>
                  <a:lnTo>
                    <a:pt x="649" y="916"/>
                  </a:lnTo>
                  <a:lnTo>
                    <a:pt x="647" y="958"/>
                  </a:lnTo>
                  <a:lnTo>
                    <a:pt x="644" y="999"/>
                  </a:lnTo>
                  <a:lnTo>
                    <a:pt x="640" y="1039"/>
                  </a:lnTo>
                  <a:lnTo>
                    <a:pt x="636" y="1079"/>
                  </a:lnTo>
                  <a:lnTo>
                    <a:pt x="631" y="1117"/>
                  </a:lnTo>
                  <a:lnTo>
                    <a:pt x="626" y="1154"/>
                  </a:lnTo>
                  <a:lnTo>
                    <a:pt x="618" y="1191"/>
                  </a:lnTo>
                  <a:lnTo>
                    <a:pt x="612" y="1227"/>
                  </a:lnTo>
                  <a:lnTo>
                    <a:pt x="603" y="1262"/>
                  </a:lnTo>
                  <a:lnTo>
                    <a:pt x="595" y="1296"/>
                  </a:lnTo>
                  <a:lnTo>
                    <a:pt x="586" y="1329"/>
                  </a:lnTo>
                  <a:lnTo>
                    <a:pt x="576" y="1360"/>
                  </a:lnTo>
                  <a:lnTo>
                    <a:pt x="567" y="1390"/>
                  </a:lnTo>
                  <a:lnTo>
                    <a:pt x="555" y="1419"/>
                  </a:lnTo>
                  <a:lnTo>
                    <a:pt x="550" y="1433"/>
                  </a:lnTo>
                  <a:lnTo>
                    <a:pt x="544" y="1446"/>
                  </a:lnTo>
                  <a:lnTo>
                    <a:pt x="538" y="1460"/>
                  </a:lnTo>
                  <a:lnTo>
                    <a:pt x="533" y="1473"/>
                  </a:lnTo>
                  <a:lnTo>
                    <a:pt x="520" y="1498"/>
                  </a:lnTo>
                  <a:lnTo>
                    <a:pt x="507" y="1520"/>
                  </a:lnTo>
                  <a:lnTo>
                    <a:pt x="494" y="1543"/>
                  </a:lnTo>
                  <a:lnTo>
                    <a:pt x="480" y="1562"/>
                  </a:lnTo>
                  <a:lnTo>
                    <a:pt x="466" y="1581"/>
                  </a:lnTo>
                  <a:lnTo>
                    <a:pt x="451" y="1597"/>
                  </a:lnTo>
                  <a:lnTo>
                    <a:pt x="437" y="1612"/>
                  </a:lnTo>
                  <a:lnTo>
                    <a:pt x="422" y="1626"/>
                  </a:lnTo>
                  <a:lnTo>
                    <a:pt x="406" y="1637"/>
                  </a:lnTo>
                  <a:lnTo>
                    <a:pt x="390" y="1646"/>
                  </a:lnTo>
                  <a:lnTo>
                    <a:pt x="374" y="1653"/>
                  </a:lnTo>
                  <a:lnTo>
                    <a:pt x="359" y="1659"/>
                  </a:lnTo>
                  <a:lnTo>
                    <a:pt x="342" y="1662"/>
                  </a:lnTo>
                  <a:lnTo>
                    <a:pt x="325" y="1663"/>
                  </a:lnTo>
                  <a:lnTo>
                    <a:pt x="316" y="1663"/>
                  </a:lnTo>
                  <a:lnTo>
                    <a:pt x="308" y="1662"/>
                  </a:lnTo>
                  <a:lnTo>
                    <a:pt x="299" y="1661"/>
                  </a:lnTo>
                  <a:lnTo>
                    <a:pt x="292" y="1659"/>
                  </a:lnTo>
                  <a:lnTo>
                    <a:pt x="275" y="1653"/>
                  </a:lnTo>
                  <a:lnTo>
                    <a:pt x="259" y="1646"/>
                  </a:lnTo>
                  <a:lnTo>
                    <a:pt x="243" y="1637"/>
                  </a:lnTo>
                  <a:lnTo>
                    <a:pt x="236" y="1631"/>
                  </a:lnTo>
                  <a:lnTo>
                    <a:pt x="228" y="1626"/>
                  </a:lnTo>
                  <a:lnTo>
                    <a:pt x="214" y="1612"/>
                  </a:lnTo>
                  <a:lnTo>
                    <a:pt x="199" y="1597"/>
                  </a:lnTo>
                  <a:lnTo>
                    <a:pt x="171" y="1562"/>
                  </a:lnTo>
                  <a:lnTo>
                    <a:pt x="143" y="1520"/>
                  </a:lnTo>
                  <a:lnTo>
                    <a:pt x="118" y="1473"/>
                  </a:lnTo>
                  <a:lnTo>
                    <a:pt x="106" y="1446"/>
                  </a:lnTo>
                  <a:lnTo>
                    <a:pt x="95" y="1419"/>
                  </a:lnTo>
                  <a:lnTo>
                    <a:pt x="73" y="1360"/>
                  </a:lnTo>
                  <a:lnTo>
                    <a:pt x="56" y="1296"/>
                  </a:lnTo>
                  <a:lnTo>
                    <a:pt x="39" y="1227"/>
                  </a:lnTo>
                  <a:lnTo>
                    <a:pt x="25" y="1154"/>
                  </a:lnTo>
                  <a:lnTo>
                    <a:pt x="14" y="1079"/>
                  </a:lnTo>
                  <a:lnTo>
                    <a:pt x="6" y="999"/>
                  </a:lnTo>
                  <a:lnTo>
                    <a:pt x="1" y="916"/>
                  </a:lnTo>
                  <a:lnTo>
                    <a:pt x="0" y="831"/>
                  </a:lnTo>
                  <a:lnTo>
                    <a:pt x="0" y="788"/>
                  </a:lnTo>
                  <a:lnTo>
                    <a:pt x="1" y="746"/>
                  </a:lnTo>
                  <a:lnTo>
                    <a:pt x="3" y="704"/>
                  </a:lnTo>
                  <a:lnTo>
                    <a:pt x="6" y="663"/>
                  </a:lnTo>
                  <a:lnTo>
                    <a:pt x="9" y="623"/>
                  </a:lnTo>
                  <a:lnTo>
                    <a:pt x="14" y="584"/>
                  </a:lnTo>
                  <a:lnTo>
                    <a:pt x="20" y="545"/>
                  </a:lnTo>
                  <a:lnTo>
                    <a:pt x="25" y="507"/>
                  </a:lnTo>
                  <a:lnTo>
                    <a:pt x="39" y="434"/>
                  </a:lnTo>
                  <a:lnTo>
                    <a:pt x="47" y="399"/>
                  </a:lnTo>
                  <a:lnTo>
                    <a:pt x="56" y="365"/>
                  </a:lnTo>
                  <a:lnTo>
                    <a:pt x="64" y="334"/>
                  </a:lnTo>
                  <a:lnTo>
                    <a:pt x="73" y="302"/>
                  </a:lnTo>
                  <a:lnTo>
                    <a:pt x="84" y="271"/>
                  </a:lnTo>
                  <a:lnTo>
                    <a:pt x="95" y="243"/>
                  </a:lnTo>
                  <a:lnTo>
                    <a:pt x="106" y="216"/>
                  </a:lnTo>
                  <a:lnTo>
                    <a:pt x="118" y="189"/>
                  </a:lnTo>
                  <a:lnTo>
                    <a:pt x="131" y="165"/>
                  </a:lnTo>
                  <a:lnTo>
                    <a:pt x="143" y="141"/>
                  </a:lnTo>
                  <a:lnTo>
                    <a:pt x="157" y="119"/>
                  </a:lnTo>
                  <a:lnTo>
                    <a:pt x="171" y="100"/>
                  </a:lnTo>
                  <a:lnTo>
                    <a:pt x="184" y="82"/>
                  </a:lnTo>
                  <a:lnTo>
                    <a:pt x="199" y="65"/>
                  </a:lnTo>
                  <a:lnTo>
                    <a:pt x="214" y="50"/>
                  </a:lnTo>
                  <a:lnTo>
                    <a:pt x="228" y="36"/>
                  </a:lnTo>
                  <a:lnTo>
                    <a:pt x="243" y="25"/>
                  </a:lnTo>
                  <a:lnTo>
                    <a:pt x="259" y="16"/>
                  </a:lnTo>
                  <a:lnTo>
                    <a:pt x="275" y="9"/>
                  </a:lnTo>
                  <a:lnTo>
                    <a:pt x="292" y="4"/>
                  </a:lnTo>
                  <a:lnTo>
                    <a:pt x="308" y="1"/>
                  </a:lnTo>
                  <a:lnTo>
                    <a:pt x="325" y="0"/>
                  </a:lnTo>
                  <a:close/>
                </a:path>
              </a:pathLst>
            </a:custGeom>
            <a:noFill/>
            <a:ln w="46038">
              <a:solidFill>
                <a:srgbClr val="FF3300"/>
              </a:solidFill>
              <a:prstDash val="solid"/>
              <a:round/>
              <a:headEnd/>
              <a:tailEnd/>
            </a:ln>
          </p:spPr>
          <p:txBody>
            <a:bodyPr/>
            <a:lstStyle/>
            <a:p>
              <a:endParaRPr lang="en-IN"/>
            </a:p>
          </p:txBody>
        </p:sp>
        <p:sp>
          <p:nvSpPr>
            <p:cNvPr id="28416" name="Freeform 85"/>
            <p:cNvSpPr>
              <a:spLocks/>
            </p:cNvSpPr>
            <p:nvPr/>
          </p:nvSpPr>
          <p:spPr bwMode="auto">
            <a:xfrm>
              <a:off x="3386" y="1449"/>
              <a:ext cx="217" cy="554"/>
            </a:xfrm>
            <a:custGeom>
              <a:avLst/>
              <a:gdLst>
                <a:gd name="T0" fmla="*/ 334 w 652"/>
                <a:gd name="T1" fmla="*/ 0 h 1663"/>
                <a:gd name="T2" fmla="*/ 351 w 652"/>
                <a:gd name="T3" fmla="*/ 2 h 1663"/>
                <a:gd name="T4" fmla="*/ 375 w 652"/>
                <a:gd name="T5" fmla="*/ 9 h 1663"/>
                <a:gd name="T6" fmla="*/ 407 w 652"/>
                <a:gd name="T7" fmla="*/ 25 h 1663"/>
                <a:gd name="T8" fmla="*/ 423 w 652"/>
                <a:gd name="T9" fmla="*/ 36 h 1663"/>
                <a:gd name="T10" fmla="*/ 452 w 652"/>
                <a:gd name="T11" fmla="*/ 65 h 1663"/>
                <a:gd name="T12" fmla="*/ 507 w 652"/>
                <a:gd name="T13" fmla="*/ 141 h 1663"/>
                <a:gd name="T14" fmla="*/ 556 w 652"/>
                <a:gd name="T15" fmla="*/ 243 h 1663"/>
                <a:gd name="T16" fmla="*/ 596 w 652"/>
                <a:gd name="T17" fmla="*/ 365 h 1663"/>
                <a:gd name="T18" fmla="*/ 625 w 652"/>
                <a:gd name="T19" fmla="*/ 507 h 1663"/>
                <a:gd name="T20" fmla="*/ 644 w 652"/>
                <a:gd name="T21" fmla="*/ 663 h 1663"/>
                <a:gd name="T22" fmla="*/ 652 w 652"/>
                <a:gd name="T23" fmla="*/ 831 h 1663"/>
                <a:gd name="T24" fmla="*/ 650 w 652"/>
                <a:gd name="T25" fmla="*/ 916 h 1663"/>
                <a:gd name="T26" fmla="*/ 644 w 652"/>
                <a:gd name="T27" fmla="*/ 999 h 1663"/>
                <a:gd name="T28" fmla="*/ 637 w 652"/>
                <a:gd name="T29" fmla="*/ 1079 h 1663"/>
                <a:gd name="T30" fmla="*/ 625 w 652"/>
                <a:gd name="T31" fmla="*/ 1154 h 1663"/>
                <a:gd name="T32" fmla="*/ 596 w 652"/>
                <a:gd name="T33" fmla="*/ 1296 h 1663"/>
                <a:gd name="T34" fmla="*/ 577 w 652"/>
                <a:gd name="T35" fmla="*/ 1360 h 1663"/>
                <a:gd name="T36" fmla="*/ 556 w 652"/>
                <a:gd name="T37" fmla="*/ 1419 h 1663"/>
                <a:gd name="T38" fmla="*/ 539 w 652"/>
                <a:gd name="T39" fmla="*/ 1460 h 1663"/>
                <a:gd name="T40" fmla="*/ 526 w 652"/>
                <a:gd name="T41" fmla="*/ 1485 h 1663"/>
                <a:gd name="T42" fmla="*/ 507 w 652"/>
                <a:gd name="T43" fmla="*/ 1520 h 1663"/>
                <a:gd name="T44" fmla="*/ 481 w 652"/>
                <a:gd name="T45" fmla="*/ 1562 h 1663"/>
                <a:gd name="T46" fmla="*/ 452 w 652"/>
                <a:gd name="T47" fmla="*/ 1597 h 1663"/>
                <a:gd name="T48" fmla="*/ 423 w 652"/>
                <a:gd name="T49" fmla="*/ 1626 h 1663"/>
                <a:gd name="T50" fmla="*/ 391 w 652"/>
                <a:gd name="T51" fmla="*/ 1646 h 1663"/>
                <a:gd name="T52" fmla="*/ 358 w 652"/>
                <a:gd name="T53" fmla="*/ 1659 h 1663"/>
                <a:gd name="T54" fmla="*/ 326 w 652"/>
                <a:gd name="T55" fmla="*/ 1663 h 1663"/>
                <a:gd name="T56" fmla="*/ 309 w 652"/>
                <a:gd name="T57" fmla="*/ 1662 h 1663"/>
                <a:gd name="T58" fmla="*/ 292 w 652"/>
                <a:gd name="T59" fmla="*/ 1659 h 1663"/>
                <a:gd name="T60" fmla="*/ 260 w 652"/>
                <a:gd name="T61" fmla="*/ 1646 h 1663"/>
                <a:gd name="T62" fmla="*/ 236 w 652"/>
                <a:gd name="T63" fmla="*/ 1631 h 1663"/>
                <a:gd name="T64" fmla="*/ 214 w 652"/>
                <a:gd name="T65" fmla="*/ 1612 h 1663"/>
                <a:gd name="T66" fmla="*/ 170 w 652"/>
                <a:gd name="T67" fmla="*/ 1562 h 1663"/>
                <a:gd name="T68" fmla="*/ 119 w 652"/>
                <a:gd name="T69" fmla="*/ 1473 h 1663"/>
                <a:gd name="T70" fmla="*/ 74 w 652"/>
                <a:gd name="T71" fmla="*/ 1360 h 1663"/>
                <a:gd name="T72" fmla="*/ 39 w 652"/>
                <a:gd name="T73" fmla="*/ 1227 h 1663"/>
                <a:gd name="T74" fmla="*/ 15 w 652"/>
                <a:gd name="T75" fmla="*/ 1079 h 1663"/>
                <a:gd name="T76" fmla="*/ 1 w 652"/>
                <a:gd name="T77" fmla="*/ 916 h 1663"/>
                <a:gd name="T78" fmla="*/ 0 w 652"/>
                <a:gd name="T79" fmla="*/ 788 h 1663"/>
                <a:gd name="T80" fmla="*/ 4 w 652"/>
                <a:gd name="T81" fmla="*/ 704 h 1663"/>
                <a:gd name="T82" fmla="*/ 10 w 652"/>
                <a:gd name="T83" fmla="*/ 623 h 1663"/>
                <a:gd name="T84" fmla="*/ 19 w 652"/>
                <a:gd name="T85" fmla="*/ 545 h 1663"/>
                <a:gd name="T86" fmla="*/ 32 w 652"/>
                <a:gd name="T87" fmla="*/ 470 h 1663"/>
                <a:gd name="T88" fmla="*/ 47 w 652"/>
                <a:gd name="T89" fmla="*/ 399 h 1663"/>
                <a:gd name="T90" fmla="*/ 65 w 652"/>
                <a:gd name="T91" fmla="*/ 334 h 1663"/>
                <a:gd name="T92" fmla="*/ 85 w 652"/>
                <a:gd name="T93" fmla="*/ 271 h 1663"/>
                <a:gd name="T94" fmla="*/ 95 w 652"/>
                <a:gd name="T95" fmla="*/ 243 h 1663"/>
                <a:gd name="T96" fmla="*/ 119 w 652"/>
                <a:gd name="T97" fmla="*/ 189 h 1663"/>
                <a:gd name="T98" fmla="*/ 144 w 652"/>
                <a:gd name="T99" fmla="*/ 141 h 1663"/>
                <a:gd name="T100" fmla="*/ 170 w 652"/>
                <a:gd name="T101" fmla="*/ 100 h 1663"/>
                <a:gd name="T102" fmla="*/ 199 w 652"/>
                <a:gd name="T103" fmla="*/ 65 h 1663"/>
                <a:gd name="T104" fmla="*/ 228 w 652"/>
                <a:gd name="T105" fmla="*/ 36 h 1663"/>
                <a:gd name="T106" fmla="*/ 260 w 652"/>
                <a:gd name="T107" fmla="*/ 16 h 1663"/>
                <a:gd name="T108" fmla="*/ 292 w 652"/>
                <a:gd name="T109" fmla="*/ 4 h 1663"/>
                <a:gd name="T110" fmla="*/ 326 w 652"/>
                <a:gd name="T111" fmla="*/ 0 h 166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52"/>
                <a:gd name="T169" fmla="*/ 0 h 1663"/>
                <a:gd name="T170" fmla="*/ 652 w 652"/>
                <a:gd name="T171" fmla="*/ 1663 h 166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52" h="1663">
                  <a:moveTo>
                    <a:pt x="326" y="0"/>
                  </a:moveTo>
                  <a:lnTo>
                    <a:pt x="334" y="0"/>
                  </a:lnTo>
                  <a:lnTo>
                    <a:pt x="342" y="1"/>
                  </a:lnTo>
                  <a:lnTo>
                    <a:pt x="351" y="2"/>
                  </a:lnTo>
                  <a:lnTo>
                    <a:pt x="358" y="4"/>
                  </a:lnTo>
                  <a:lnTo>
                    <a:pt x="375" y="9"/>
                  </a:lnTo>
                  <a:lnTo>
                    <a:pt x="391" y="16"/>
                  </a:lnTo>
                  <a:lnTo>
                    <a:pt x="407" y="25"/>
                  </a:lnTo>
                  <a:lnTo>
                    <a:pt x="414" y="31"/>
                  </a:lnTo>
                  <a:lnTo>
                    <a:pt x="423" y="36"/>
                  </a:lnTo>
                  <a:lnTo>
                    <a:pt x="437" y="50"/>
                  </a:lnTo>
                  <a:lnTo>
                    <a:pt x="452" y="65"/>
                  </a:lnTo>
                  <a:lnTo>
                    <a:pt x="481" y="100"/>
                  </a:lnTo>
                  <a:lnTo>
                    <a:pt x="507" y="141"/>
                  </a:lnTo>
                  <a:lnTo>
                    <a:pt x="532" y="189"/>
                  </a:lnTo>
                  <a:lnTo>
                    <a:pt x="556" y="243"/>
                  </a:lnTo>
                  <a:lnTo>
                    <a:pt x="577" y="302"/>
                  </a:lnTo>
                  <a:lnTo>
                    <a:pt x="596" y="365"/>
                  </a:lnTo>
                  <a:lnTo>
                    <a:pt x="612" y="434"/>
                  </a:lnTo>
                  <a:lnTo>
                    <a:pt x="625" y="507"/>
                  </a:lnTo>
                  <a:lnTo>
                    <a:pt x="637" y="584"/>
                  </a:lnTo>
                  <a:lnTo>
                    <a:pt x="644" y="663"/>
                  </a:lnTo>
                  <a:lnTo>
                    <a:pt x="650" y="746"/>
                  </a:lnTo>
                  <a:lnTo>
                    <a:pt x="652" y="831"/>
                  </a:lnTo>
                  <a:lnTo>
                    <a:pt x="651" y="874"/>
                  </a:lnTo>
                  <a:lnTo>
                    <a:pt x="650" y="916"/>
                  </a:lnTo>
                  <a:lnTo>
                    <a:pt x="648" y="958"/>
                  </a:lnTo>
                  <a:lnTo>
                    <a:pt x="644" y="999"/>
                  </a:lnTo>
                  <a:lnTo>
                    <a:pt x="641" y="1039"/>
                  </a:lnTo>
                  <a:lnTo>
                    <a:pt x="637" y="1079"/>
                  </a:lnTo>
                  <a:lnTo>
                    <a:pt x="632" y="1117"/>
                  </a:lnTo>
                  <a:lnTo>
                    <a:pt x="625" y="1154"/>
                  </a:lnTo>
                  <a:lnTo>
                    <a:pt x="612" y="1227"/>
                  </a:lnTo>
                  <a:lnTo>
                    <a:pt x="596" y="1296"/>
                  </a:lnTo>
                  <a:lnTo>
                    <a:pt x="586" y="1329"/>
                  </a:lnTo>
                  <a:lnTo>
                    <a:pt x="577" y="1360"/>
                  </a:lnTo>
                  <a:lnTo>
                    <a:pt x="566" y="1390"/>
                  </a:lnTo>
                  <a:lnTo>
                    <a:pt x="556" y="1419"/>
                  </a:lnTo>
                  <a:lnTo>
                    <a:pt x="544" y="1446"/>
                  </a:lnTo>
                  <a:lnTo>
                    <a:pt x="539" y="1460"/>
                  </a:lnTo>
                  <a:lnTo>
                    <a:pt x="532" y="1473"/>
                  </a:lnTo>
                  <a:lnTo>
                    <a:pt x="526" y="1485"/>
                  </a:lnTo>
                  <a:lnTo>
                    <a:pt x="521" y="1498"/>
                  </a:lnTo>
                  <a:lnTo>
                    <a:pt x="507" y="1520"/>
                  </a:lnTo>
                  <a:lnTo>
                    <a:pt x="494" y="1543"/>
                  </a:lnTo>
                  <a:lnTo>
                    <a:pt x="481" y="1562"/>
                  </a:lnTo>
                  <a:lnTo>
                    <a:pt x="467" y="1581"/>
                  </a:lnTo>
                  <a:lnTo>
                    <a:pt x="452" y="1597"/>
                  </a:lnTo>
                  <a:lnTo>
                    <a:pt x="437" y="1612"/>
                  </a:lnTo>
                  <a:lnTo>
                    <a:pt x="423" y="1626"/>
                  </a:lnTo>
                  <a:lnTo>
                    <a:pt x="407" y="1637"/>
                  </a:lnTo>
                  <a:lnTo>
                    <a:pt x="391" y="1646"/>
                  </a:lnTo>
                  <a:lnTo>
                    <a:pt x="375" y="1653"/>
                  </a:lnTo>
                  <a:lnTo>
                    <a:pt x="358" y="1659"/>
                  </a:lnTo>
                  <a:lnTo>
                    <a:pt x="342" y="1662"/>
                  </a:lnTo>
                  <a:lnTo>
                    <a:pt x="326" y="1663"/>
                  </a:lnTo>
                  <a:lnTo>
                    <a:pt x="317" y="1663"/>
                  </a:lnTo>
                  <a:lnTo>
                    <a:pt x="309" y="1662"/>
                  </a:lnTo>
                  <a:lnTo>
                    <a:pt x="300" y="1661"/>
                  </a:lnTo>
                  <a:lnTo>
                    <a:pt x="292" y="1659"/>
                  </a:lnTo>
                  <a:lnTo>
                    <a:pt x="276" y="1653"/>
                  </a:lnTo>
                  <a:lnTo>
                    <a:pt x="260" y="1646"/>
                  </a:lnTo>
                  <a:lnTo>
                    <a:pt x="244" y="1637"/>
                  </a:lnTo>
                  <a:lnTo>
                    <a:pt x="236" y="1631"/>
                  </a:lnTo>
                  <a:lnTo>
                    <a:pt x="228" y="1626"/>
                  </a:lnTo>
                  <a:lnTo>
                    <a:pt x="214" y="1612"/>
                  </a:lnTo>
                  <a:lnTo>
                    <a:pt x="199" y="1597"/>
                  </a:lnTo>
                  <a:lnTo>
                    <a:pt x="170" y="1562"/>
                  </a:lnTo>
                  <a:lnTo>
                    <a:pt x="144" y="1520"/>
                  </a:lnTo>
                  <a:lnTo>
                    <a:pt x="119" y="1473"/>
                  </a:lnTo>
                  <a:lnTo>
                    <a:pt x="95" y="1419"/>
                  </a:lnTo>
                  <a:lnTo>
                    <a:pt x="74" y="1360"/>
                  </a:lnTo>
                  <a:lnTo>
                    <a:pt x="55" y="1296"/>
                  </a:lnTo>
                  <a:lnTo>
                    <a:pt x="39" y="1227"/>
                  </a:lnTo>
                  <a:lnTo>
                    <a:pt x="26" y="1154"/>
                  </a:lnTo>
                  <a:lnTo>
                    <a:pt x="15" y="1079"/>
                  </a:lnTo>
                  <a:lnTo>
                    <a:pt x="7" y="999"/>
                  </a:lnTo>
                  <a:lnTo>
                    <a:pt x="1" y="916"/>
                  </a:lnTo>
                  <a:lnTo>
                    <a:pt x="0" y="831"/>
                  </a:lnTo>
                  <a:lnTo>
                    <a:pt x="0" y="788"/>
                  </a:lnTo>
                  <a:lnTo>
                    <a:pt x="1" y="746"/>
                  </a:lnTo>
                  <a:lnTo>
                    <a:pt x="4" y="704"/>
                  </a:lnTo>
                  <a:lnTo>
                    <a:pt x="7" y="663"/>
                  </a:lnTo>
                  <a:lnTo>
                    <a:pt x="10" y="623"/>
                  </a:lnTo>
                  <a:lnTo>
                    <a:pt x="15" y="584"/>
                  </a:lnTo>
                  <a:lnTo>
                    <a:pt x="19" y="545"/>
                  </a:lnTo>
                  <a:lnTo>
                    <a:pt x="26" y="507"/>
                  </a:lnTo>
                  <a:lnTo>
                    <a:pt x="32" y="470"/>
                  </a:lnTo>
                  <a:lnTo>
                    <a:pt x="39" y="434"/>
                  </a:lnTo>
                  <a:lnTo>
                    <a:pt x="47" y="399"/>
                  </a:lnTo>
                  <a:lnTo>
                    <a:pt x="55" y="365"/>
                  </a:lnTo>
                  <a:lnTo>
                    <a:pt x="65" y="334"/>
                  </a:lnTo>
                  <a:lnTo>
                    <a:pt x="74" y="302"/>
                  </a:lnTo>
                  <a:lnTo>
                    <a:pt x="85" y="271"/>
                  </a:lnTo>
                  <a:lnTo>
                    <a:pt x="90" y="257"/>
                  </a:lnTo>
                  <a:lnTo>
                    <a:pt x="95" y="243"/>
                  </a:lnTo>
                  <a:lnTo>
                    <a:pt x="107" y="216"/>
                  </a:lnTo>
                  <a:lnTo>
                    <a:pt x="119" y="189"/>
                  </a:lnTo>
                  <a:lnTo>
                    <a:pt x="131" y="165"/>
                  </a:lnTo>
                  <a:lnTo>
                    <a:pt x="144" y="141"/>
                  </a:lnTo>
                  <a:lnTo>
                    <a:pt x="157" y="119"/>
                  </a:lnTo>
                  <a:lnTo>
                    <a:pt x="170" y="100"/>
                  </a:lnTo>
                  <a:lnTo>
                    <a:pt x="184" y="82"/>
                  </a:lnTo>
                  <a:lnTo>
                    <a:pt x="199" y="65"/>
                  </a:lnTo>
                  <a:lnTo>
                    <a:pt x="214" y="50"/>
                  </a:lnTo>
                  <a:lnTo>
                    <a:pt x="228" y="36"/>
                  </a:lnTo>
                  <a:lnTo>
                    <a:pt x="244" y="25"/>
                  </a:lnTo>
                  <a:lnTo>
                    <a:pt x="260" y="16"/>
                  </a:lnTo>
                  <a:lnTo>
                    <a:pt x="276" y="9"/>
                  </a:lnTo>
                  <a:lnTo>
                    <a:pt x="292" y="4"/>
                  </a:lnTo>
                  <a:lnTo>
                    <a:pt x="309" y="1"/>
                  </a:lnTo>
                  <a:lnTo>
                    <a:pt x="326" y="0"/>
                  </a:lnTo>
                  <a:close/>
                </a:path>
              </a:pathLst>
            </a:custGeom>
            <a:noFill/>
            <a:ln w="46038">
              <a:solidFill>
                <a:srgbClr val="FF3300"/>
              </a:solidFill>
              <a:prstDash val="solid"/>
              <a:round/>
              <a:headEnd/>
              <a:tailEnd/>
            </a:ln>
          </p:spPr>
          <p:txBody>
            <a:bodyPr/>
            <a:lstStyle/>
            <a:p>
              <a:endParaRPr lang="en-IN"/>
            </a:p>
          </p:txBody>
        </p:sp>
        <p:sp>
          <p:nvSpPr>
            <p:cNvPr id="28417" name="Freeform 86"/>
            <p:cNvSpPr>
              <a:spLocks/>
            </p:cNvSpPr>
            <p:nvPr/>
          </p:nvSpPr>
          <p:spPr bwMode="auto">
            <a:xfrm>
              <a:off x="3090" y="1449"/>
              <a:ext cx="217" cy="554"/>
            </a:xfrm>
            <a:custGeom>
              <a:avLst/>
              <a:gdLst>
                <a:gd name="T0" fmla="*/ 334 w 652"/>
                <a:gd name="T1" fmla="*/ 0 h 1663"/>
                <a:gd name="T2" fmla="*/ 351 w 652"/>
                <a:gd name="T3" fmla="*/ 2 h 1663"/>
                <a:gd name="T4" fmla="*/ 375 w 652"/>
                <a:gd name="T5" fmla="*/ 9 h 1663"/>
                <a:gd name="T6" fmla="*/ 407 w 652"/>
                <a:gd name="T7" fmla="*/ 25 h 1663"/>
                <a:gd name="T8" fmla="*/ 423 w 652"/>
                <a:gd name="T9" fmla="*/ 36 h 1663"/>
                <a:gd name="T10" fmla="*/ 452 w 652"/>
                <a:gd name="T11" fmla="*/ 65 h 1663"/>
                <a:gd name="T12" fmla="*/ 508 w 652"/>
                <a:gd name="T13" fmla="*/ 141 h 1663"/>
                <a:gd name="T14" fmla="*/ 556 w 652"/>
                <a:gd name="T15" fmla="*/ 243 h 1663"/>
                <a:gd name="T16" fmla="*/ 596 w 652"/>
                <a:gd name="T17" fmla="*/ 365 h 1663"/>
                <a:gd name="T18" fmla="*/ 625 w 652"/>
                <a:gd name="T19" fmla="*/ 507 h 1663"/>
                <a:gd name="T20" fmla="*/ 644 w 652"/>
                <a:gd name="T21" fmla="*/ 663 h 1663"/>
                <a:gd name="T22" fmla="*/ 652 w 652"/>
                <a:gd name="T23" fmla="*/ 831 h 1663"/>
                <a:gd name="T24" fmla="*/ 650 w 652"/>
                <a:gd name="T25" fmla="*/ 916 h 1663"/>
                <a:gd name="T26" fmla="*/ 644 w 652"/>
                <a:gd name="T27" fmla="*/ 999 h 1663"/>
                <a:gd name="T28" fmla="*/ 637 w 652"/>
                <a:gd name="T29" fmla="*/ 1079 h 1663"/>
                <a:gd name="T30" fmla="*/ 625 w 652"/>
                <a:gd name="T31" fmla="*/ 1154 h 1663"/>
                <a:gd name="T32" fmla="*/ 596 w 652"/>
                <a:gd name="T33" fmla="*/ 1296 h 1663"/>
                <a:gd name="T34" fmla="*/ 577 w 652"/>
                <a:gd name="T35" fmla="*/ 1360 h 1663"/>
                <a:gd name="T36" fmla="*/ 556 w 652"/>
                <a:gd name="T37" fmla="*/ 1419 h 1663"/>
                <a:gd name="T38" fmla="*/ 539 w 652"/>
                <a:gd name="T39" fmla="*/ 1460 h 1663"/>
                <a:gd name="T40" fmla="*/ 527 w 652"/>
                <a:gd name="T41" fmla="*/ 1485 h 1663"/>
                <a:gd name="T42" fmla="*/ 508 w 652"/>
                <a:gd name="T43" fmla="*/ 1520 h 1663"/>
                <a:gd name="T44" fmla="*/ 481 w 652"/>
                <a:gd name="T45" fmla="*/ 1562 h 1663"/>
                <a:gd name="T46" fmla="*/ 452 w 652"/>
                <a:gd name="T47" fmla="*/ 1597 h 1663"/>
                <a:gd name="T48" fmla="*/ 423 w 652"/>
                <a:gd name="T49" fmla="*/ 1626 h 1663"/>
                <a:gd name="T50" fmla="*/ 391 w 652"/>
                <a:gd name="T51" fmla="*/ 1646 h 1663"/>
                <a:gd name="T52" fmla="*/ 359 w 652"/>
                <a:gd name="T53" fmla="*/ 1659 h 1663"/>
                <a:gd name="T54" fmla="*/ 326 w 652"/>
                <a:gd name="T55" fmla="*/ 1663 h 1663"/>
                <a:gd name="T56" fmla="*/ 309 w 652"/>
                <a:gd name="T57" fmla="*/ 1662 h 1663"/>
                <a:gd name="T58" fmla="*/ 293 w 652"/>
                <a:gd name="T59" fmla="*/ 1659 h 1663"/>
                <a:gd name="T60" fmla="*/ 269 w 652"/>
                <a:gd name="T61" fmla="*/ 1650 h 1663"/>
                <a:gd name="T62" fmla="*/ 253 w 652"/>
                <a:gd name="T63" fmla="*/ 1641 h 1663"/>
                <a:gd name="T64" fmla="*/ 230 w 652"/>
                <a:gd name="T65" fmla="*/ 1626 h 1663"/>
                <a:gd name="T66" fmla="*/ 199 w 652"/>
                <a:gd name="T67" fmla="*/ 1597 h 1663"/>
                <a:gd name="T68" fmla="*/ 170 w 652"/>
                <a:gd name="T69" fmla="*/ 1562 h 1663"/>
                <a:gd name="T70" fmla="*/ 144 w 652"/>
                <a:gd name="T71" fmla="*/ 1520 h 1663"/>
                <a:gd name="T72" fmla="*/ 119 w 652"/>
                <a:gd name="T73" fmla="*/ 1473 h 1663"/>
                <a:gd name="T74" fmla="*/ 95 w 652"/>
                <a:gd name="T75" fmla="*/ 1419 h 1663"/>
                <a:gd name="T76" fmla="*/ 56 w 652"/>
                <a:gd name="T77" fmla="*/ 1296 h 1663"/>
                <a:gd name="T78" fmla="*/ 26 w 652"/>
                <a:gd name="T79" fmla="*/ 1154 h 1663"/>
                <a:gd name="T80" fmla="*/ 8 w 652"/>
                <a:gd name="T81" fmla="*/ 999 h 1663"/>
                <a:gd name="T82" fmla="*/ 0 w 652"/>
                <a:gd name="T83" fmla="*/ 831 h 1663"/>
                <a:gd name="T84" fmla="*/ 3 w 652"/>
                <a:gd name="T85" fmla="*/ 746 h 1663"/>
                <a:gd name="T86" fmla="*/ 8 w 652"/>
                <a:gd name="T87" fmla="*/ 663 h 1663"/>
                <a:gd name="T88" fmla="*/ 15 w 652"/>
                <a:gd name="T89" fmla="*/ 584 h 1663"/>
                <a:gd name="T90" fmla="*/ 26 w 652"/>
                <a:gd name="T91" fmla="*/ 507 h 1663"/>
                <a:gd name="T92" fmla="*/ 48 w 652"/>
                <a:gd name="T93" fmla="*/ 399 h 1663"/>
                <a:gd name="T94" fmla="*/ 65 w 652"/>
                <a:gd name="T95" fmla="*/ 334 h 1663"/>
                <a:gd name="T96" fmla="*/ 85 w 652"/>
                <a:gd name="T97" fmla="*/ 271 h 1663"/>
                <a:gd name="T98" fmla="*/ 107 w 652"/>
                <a:gd name="T99" fmla="*/ 216 h 1663"/>
                <a:gd name="T100" fmla="*/ 131 w 652"/>
                <a:gd name="T101" fmla="*/ 165 h 1663"/>
                <a:gd name="T102" fmla="*/ 150 w 652"/>
                <a:gd name="T103" fmla="*/ 131 h 1663"/>
                <a:gd name="T104" fmla="*/ 164 w 652"/>
                <a:gd name="T105" fmla="*/ 109 h 1663"/>
                <a:gd name="T106" fmla="*/ 185 w 652"/>
                <a:gd name="T107" fmla="*/ 82 h 1663"/>
                <a:gd name="T108" fmla="*/ 214 w 652"/>
                <a:gd name="T109" fmla="*/ 50 h 1663"/>
                <a:gd name="T110" fmla="*/ 244 w 652"/>
                <a:gd name="T111" fmla="*/ 25 h 1663"/>
                <a:gd name="T112" fmla="*/ 276 w 652"/>
                <a:gd name="T113" fmla="*/ 9 h 1663"/>
                <a:gd name="T114" fmla="*/ 309 w 652"/>
                <a:gd name="T115" fmla="*/ 1 h 16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52"/>
                <a:gd name="T175" fmla="*/ 0 h 1663"/>
                <a:gd name="T176" fmla="*/ 652 w 652"/>
                <a:gd name="T177" fmla="*/ 1663 h 166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52" h="1663">
                  <a:moveTo>
                    <a:pt x="326" y="0"/>
                  </a:moveTo>
                  <a:lnTo>
                    <a:pt x="334" y="0"/>
                  </a:lnTo>
                  <a:lnTo>
                    <a:pt x="342" y="1"/>
                  </a:lnTo>
                  <a:lnTo>
                    <a:pt x="351" y="2"/>
                  </a:lnTo>
                  <a:lnTo>
                    <a:pt x="359" y="4"/>
                  </a:lnTo>
                  <a:lnTo>
                    <a:pt x="375" y="9"/>
                  </a:lnTo>
                  <a:lnTo>
                    <a:pt x="391" y="16"/>
                  </a:lnTo>
                  <a:lnTo>
                    <a:pt x="407" y="25"/>
                  </a:lnTo>
                  <a:lnTo>
                    <a:pt x="415" y="31"/>
                  </a:lnTo>
                  <a:lnTo>
                    <a:pt x="423" y="36"/>
                  </a:lnTo>
                  <a:lnTo>
                    <a:pt x="438" y="50"/>
                  </a:lnTo>
                  <a:lnTo>
                    <a:pt x="452" y="65"/>
                  </a:lnTo>
                  <a:lnTo>
                    <a:pt x="481" y="100"/>
                  </a:lnTo>
                  <a:lnTo>
                    <a:pt x="508" y="141"/>
                  </a:lnTo>
                  <a:lnTo>
                    <a:pt x="534" y="189"/>
                  </a:lnTo>
                  <a:lnTo>
                    <a:pt x="556" y="243"/>
                  </a:lnTo>
                  <a:lnTo>
                    <a:pt x="577" y="302"/>
                  </a:lnTo>
                  <a:lnTo>
                    <a:pt x="596" y="365"/>
                  </a:lnTo>
                  <a:lnTo>
                    <a:pt x="612" y="434"/>
                  </a:lnTo>
                  <a:lnTo>
                    <a:pt x="625" y="507"/>
                  </a:lnTo>
                  <a:lnTo>
                    <a:pt x="637" y="584"/>
                  </a:lnTo>
                  <a:lnTo>
                    <a:pt x="644" y="663"/>
                  </a:lnTo>
                  <a:lnTo>
                    <a:pt x="650" y="746"/>
                  </a:lnTo>
                  <a:lnTo>
                    <a:pt x="652" y="831"/>
                  </a:lnTo>
                  <a:lnTo>
                    <a:pt x="651" y="874"/>
                  </a:lnTo>
                  <a:lnTo>
                    <a:pt x="650" y="916"/>
                  </a:lnTo>
                  <a:lnTo>
                    <a:pt x="648" y="958"/>
                  </a:lnTo>
                  <a:lnTo>
                    <a:pt x="644" y="999"/>
                  </a:lnTo>
                  <a:lnTo>
                    <a:pt x="641" y="1039"/>
                  </a:lnTo>
                  <a:lnTo>
                    <a:pt x="637" y="1079"/>
                  </a:lnTo>
                  <a:lnTo>
                    <a:pt x="632" y="1117"/>
                  </a:lnTo>
                  <a:lnTo>
                    <a:pt x="625" y="1154"/>
                  </a:lnTo>
                  <a:lnTo>
                    <a:pt x="612" y="1227"/>
                  </a:lnTo>
                  <a:lnTo>
                    <a:pt x="596" y="1296"/>
                  </a:lnTo>
                  <a:lnTo>
                    <a:pt x="586" y="1329"/>
                  </a:lnTo>
                  <a:lnTo>
                    <a:pt x="577" y="1360"/>
                  </a:lnTo>
                  <a:lnTo>
                    <a:pt x="566" y="1390"/>
                  </a:lnTo>
                  <a:lnTo>
                    <a:pt x="556" y="1419"/>
                  </a:lnTo>
                  <a:lnTo>
                    <a:pt x="544" y="1446"/>
                  </a:lnTo>
                  <a:lnTo>
                    <a:pt x="539" y="1460"/>
                  </a:lnTo>
                  <a:lnTo>
                    <a:pt x="534" y="1473"/>
                  </a:lnTo>
                  <a:lnTo>
                    <a:pt x="527" y="1485"/>
                  </a:lnTo>
                  <a:lnTo>
                    <a:pt x="521" y="1498"/>
                  </a:lnTo>
                  <a:lnTo>
                    <a:pt x="508" y="1520"/>
                  </a:lnTo>
                  <a:lnTo>
                    <a:pt x="495" y="1543"/>
                  </a:lnTo>
                  <a:lnTo>
                    <a:pt x="481" y="1562"/>
                  </a:lnTo>
                  <a:lnTo>
                    <a:pt x="467" y="1581"/>
                  </a:lnTo>
                  <a:lnTo>
                    <a:pt x="452" y="1597"/>
                  </a:lnTo>
                  <a:lnTo>
                    <a:pt x="438" y="1612"/>
                  </a:lnTo>
                  <a:lnTo>
                    <a:pt x="423" y="1626"/>
                  </a:lnTo>
                  <a:lnTo>
                    <a:pt x="407" y="1637"/>
                  </a:lnTo>
                  <a:lnTo>
                    <a:pt x="391" y="1646"/>
                  </a:lnTo>
                  <a:lnTo>
                    <a:pt x="375" y="1653"/>
                  </a:lnTo>
                  <a:lnTo>
                    <a:pt x="359" y="1659"/>
                  </a:lnTo>
                  <a:lnTo>
                    <a:pt x="342" y="1662"/>
                  </a:lnTo>
                  <a:lnTo>
                    <a:pt x="326" y="1663"/>
                  </a:lnTo>
                  <a:lnTo>
                    <a:pt x="317" y="1663"/>
                  </a:lnTo>
                  <a:lnTo>
                    <a:pt x="309" y="1662"/>
                  </a:lnTo>
                  <a:lnTo>
                    <a:pt x="301" y="1661"/>
                  </a:lnTo>
                  <a:lnTo>
                    <a:pt x="293" y="1659"/>
                  </a:lnTo>
                  <a:lnTo>
                    <a:pt x="276" y="1653"/>
                  </a:lnTo>
                  <a:lnTo>
                    <a:pt x="269" y="1650"/>
                  </a:lnTo>
                  <a:lnTo>
                    <a:pt x="260" y="1646"/>
                  </a:lnTo>
                  <a:lnTo>
                    <a:pt x="253" y="1641"/>
                  </a:lnTo>
                  <a:lnTo>
                    <a:pt x="244" y="1637"/>
                  </a:lnTo>
                  <a:lnTo>
                    <a:pt x="230" y="1626"/>
                  </a:lnTo>
                  <a:lnTo>
                    <a:pt x="214" y="1612"/>
                  </a:lnTo>
                  <a:lnTo>
                    <a:pt x="199" y="1597"/>
                  </a:lnTo>
                  <a:lnTo>
                    <a:pt x="185" y="1581"/>
                  </a:lnTo>
                  <a:lnTo>
                    <a:pt x="170" y="1562"/>
                  </a:lnTo>
                  <a:lnTo>
                    <a:pt x="157" y="1543"/>
                  </a:lnTo>
                  <a:lnTo>
                    <a:pt x="144" y="1520"/>
                  </a:lnTo>
                  <a:lnTo>
                    <a:pt x="131" y="1498"/>
                  </a:lnTo>
                  <a:lnTo>
                    <a:pt x="119" y="1473"/>
                  </a:lnTo>
                  <a:lnTo>
                    <a:pt x="107" y="1446"/>
                  </a:lnTo>
                  <a:lnTo>
                    <a:pt x="95" y="1419"/>
                  </a:lnTo>
                  <a:lnTo>
                    <a:pt x="74" y="1360"/>
                  </a:lnTo>
                  <a:lnTo>
                    <a:pt x="56" y="1296"/>
                  </a:lnTo>
                  <a:lnTo>
                    <a:pt x="39" y="1227"/>
                  </a:lnTo>
                  <a:lnTo>
                    <a:pt x="26" y="1154"/>
                  </a:lnTo>
                  <a:lnTo>
                    <a:pt x="15" y="1079"/>
                  </a:lnTo>
                  <a:lnTo>
                    <a:pt x="8" y="999"/>
                  </a:lnTo>
                  <a:lnTo>
                    <a:pt x="3" y="916"/>
                  </a:lnTo>
                  <a:lnTo>
                    <a:pt x="0" y="831"/>
                  </a:lnTo>
                  <a:lnTo>
                    <a:pt x="1" y="788"/>
                  </a:lnTo>
                  <a:lnTo>
                    <a:pt x="3" y="746"/>
                  </a:lnTo>
                  <a:lnTo>
                    <a:pt x="5" y="704"/>
                  </a:lnTo>
                  <a:lnTo>
                    <a:pt x="8" y="663"/>
                  </a:lnTo>
                  <a:lnTo>
                    <a:pt x="11" y="623"/>
                  </a:lnTo>
                  <a:lnTo>
                    <a:pt x="15" y="584"/>
                  </a:lnTo>
                  <a:lnTo>
                    <a:pt x="20" y="545"/>
                  </a:lnTo>
                  <a:lnTo>
                    <a:pt x="26" y="507"/>
                  </a:lnTo>
                  <a:lnTo>
                    <a:pt x="39" y="434"/>
                  </a:lnTo>
                  <a:lnTo>
                    <a:pt x="48" y="399"/>
                  </a:lnTo>
                  <a:lnTo>
                    <a:pt x="56" y="365"/>
                  </a:lnTo>
                  <a:lnTo>
                    <a:pt x="65" y="334"/>
                  </a:lnTo>
                  <a:lnTo>
                    <a:pt x="74" y="302"/>
                  </a:lnTo>
                  <a:lnTo>
                    <a:pt x="85" y="271"/>
                  </a:lnTo>
                  <a:lnTo>
                    <a:pt x="95" y="243"/>
                  </a:lnTo>
                  <a:lnTo>
                    <a:pt x="107" y="216"/>
                  </a:lnTo>
                  <a:lnTo>
                    <a:pt x="119" y="189"/>
                  </a:lnTo>
                  <a:lnTo>
                    <a:pt x="131" y="165"/>
                  </a:lnTo>
                  <a:lnTo>
                    <a:pt x="144" y="141"/>
                  </a:lnTo>
                  <a:lnTo>
                    <a:pt x="150" y="131"/>
                  </a:lnTo>
                  <a:lnTo>
                    <a:pt x="157" y="119"/>
                  </a:lnTo>
                  <a:lnTo>
                    <a:pt x="164" y="109"/>
                  </a:lnTo>
                  <a:lnTo>
                    <a:pt x="170" y="100"/>
                  </a:lnTo>
                  <a:lnTo>
                    <a:pt x="185" y="82"/>
                  </a:lnTo>
                  <a:lnTo>
                    <a:pt x="199" y="65"/>
                  </a:lnTo>
                  <a:lnTo>
                    <a:pt x="214" y="50"/>
                  </a:lnTo>
                  <a:lnTo>
                    <a:pt x="230" y="36"/>
                  </a:lnTo>
                  <a:lnTo>
                    <a:pt x="244" y="25"/>
                  </a:lnTo>
                  <a:lnTo>
                    <a:pt x="260" y="16"/>
                  </a:lnTo>
                  <a:lnTo>
                    <a:pt x="276" y="9"/>
                  </a:lnTo>
                  <a:lnTo>
                    <a:pt x="293" y="4"/>
                  </a:lnTo>
                  <a:lnTo>
                    <a:pt x="309" y="1"/>
                  </a:lnTo>
                  <a:lnTo>
                    <a:pt x="326" y="0"/>
                  </a:lnTo>
                  <a:close/>
                </a:path>
              </a:pathLst>
            </a:custGeom>
            <a:noFill/>
            <a:ln w="46038">
              <a:solidFill>
                <a:srgbClr val="FF3300"/>
              </a:solidFill>
              <a:prstDash val="solid"/>
              <a:round/>
              <a:headEnd/>
              <a:tailEnd/>
            </a:ln>
          </p:spPr>
          <p:txBody>
            <a:bodyPr/>
            <a:lstStyle/>
            <a:p>
              <a:endParaRPr lang="en-IN"/>
            </a:p>
          </p:txBody>
        </p:sp>
        <p:sp>
          <p:nvSpPr>
            <p:cNvPr id="28418" name="Freeform 87"/>
            <p:cNvSpPr>
              <a:spLocks/>
            </p:cNvSpPr>
            <p:nvPr/>
          </p:nvSpPr>
          <p:spPr bwMode="auto">
            <a:xfrm>
              <a:off x="2794" y="1449"/>
              <a:ext cx="217" cy="554"/>
            </a:xfrm>
            <a:custGeom>
              <a:avLst/>
              <a:gdLst>
                <a:gd name="T0" fmla="*/ 334 w 650"/>
                <a:gd name="T1" fmla="*/ 0 h 1663"/>
                <a:gd name="T2" fmla="*/ 351 w 650"/>
                <a:gd name="T3" fmla="*/ 2 h 1663"/>
                <a:gd name="T4" fmla="*/ 375 w 650"/>
                <a:gd name="T5" fmla="*/ 9 h 1663"/>
                <a:gd name="T6" fmla="*/ 406 w 650"/>
                <a:gd name="T7" fmla="*/ 25 h 1663"/>
                <a:gd name="T8" fmla="*/ 437 w 650"/>
                <a:gd name="T9" fmla="*/ 50 h 1663"/>
                <a:gd name="T10" fmla="*/ 465 w 650"/>
                <a:gd name="T11" fmla="*/ 82 h 1663"/>
                <a:gd name="T12" fmla="*/ 494 w 650"/>
                <a:gd name="T13" fmla="*/ 119 h 1663"/>
                <a:gd name="T14" fmla="*/ 519 w 650"/>
                <a:gd name="T15" fmla="*/ 165 h 1663"/>
                <a:gd name="T16" fmla="*/ 555 w 650"/>
                <a:gd name="T17" fmla="*/ 243 h 1663"/>
                <a:gd name="T18" fmla="*/ 594 w 650"/>
                <a:gd name="T19" fmla="*/ 365 h 1663"/>
                <a:gd name="T20" fmla="*/ 625 w 650"/>
                <a:gd name="T21" fmla="*/ 507 h 1663"/>
                <a:gd name="T22" fmla="*/ 644 w 650"/>
                <a:gd name="T23" fmla="*/ 663 h 1663"/>
                <a:gd name="T24" fmla="*/ 650 w 650"/>
                <a:gd name="T25" fmla="*/ 831 h 1663"/>
                <a:gd name="T26" fmla="*/ 649 w 650"/>
                <a:gd name="T27" fmla="*/ 916 h 1663"/>
                <a:gd name="T28" fmla="*/ 644 w 650"/>
                <a:gd name="T29" fmla="*/ 999 h 1663"/>
                <a:gd name="T30" fmla="*/ 635 w 650"/>
                <a:gd name="T31" fmla="*/ 1079 h 1663"/>
                <a:gd name="T32" fmla="*/ 625 w 650"/>
                <a:gd name="T33" fmla="*/ 1154 h 1663"/>
                <a:gd name="T34" fmla="*/ 594 w 650"/>
                <a:gd name="T35" fmla="*/ 1296 h 1663"/>
                <a:gd name="T36" fmla="*/ 576 w 650"/>
                <a:gd name="T37" fmla="*/ 1360 h 1663"/>
                <a:gd name="T38" fmla="*/ 555 w 650"/>
                <a:gd name="T39" fmla="*/ 1419 h 1663"/>
                <a:gd name="T40" fmla="*/ 532 w 650"/>
                <a:gd name="T41" fmla="*/ 1473 h 1663"/>
                <a:gd name="T42" fmla="*/ 506 w 650"/>
                <a:gd name="T43" fmla="*/ 1520 h 1663"/>
                <a:gd name="T44" fmla="*/ 494 w 650"/>
                <a:gd name="T45" fmla="*/ 1543 h 1663"/>
                <a:gd name="T46" fmla="*/ 480 w 650"/>
                <a:gd name="T47" fmla="*/ 1562 h 1663"/>
                <a:gd name="T48" fmla="*/ 451 w 650"/>
                <a:gd name="T49" fmla="*/ 1597 h 1663"/>
                <a:gd name="T50" fmla="*/ 421 w 650"/>
                <a:gd name="T51" fmla="*/ 1626 h 1663"/>
                <a:gd name="T52" fmla="*/ 390 w 650"/>
                <a:gd name="T53" fmla="*/ 1646 h 1663"/>
                <a:gd name="T54" fmla="*/ 360 w 650"/>
                <a:gd name="T55" fmla="*/ 1659 h 1663"/>
                <a:gd name="T56" fmla="*/ 326 w 650"/>
                <a:gd name="T57" fmla="*/ 1663 h 1663"/>
                <a:gd name="T58" fmla="*/ 309 w 650"/>
                <a:gd name="T59" fmla="*/ 1662 h 1663"/>
                <a:gd name="T60" fmla="*/ 293 w 650"/>
                <a:gd name="T61" fmla="*/ 1659 h 1663"/>
                <a:gd name="T62" fmla="*/ 260 w 650"/>
                <a:gd name="T63" fmla="*/ 1646 h 1663"/>
                <a:gd name="T64" fmla="*/ 237 w 650"/>
                <a:gd name="T65" fmla="*/ 1631 h 1663"/>
                <a:gd name="T66" fmla="*/ 214 w 650"/>
                <a:gd name="T67" fmla="*/ 1612 h 1663"/>
                <a:gd name="T68" fmla="*/ 171 w 650"/>
                <a:gd name="T69" fmla="*/ 1562 h 1663"/>
                <a:gd name="T70" fmla="*/ 119 w 650"/>
                <a:gd name="T71" fmla="*/ 1473 h 1663"/>
                <a:gd name="T72" fmla="*/ 96 w 650"/>
                <a:gd name="T73" fmla="*/ 1419 h 1663"/>
                <a:gd name="T74" fmla="*/ 55 w 650"/>
                <a:gd name="T75" fmla="*/ 1296 h 1663"/>
                <a:gd name="T76" fmla="*/ 26 w 650"/>
                <a:gd name="T77" fmla="*/ 1154 h 1663"/>
                <a:gd name="T78" fmla="*/ 7 w 650"/>
                <a:gd name="T79" fmla="*/ 999 h 1663"/>
                <a:gd name="T80" fmla="*/ 0 w 650"/>
                <a:gd name="T81" fmla="*/ 831 h 1663"/>
                <a:gd name="T82" fmla="*/ 2 w 650"/>
                <a:gd name="T83" fmla="*/ 746 h 1663"/>
                <a:gd name="T84" fmla="*/ 7 w 650"/>
                <a:gd name="T85" fmla="*/ 663 h 1663"/>
                <a:gd name="T86" fmla="*/ 14 w 650"/>
                <a:gd name="T87" fmla="*/ 584 h 1663"/>
                <a:gd name="T88" fmla="*/ 26 w 650"/>
                <a:gd name="T89" fmla="*/ 507 h 1663"/>
                <a:gd name="T90" fmla="*/ 47 w 650"/>
                <a:gd name="T91" fmla="*/ 399 h 1663"/>
                <a:gd name="T92" fmla="*/ 65 w 650"/>
                <a:gd name="T93" fmla="*/ 334 h 1663"/>
                <a:gd name="T94" fmla="*/ 85 w 650"/>
                <a:gd name="T95" fmla="*/ 271 h 1663"/>
                <a:gd name="T96" fmla="*/ 107 w 650"/>
                <a:gd name="T97" fmla="*/ 216 h 1663"/>
                <a:gd name="T98" fmla="*/ 130 w 650"/>
                <a:gd name="T99" fmla="*/ 165 h 1663"/>
                <a:gd name="T100" fmla="*/ 157 w 650"/>
                <a:gd name="T101" fmla="*/ 119 h 1663"/>
                <a:gd name="T102" fmla="*/ 184 w 650"/>
                <a:gd name="T103" fmla="*/ 82 h 1663"/>
                <a:gd name="T104" fmla="*/ 214 w 650"/>
                <a:gd name="T105" fmla="*/ 50 h 1663"/>
                <a:gd name="T106" fmla="*/ 244 w 650"/>
                <a:gd name="T107" fmla="*/ 25 h 1663"/>
                <a:gd name="T108" fmla="*/ 276 w 650"/>
                <a:gd name="T109" fmla="*/ 9 h 1663"/>
                <a:gd name="T110" fmla="*/ 309 w 650"/>
                <a:gd name="T111" fmla="*/ 1 h 166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50"/>
                <a:gd name="T169" fmla="*/ 0 h 1663"/>
                <a:gd name="T170" fmla="*/ 650 w 650"/>
                <a:gd name="T171" fmla="*/ 1663 h 166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50" h="1663">
                  <a:moveTo>
                    <a:pt x="326" y="0"/>
                  </a:moveTo>
                  <a:lnTo>
                    <a:pt x="334" y="0"/>
                  </a:lnTo>
                  <a:lnTo>
                    <a:pt x="343" y="1"/>
                  </a:lnTo>
                  <a:lnTo>
                    <a:pt x="351" y="2"/>
                  </a:lnTo>
                  <a:lnTo>
                    <a:pt x="360" y="4"/>
                  </a:lnTo>
                  <a:lnTo>
                    <a:pt x="375" y="9"/>
                  </a:lnTo>
                  <a:lnTo>
                    <a:pt x="390" y="16"/>
                  </a:lnTo>
                  <a:lnTo>
                    <a:pt x="406" y="25"/>
                  </a:lnTo>
                  <a:lnTo>
                    <a:pt x="421" y="36"/>
                  </a:lnTo>
                  <a:lnTo>
                    <a:pt x="437" y="50"/>
                  </a:lnTo>
                  <a:lnTo>
                    <a:pt x="451" y="65"/>
                  </a:lnTo>
                  <a:lnTo>
                    <a:pt x="465" y="82"/>
                  </a:lnTo>
                  <a:lnTo>
                    <a:pt x="480" y="100"/>
                  </a:lnTo>
                  <a:lnTo>
                    <a:pt x="494" y="119"/>
                  </a:lnTo>
                  <a:lnTo>
                    <a:pt x="506" y="141"/>
                  </a:lnTo>
                  <a:lnTo>
                    <a:pt x="519" y="165"/>
                  </a:lnTo>
                  <a:lnTo>
                    <a:pt x="532" y="189"/>
                  </a:lnTo>
                  <a:lnTo>
                    <a:pt x="555" y="243"/>
                  </a:lnTo>
                  <a:lnTo>
                    <a:pt x="576" y="302"/>
                  </a:lnTo>
                  <a:lnTo>
                    <a:pt x="594" y="365"/>
                  </a:lnTo>
                  <a:lnTo>
                    <a:pt x="611" y="434"/>
                  </a:lnTo>
                  <a:lnTo>
                    <a:pt x="625" y="507"/>
                  </a:lnTo>
                  <a:lnTo>
                    <a:pt x="635" y="584"/>
                  </a:lnTo>
                  <a:lnTo>
                    <a:pt x="644" y="663"/>
                  </a:lnTo>
                  <a:lnTo>
                    <a:pt x="649" y="746"/>
                  </a:lnTo>
                  <a:lnTo>
                    <a:pt x="650" y="831"/>
                  </a:lnTo>
                  <a:lnTo>
                    <a:pt x="650" y="874"/>
                  </a:lnTo>
                  <a:lnTo>
                    <a:pt x="649" y="916"/>
                  </a:lnTo>
                  <a:lnTo>
                    <a:pt x="647" y="958"/>
                  </a:lnTo>
                  <a:lnTo>
                    <a:pt x="644" y="999"/>
                  </a:lnTo>
                  <a:lnTo>
                    <a:pt x="640" y="1039"/>
                  </a:lnTo>
                  <a:lnTo>
                    <a:pt x="635" y="1079"/>
                  </a:lnTo>
                  <a:lnTo>
                    <a:pt x="630" y="1117"/>
                  </a:lnTo>
                  <a:lnTo>
                    <a:pt x="625" y="1154"/>
                  </a:lnTo>
                  <a:lnTo>
                    <a:pt x="611" y="1227"/>
                  </a:lnTo>
                  <a:lnTo>
                    <a:pt x="594" y="1296"/>
                  </a:lnTo>
                  <a:lnTo>
                    <a:pt x="585" y="1329"/>
                  </a:lnTo>
                  <a:lnTo>
                    <a:pt x="576" y="1360"/>
                  </a:lnTo>
                  <a:lnTo>
                    <a:pt x="565" y="1390"/>
                  </a:lnTo>
                  <a:lnTo>
                    <a:pt x="555" y="1419"/>
                  </a:lnTo>
                  <a:lnTo>
                    <a:pt x="543" y="1446"/>
                  </a:lnTo>
                  <a:lnTo>
                    <a:pt x="532" y="1473"/>
                  </a:lnTo>
                  <a:lnTo>
                    <a:pt x="519" y="1498"/>
                  </a:lnTo>
                  <a:lnTo>
                    <a:pt x="506" y="1520"/>
                  </a:lnTo>
                  <a:lnTo>
                    <a:pt x="500" y="1532"/>
                  </a:lnTo>
                  <a:lnTo>
                    <a:pt x="494" y="1543"/>
                  </a:lnTo>
                  <a:lnTo>
                    <a:pt x="486" y="1553"/>
                  </a:lnTo>
                  <a:lnTo>
                    <a:pt x="480" y="1562"/>
                  </a:lnTo>
                  <a:lnTo>
                    <a:pt x="465" y="1581"/>
                  </a:lnTo>
                  <a:lnTo>
                    <a:pt x="451" y="1597"/>
                  </a:lnTo>
                  <a:lnTo>
                    <a:pt x="437" y="1612"/>
                  </a:lnTo>
                  <a:lnTo>
                    <a:pt x="421" y="1626"/>
                  </a:lnTo>
                  <a:lnTo>
                    <a:pt x="406" y="1637"/>
                  </a:lnTo>
                  <a:lnTo>
                    <a:pt x="390" y="1646"/>
                  </a:lnTo>
                  <a:lnTo>
                    <a:pt x="375" y="1653"/>
                  </a:lnTo>
                  <a:lnTo>
                    <a:pt x="360" y="1659"/>
                  </a:lnTo>
                  <a:lnTo>
                    <a:pt x="343" y="1662"/>
                  </a:lnTo>
                  <a:lnTo>
                    <a:pt x="326" y="1663"/>
                  </a:lnTo>
                  <a:lnTo>
                    <a:pt x="317" y="1663"/>
                  </a:lnTo>
                  <a:lnTo>
                    <a:pt x="309" y="1662"/>
                  </a:lnTo>
                  <a:lnTo>
                    <a:pt x="300" y="1661"/>
                  </a:lnTo>
                  <a:lnTo>
                    <a:pt x="293" y="1659"/>
                  </a:lnTo>
                  <a:lnTo>
                    <a:pt x="276" y="1653"/>
                  </a:lnTo>
                  <a:lnTo>
                    <a:pt x="260" y="1646"/>
                  </a:lnTo>
                  <a:lnTo>
                    <a:pt x="244" y="1637"/>
                  </a:lnTo>
                  <a:lnTo>
                    <a:pt x="237" y="1631"/>
                  </a:lnTo>
                  <a:lnTo>
                    <a:pt x="229" y="1626"/>
                  </a:lnTo>
                  <a:lnTo>
                    <a:pt x="214" y="1612"/>
                  </a:lnTo>
                  <a:lnTo>
                    <a:pt x="199" y="1597"/>
                  </a:lnTo>
                  <a:lnTo>
                    <a:pt x="171" y="1562"/>
                  </a:lnTo>
                  <a:lnTo>
                    <a:pt x="144" y="1520"/>
                  </a:lnTo>
                  <a:lnTo>
                    <a:pt x="119" y="1473"/>
                  </a:lnTo>
                  <a:lnTo>
                    <a:pt x="107" y="1446"/>
                  </a:lnTo>
                  <a:lnTo>
                    <a:pt x="96" y="1419"/>
                  </a:lnTo>
                  <a:lnTo>
                    <a:pt x="74" y="1360"/>
                  </a:lnTo>
                  <a:lnTo>
                    <a:pt x="55" y="1296"/>
                  </a:lnTo>
                  <a:lnTo>
                    <a:pt x="40" y="1227"/>
                  </a:lnTo>
                  <a:lnTo>
                    <a:pt x="26" y="1154"/>
                  </a:lnTo>
                  <a:lnTo>
                    <a:pt x="14" y="1079"/>
                  </a:lnTo>
                  <a:lnTo>
                    <a:pt x="7" y="999"/>
                  </a:lnTo>
                  <a:lnTo>
                    <a:pt x="2" y="916"/>
                  </a:lnTo>
                  <a:lnTo>
                    <a:pt x="0" y="831"/>
                  </a:lnTo>
                  <a:lnTo>
                    <a:pt x="1" y="788"/>
                  </a:lnTo>
                  <a:lnTo>
                    <a:pt x="2" y="746"/>
                  </a:lnTo>
                  <a:lnTo>
                    <a:pt x="4" y="704"/>
                  </a:lnTo>
                  <a:lnTo>
                    <a:pt x="7" y="663"/>
                  </a:lnTo>
                  <a:lnTo>
                    <a:pt x="10" y="623"/>
                  </a:lnTo>
                  <a:lnTo>
                    <a:pt x="14" y="584"/>
                  </a:lnTo>
                  <a:lnTo>
                    <a:pt x="20" y="545"/>
                  </a:lnTo>
                  <a:lnTo>
                    <a:pt x="26" y="507"/>
                  </a:lnTo>
                  <a:lnTo>
                    <a:pt x="40" y="434"/>
                  </a:lnTo>
                  <a:lnTo>
                    <a:pt x="47" y="399"/>
                  </a:lnTo>
                  <a:lnTo>
                    <a:pt x="55" y="365"/>
                  </a:lnTo>
                  <a:lnTo>
                    <a:pt x="65" y="334"/>
                  </a:lnTo>
                  <a:lnTo>
                    <a:pt x="74" y="302"/>
                  </a:lnTo>
                  <a:lnTo>
                    <a:pt x="85" y="271"/>
                  </a:lnTo>
                  <a:lnTo>
                    <a:pt x="96" y="243"/>
                  </a:lnTo>
                  <a:lnTo>
                    <a:pt x="107" y="216"/>
                  </a:lnTo>
                  <a:lnTo>
                    <a:pt x="119" y="189"/>
                  </a:lnTo>
                  <a:lnTo>
                    <a:pt x="130" y="165"/>
                  </a:lnTo>
                  <a:lnTo>
                    <a:pt x="144" y="141"/>
                  </a:lnTo>
                  <a:lnTo>
                    <a:pt x="157" y="119"/>
                  </a:lnTo>
                  <a:lnTo>
                    <a:pt x="171" y="100"/>
                  </a:lnTo>
                  <a:lnTo>
                    <a:pt x="184" y="82"/>
                  </a:lnTo>
                  <a:lnTo>
                    <a:pt x="199" y="65"/>
                  </a:lnTo>
                  <a:lnTo>
                    <a:pt x="214" y="50"/>
                  </a:lnTo>
                  <a:lnTo>
                    <a:pt x="229" y="36"/>
                  </a:lnTo>
                  <a:lnTo>
                    <a:pt x="244" y="25"/>
                  </a:lnTo>
                  <a:lnTo>
                    <a:pt x="260" y="16"/>
                  </a:lnTo>
                  <a:lnTo>
                    <a:pt x="276" y="9"/>
                  </a:lnTo>
                  <a:lnTo>
                    <a:pt x="293" y="4"/>
                  </a:lnTo>
                  <a:lnTo>
                    <a:pt x="309" y="1"/>
                  </a:lnTo>
                  <a:lnTo>
                    <a:pt x="326" y="0"/>
                  </a:lnTo>
                  <a:close/>
                </a:path>
              </a:pathLst>
            </a:custGeom>
            <a:noFill/>
            <a:ln w="46038">
              <a:solidFill>
                <a:srgbClr val="FF3300"/>
              </a:solidFill>
              <a:prstDash val="solid"/>
              <a:round/>
              <a:headEnd/>
              <a:tailEnd/>
            </a:ln>
          </p:spPr>
          <p:txBody>
            <a:bodyPr/>
            <a:lstStyle/>
            <a:p>
              <a:endParaRPr lang="en-IN"/>
            </a:p>
          </p:txBody>
        </p:sp>
        <p:sp>
          <p:nvSpPr>
            <p:cNvPr id="28419" name="Freeform 88"/>
            <p:cNvSpPr>
              <a:spLocks/>
            </p:cNvSpPr>
            <p:nvPr/>
          </p:nvSpPr>
          <p:spPr bwMode="auto">
            <a:xfrm>
              <a:off x="3682" y="1449"/>
              <a:ext cx="217" cy="554"/>
            </a:xfrm>
            <a:custGeom>
              <a:avLst/>
              <a:gdLst>
                <a:gd name="T0" fmla="*/ 334 w 652"/>
                <a:gd name="T1" fmla="*/ 0 h 1663"/>
                <a:gd name="T2" fmla="*/ 351 w 652"/>
                <a:gd name="T3" fmla="*/ 2 h 1663"/>
                <a:gd name="T4" fmla="*/ 375 w 652"/>
                <a:gd name="T5" fmla="*/ 9 h 1663"/>
                <a:gd name="T6" fmla="*/ 407 w 652"/>
                <a:gd name="T7" fmla="*/ 25 h 1663"/>
                <a:gd name="T8" fmla="*/ 423 w 652"/>
                <a:gd name="T9" fmla="*/ 36 h 1663"/>
                <a:gd name="T10" fmla="*/ 452 w 652"/>
                <a:gd name="T11" fmla="*/ 65 h 1663"/>
                <a:gd name="T12" fmla="*/ 508 w 652"/>
                <a:gd name="T13" fmla="*/ 141 h 1663"/>
                <a:gd name="T14" fmla="*/ 557 w 652"/>
                <a:gd name="T15" fmla="*/ 243 h 1663"/>
                <a:gd name="T16" fmla="*/ 596 w 652"/>
                <a:gd name="T17" fmla="*/ 365 h 1663"/>
                <a:gd name="T18" fmla="*/ 626 w 652"/>
                <a:gd name="T19" fmla="*/ 507 h 1663"/>
                <a:gd name="T20" fmla="*/ 645 w 652"/>
                <a:gd name="T21" fmla="*/ 663 h 1663"/>
                <a:gd name="T22" fmla="*/ 652 w 652"/>
                <a:gd name="T23" fmla="*/ 831 h 1663"/>
                <a:gd name="T24" fmla="*/ 651 w 652"/>
                <a:gd name="T25" fmla="*/ 916 h 1663"/>
                <a:gd name="T26" fmla="*/ 645 w 652"/>
                <a:gd name="T27" fmla="*/ 999 h 1663"/>
                <a:gd name="T28" fmla="*/ 637 w 652"/>
                <a:gd name="T29" fmla="*/ 1079 h 1663"/>
                <a:gd name="T30" fmla="*/ 626 w 652"/>
                <a:gd name="T31" fmla="*/ 1154 h 1663"/>
                <a:gd name="T32" fmla="*/ 596 w 652"/>
                <a:gd name="T33" fmla="*/ 1296 h 1663"/>
                <a:gd name="T34" fmla="*/ 578 w 652"/>
                <a:gd name="T35" fmla="*/ 1360 h 1663"/>
                <a:gd name="T36" fmla="*/ 557 w 652"/>
                <a:gd name="T37" fmla="*/ 1419 h 1663"/>
                <a:gd name="T38" fmla="*/ 539 w 652"/>
                <a:gd name="T39" fmla="*/ 1460 h 1663"/>
                <a:gd name="T40" fmla="*/ 527 w 652"/>
                <a:gd name="T41" fmla="*/ 1485 h 1663"/>
                <a:gd name="T42" fmla="*/ 508 w 652"/>
                <a:gd name="T43" fmla="*/ 1520 h 1663"/>
                <a:gd name="T44" fmla="*/ 481 w 652"/>
                <a:gd name="T45" fmla="*/ 1562 h 1663"/>
                <a:gd name="T46" fmla="*/ 452 w 652"/>
                <a:gd name="T47" fmla="*/ 1597 h 1663"/>
                <a:gd name="T48" fmla="*/ 423 w 652"/>
                <a:gd name="T49" fmla="*/ 1626 h 1663"/>
                <a:gd name="T50" fmla="*/ 391 w 652"/>
                <a:gd name="T51" fmla="*/ 1646 h 1663"/>
                <a:gd name="T52" fmla="*/ 359 w 652"/>
                <a:gd name="T53" fmla="*/ 1659 h 1663"/>
                <a:gd name="T54" fmla="*/ 327 w 652"/>
                <a:gd name="T55" fmla="*/ 1663 h 1663"/>
                <a:gd name="T56" fmla="*/ 310 w 652"/>
                <a:gd name="T57" fmla="*/ 1662 h 1663"/>
                <a:gd name="T58" fmla="*/ 293 w 652"/>
                <a:gd name="T59" fmla="*/ 1659 h 1663"/>
                <a:gd name="T60" fmla="*/ 261 w 652"/>
                <a:gd name="T61" fmla="*/ 1646 h 1663"/>
                <a:gd name="T62" fmla="*/ 237 w 652"/>
                <a:gd name="T63" fmla="*/ 1631 h 1663"/>
                <a:gd name="T64" fmla="*/ 215 w 652"/>
                <a:gd name="T65" fmla="*/ 1612 h 1663"/>
                <a:gd name="T66" fmla="*/ 171 w 652"/>
                <a:gd name="T67" fmla="*/ 1562 h 1663"/>
                <a:gd name="T68" fmla="*/ 119 w 652"/>
                <a:gd name="T69" fmla="*/ 1473 h 1663"/>
                <a:gd name="T70" fmla="*/ 75 w 652"/>
                <a:gd name="T71" fmla="*/ 1360 h 1663"/>
                <a:gd name="T72" fmla="*/ 39 w 652"/>
                <a:gd name="T73" fmla="*/ 1227 h 1663"/>
                <a:gd name="T74" fmla="*/ 15 w 652"/>
                <a:gd name="T75" fmla="*/ 1079 h 1663"/>
                <a:gd name="T76" fmla="*/ 2 w 652"/>
                <a:gd name="T77" fmla="*/ 916 h 1663"/>
                <a:gd name="T78" fmla="*/ 1 w 652"/>
                <a:gd name="T79" fmla="*/ 788 h 1663"/>
                <a:gd name="T80" fmla="*/ 5 w 652"/>
                <a:gd name="T81" fmla="*/ 704 h 1663"/>
                <a:gd name="T82" fmla="*/ 11 w 652"/>
                <a:gd name="T83" fmla="*/ 623 h 1663"/>
                <a:gd name="T84" fmla="*/ 20 w 652"/>
                <a:gd name="T85" fmla="*/ 545 h 1663"/>
                <a:gd name="T86" fmla="*/ 33 w 652"/>
                <a:gd name="T87" fmla="*/ 470 h 1663"/>
                <a:gd name="T88" fmla="*/ 48 w 652"/>
                <a:gd name="T89" fmla="*/ 399 h 1663"/>
                <a:gd name="T90" fmla="*/ 66 w 652"/>
                <a:gd name="T91" fmla="*/ 334 h 1663"/>
                <a:gd name="T92" fmla="*/ 85 w 652"/>
                <a:gd name="T93" fmla="*/ 271 h 1663"/>
                <a:gd name="T94" fmla="*/ 96 w 652"/>
                <a:gd name="T95" fmla="*/ 243 h 1663"/>
                <a:gd name="T96" fmla="*/ 119 w 652"/>
                <a:gd name="T97" fmla="*/ 189 h 1663"/>
                <a:gd name="T98" fmla="*/ 144 w 652"/>
                <a:gd name="T99" fmla="*/ 141 h 1663"/>
                <a:gd name="T100" fmla="*/ 171 w 652"/>
                <a:gd name="T101" fmla="*/ 100 h 1663"/>
                <a:gd name="T102" fmla="*/ 200 w 652"/>
                <a:gd name="T103" fmla="*/ 65 h 1663"/>
                <a:gd name="T104" fmla="*/ 229 w 652"/>
                <a:gd name="T105" fmla="*/ 36 h 1663"/>
                <a:gd name="T106" fmla="*/ 261 w 652"/>
                <a:gd name="T107" fmla="*/ 16 h 1663"/>
                <a:gd name="T108" fmla="*/ 293 w 652"/>
                <a:gd name="T109" fmla="*/ 4 h 1663"/>
                <a:gd name="T110" fmla="*/ 327 w 652"/>
                <a:gd name="T111" fmla="*/ 0 h 166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52"/>
                <a:gd name="T169" fmla="*/ 0 h 1663"/>
                <a:gd name="T170" fmla="*/ 652 w 652"/>
                <a:gd name="T171" fmla="*/ 1663 h 166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52" h="1663">
                  <a:moveTo>
                    <a:pt x="327" y="0"/>
                  </a:moveTo>
                  <a:lnTo>
                    <a:pt x="334" y="0"/>
                  </a:lnTo>
                  <a:lnTo>
                    <a:pt x="342" y="1"/>
                  </a:lnTo>
                  <a:lnTo>
                    <a:pt x="351" y="2"/>
                  </a:lnTo>
                  <a:lnTo>
                    <a:pt x="359" y="4"/>
                  </a:lnTo>
                  <a:lnTo>
                    <a:pt x="375" y="9"/>
                  </a:lnTo>
                  <a:lnTo>
                    <a:pt x="391" y="16"/>
                  </a:lnTo>
                  <a:lnTo>
                    <a:pt x="407" y="25"/>
                  </a:lnTo>
                  <a:lnTo>
                    <a:pt x="415" y="31"/>
                  </a:lnTo>
                  <a:lnTo>
                    <a:pt x="423" y="36"/>
                  </a:lnTo>
                  <a:lnTo>
                    <a:pt x="437" y="50"/>
                  </a:lnTo>
                  <a:lnTo>
                    <a:pt x="452" y="65"/>
                  </a:lnTo>
                  <a:lnTo>
                    <a:pt x="481" y="100"/>
                  </a:lnTo>
                  <a:lnTo>
                    <a:pt x="508" y="141"/>
                  </a:lnTo>
                  <a:lnTo>
                    <a:pt x="533" y="189"/>
                  </a:lnTo>
                  <a:lnTo>
                    <a:pt x="557" y="243"/>
                  </a:lnTo>
                  <a:lnTo>
                    <a:pt x="578" y="302"/>
                  </a:lnTo>
                  <a:lnTo>
                    <a:pt x="596" y="365"/>
                  </a:lnTo>
                  <a:lnTo>
                    <a:pt x="613" y="434"/>
                  </a:lnTo>
                  <a:lnTo>
                    <a:pt x="626" y="507"/>
                  </a:lnTo>
                  <a:lnTo>
                    <a:pt x="637" y="584"/>
                  </a:lnTo>
                  <a:lnTo>
                    <a:pt x="645" y="663"/>
                  </a:lnTo>
                  <a:lnTo>
                    <a:pt x="651" y="746"/>
                  </a:lnTo>
                  <a:lnTo>
                    <a:pt x="652" y="831"/>
                  </a:lnTo>
                  <a:lnTo>
                    <a:pt x="652" y="874"/>
                  </a:lnTo>
                  <a:lnTo>
                    <a:pt x="651" y="916"/>
                  </a:lnTo>
                  <a:lnTo>
                    <a:pt x="649" y="958"/>
                  </a:lnTo>
                  <a:lnTo>
                    <a:pt x="645" y="999"/>
                  </a:lnTo>
                  <a:lnTo>
                    <a:pt x="642" y="1039"/>
                  </a:lnTo>
                  <a:lnTo>
                    <a:pt x="637" y="1079"/>
                  </a:lnTo>
                  <a:lnTo>
                    <a:pt x="632" y="1117"/>
                  </a:lnTo>
                  <a:lnTo>
                    <a:pt x="626" y="1154"/>
                  </a:lnTo>
                  <a:lnTo>
                    <a:pt x="613" y="1227"/>
                  </a:lnTo>
                  <a:lnTo>
                    <a:pt x="596" y="1296"/>
                  </a:lnTo>
                  <a:lnTo>
                    <a:pt x="587" y="1329"/>
                  </a:lnTo>
                  <a:lnTo>
                    <a:pt x="578" y="1360"/>
                  </a:lnTo>
                  <a:lnTo>
                    <a:pt x="567" y="1390"/>
                  </a:lnTo>
                  <a:lnTo>
                    <a:pt x="557" y="1419"/>
                  </a:lnTo>
                  <a:lnTo>
                    <a:pt x="545" y="1446"/>
                  </a:lnTo>
                  <a:lnTo>
                    <a:pt x="539" y="1460"/>
                  </a:lnTo>
                  <a:lnTo>
                    <a:pt x="533" y="1473"/>
                  </a:lnTo>
                  <a:lnTo>
                    <a:pt x="527" y="1485"/>
                  </a:lnTo>
                  <a:lnTo>
                    <a:pt x="521" y="1498"/>
                  </a:lnTo>
                  <a:lnTo>
                    <a:pt x="508" y="1520"/>
                  </a:lnTo>
                  <a:lnTo>
                    <a:pt x="494" y="1543"/>
                  </a:lnTo>
                  <a:lnTo>
                    <a:pt x="481" y="1562"/>
                  </a:lnTo>
                  <a:lnTo>
                    <a:pt x="467" y="1581"/>
                  </a:lnTo>
                  <a:lnTo>
                    <a:pt x="452" y="1597"/>
                  </a:lnTo>
                  <a:lnTo>
                    <a:pt x="437" y="1612"/>
                  </a:lnTo>
                  <a:lnTo>
                    <a:pt x="423" y="1626"/>
                  </a:lnTo>
                  <a:lnTo>
                    <a:pt x="407" y="1637"/>
                  </a:lnTo>
                  <a:lnTo>
                    <a:pt x="391" y="1646"/>
                  </a:lnTo>
                  <a:lnTo>
                    <a:pt x="375" y="1653"/>
                  </a:lnTo>
                  <a:lnTo>
                    <a:pt x="359" y="1659"/>
                  </a:lnTo>
                  <a:lnTo>
                    <a:pt x="342" y="1662"/>
                  </a:lnTo>
                  <a:lnTo>
                    <a:pt x="327" y="1663"/>
                  </a:lnTo>
                  <a:lnTo>
                    <a:pt x="318" y="1663"/>
                  </a:lnTo>
                  <a:lnTo>
                    <a:pt x="310" y="1662"/>
                  </a:lnTo>
                  <a:lnTo>
                    <a:pt x="301" y="1661"/>
                  </a:lnTo>
                  <a:lnTo>
                    <a:pt x="293" y="1659"/>
                  </a:lnTo>
                  <a:lnTo>
                    <a:pt x="277" y="1653"/>
                  </a:lnTo>
                  <a:lnTo>
                    <a:pt x="261" y="1646"/>
                  </a:lnTo>
                  <a:lnTo>
                    <a:pt x="245" y="1637"/>
                  </a:lnTo>
                  <a:lnTo>
                    <a:pt x="237" y="1631"/>
                  </a:lnTo>
                  <a:lnTo>
                    <a:pt x="229" y="1626"/>
                  </a:lnTo>
                  <a:lnTo>
                    <a:pt x="215" y="1612"/>
                  </a:lnTo>
                  <a:lnTo>
                    <a:pt x="200" y="1597"/>
                  </a:lnTo>
                  <a:lnTo>
                    <a:pt x="171" y="1562"/>
                  </a:lnTo>
                  <a:lnTo>
                    <a:pt x="144" y="1520"/>
                  </a:lnTo>
                  <a:lnTo>
                    <a:pt x="119" y="1473"/>
                  </a:lnTo>
                  <a:lnTo>
                    <a:pt x="96" y="1419"/>
                  </a:lnTo>
                  <a:lnTo>
                    <a:pt x="75" y="1360"/>
                  </a:lnTo>
                  <a:lnTo>
                    <a:pt x="56" y="1296"/>
                  </a:lnTo>
                  <a:lnTo>
                    <a:pt x="39" y="1227"/>
                  </a:lnTo>
                  <a:lnTo>
                    <a:pt x="26" y="1154"/>
                  </a:lnTo>
                  <a:lnTo>
                    <a:pt x="15" y="1079"/>
                  </a:lnTo>
                  <a:lnTo>
                    <a:pt x="8" y="999"/>
                  </a:lnTo>
                  <a:lnTo>
                    <a:pt x="2" y="916"/>
                  </a:lnTo>
                  <a:lnTo>
                    <a:pt x="0" y="831"/>
                  </a:lnTo>
                  <a:lnTo>
                    <a:pt x="1" y="788"/>
                  </a:lnTo>
                  <a:lnTo>
                    <a:pt x="2" y="746"/>
                  </a:lnTo>
                  <a:lnTo>
                    <a:pt x="5" y="704"/>
                  </a:lnTo>
                  <a:lnTo>
                    <a:pt x="8" y="663"/>
                  </a:lnTo>
                  <a:lnTo>
                    <a:pt x="11" y="623"/>
                  </a:lnTo>
                  <a:lnTo>
                    <a:pt x="15" y="584"/>
                  </a:lnTo>
                  <a:lnTo>
                    <a:pt x="20" y="545"/>
                  </a:lnTo>
                  <a:lnTo>
                    <a:pt x="26" y="507"/>
                  </a:lnTo>
                  <a:lnTo>
                    <a:pt x="33" y="470"/>
                  </a:lnTo>
                  <a:lnTo>
                    <a:pt x="39" y="434"/>
                  </a:lnTo>
                  <a:lnTo>
                    <a:pt x="48" y="399"/>
                  </a:lnTo>
                  <a:lnTo>
                    <a:pt x="56" y="365"/>
                  </a:lnTo>
                  <a:lnTo>
                    <a:pt x="66" y="334"/>
                  </a:lnTo>
                  <a:lnTo>
                    <a:pt x="75" y="302"/>
                  </a:lnTo>
                  <a:lnTo>
                    <a:pt x="85" y="271"/>
                  </a:lnTo>
                  <a:lnTo>
                    <a:pt x="90" y="257"/>
                  </a:lnTo>
                  <a:lnTo>
                    <a:pt x="96" y="243"/>
                  </a:lnTo>
                  <a:lnTo>
                    <a:pt x="107" y="216"/>
                  </a:lnTo>
                  <a:lnTo>
                    <a:pt x="119" y="189"/>
                  </a:lnTo>
                  <a:lnTo>
                    <a:pt x="131" y="165"/>
                  </a:lnTo>
                  <a:lnTo>
                    <a:pt x="144" y="141"/>
                  </a:lnTo>
                  <a:lnTo>
                    <a:pt x="158" y="119"/>
                  </a:lnTo>
                  <a:lnTo>
                    <a:pt x="171" y="100"/>
                  </a:lnTo>
                  <a:lnTo>
                    <a:pt x="185" y="82"/>
                  </a:lnTo>
                  <a:lnTo>
                    <a:pt x="200" y="65"/>
                  </a:lnTo>
                  <a:lnTo>
                    <a:pt x="215" y="50"/>
                  </a:lnTo>
                  <a:lnTo>
                    <a:pt x="229" y="36"/>
                  </a:lnTo>
                  <a:lnTo>
                    <a:pt x="245" y="25"/>
                  </a:lnTo>
                  <a:lnTo>
                    <a:pt x="261" y="16"/>
                  </a:lnTo>
                  <a:lnTo>
                    <a:pt x="277" y="9"/>
                  </a:lnTo>
                  <a:lnTo>
                    <a:pt x="293" y="4"/>
                  </a:lnTo>
                  <a:lnTo>
                    <a:pt x="310" y="1"/>
                  </a:lnTo>
                  <a:lnTo>
                    <a:pt x="327" y="0"/>
                  </a:lnTo>
                  <a:close/>
                </a:path>
              </a:pathLst>
            </a:custGeom>
            <a:noFill/>
            <a:ln w="46038">
              <a:solidFill>
                <a:srgbClr val="FF3300"/>
              </a:solidFill>
              <a:prstDash val="solid"/>
              <a:round/>
              <a:headEnd/>
              <a:tailEnd/>
            </a:ln>
          </p:spPr>
          <p:txBody>
            <a:bodyPr/>
            <a:lstStyle/>
            <a:p>
              <a:endParaRPr lang="en-IN"/>
            </a:p>
          </p:txBody>
        </p:sp>
        <p:sp>
          <p:nvSpPr>
            <p:cNvPr id="28420" name="Freeform 89"/>
            <p:cNvSpPr>
              <a:spLocks/>
            </p:cNvSpPr>
            <p:nvPr/>
          </p:nvSpPr>
          <p:spPr bwMode="auto">
            <a:xfrm>
              <a:off x="2297" y="2009"/>
              <a:ext cx="297" cy="59"/>
            </a:xfrm>
            <a:custGeom>
              <a:avLst/>
              <a:gdLst>
                <a:gd name="T0" fmla="*/ 0 w 842"/>
                <a:gd name="T1" fmla="*/ 0 h 173"/>
                <a:gd name="T2" fmla="*/ 14 w 842"/>
                <a:gd name="T3" fmla="*/ 19 h 173"/>
                <a:gd name="T4" fmla="*/ 31 w 842"/>
                <a:gd name="T5" fmla="*/ 37 h 173"/>
                <a:gd name="T6" fmla="*/ 49 w 842"/>
                <a:gd name="T7" fmla="*/ 54 h 173"/>
                <a:gd name="T8" fmla="*/ 69 w 842"/>
                <a:gd name="T9" fmla="*/ 70 h 173"/>
                <a:gd name="T10" fmla="*/ 91 w 842"/>
                <a:gd name="T11" fmla="*/ 85 h 173"/>
                <a:gd name="T12" fmla="*/ 115 w 842"/>
                <a:gd name="T13" fmla="*/ 99 h 173"/>
                <a:gd name="T14" fmla="*/ 127 w 842"/>
                <a:gd name="T15" fmla="*/ 106 h 173"/>
                <a:gd name="T16" fmla="*/ 140 w 842"/>
                <a:gd name="T17" fmla="*/ 112 h 173"/>
                <a:gd name="T18" fmla="*/ 167 w 842"/>
                <a:gd name="T19" fmla="*/ 124 h 173"/>
                <a:gd name="T20" fmla="*/ 195 w 842"/>
                <a:gd name="T21" fmla="*/ 135 h 173"/>
                <a:gd name="T22" fmla="*/ 224 w 842"/>
                <a:gd name="T23" fmla="*/ 145 h 173"/>
                <a:gd name="T24" fmla="*/ 255 w 842"/>
                <a:gd name="T25" fmla="*/ 153 h 173"/>
                <a:gd name="T26" fmla="*/ 286 w 842"/>
                <a:gd name="T27" fmla="*/ 160 h 173"/>
                <a:gd name="T28" fmla="*/ 318 w 842"/>
                <a:gd name="T29" fmla="*/ 166 h 173"/>
                <a:gd name="T30" fmla="*/ 352 w 842"/>
                <a:gd name="T31" fmla="*/ 169 h 173"/>
                <a:gd name="T32" fmla="*/ 386 w 842"/>
                <a:gd name="T33" fmla="*/ 172 h 173"/>
                <a:gd name="T34" fmla="*/ 421 w 842"/>
                <a:gd name="T35" fmla="*/ 173 h 173"/>
                <a:gd name="T36" fmla="*/ 456 w 842"/>
                <a:gd name="T37" fmla="*/ 172 h 173"/>
                <a:gd name="T38" fmla="*/ 490 w 842"/>
                <a:gd name="T39" fmla="*/ 169 h 173"/>
                <a:gd name="T40" fmla="*/ 523 w 842"/>
                <a:gd name="T41" fmla="*/ 166 h 173"/>
                <a:gd name="T42" fmla="*/ 556 w 842"/>
                <a:gd name="T43" fmla="*/ 160 h 173"/>
                <a:gd name="T44" fmla="*/ 587 w 842"/>
                <a:gd name="T45" fmla="*/ 153 h 173"/>
                <a:gd name="T46" fmla="*/ 618 w 842"/>
                <a:gd name="T47" fmla="*/ 145 h 173"/>
                <a:gd name="T48" fmla="*/ 647 w 842"/>
                <a:gd name="T49" fmla="*/ 135 h 173"/>
                <a:gd name="T50" fmla="*/ 675 w 842"/>
                <a:gd name="T51" fmla="*/ 124 h 173"/>
                <a:gd name="T52" fmla="*/ 702 w 842"/>
                <a:gd name="T53" fmla="*/ 112 h 173"/>
                <a:gd name="T54" fmla="*/ 727 w 842"/>
                <a:gd name="T55" fmla="*/ 99 h 173"/>
                <a:gd name="T56" fmla="*/ 750 w 842"/>
                <a:gd name="T57" fmla="*/ 85 h 173"/>
                <a:gd name="T58" fmla="*/ 772 w 842"/>
                <a:gd name="T59" fmla="*/ 70 h 173"/>
                <a:gd name="T60" fmla="*/ 792 w 842"/>
                <a:gd name="T61" fmla="*/ 54 h 173"/>
                <a:gd name="T62" fmla="*/ 811 w 842"/>
                <a:gd name="T63" fmla="*/ 37 h 173"/>
                <a:gd name="T64" fmla="*/ 819 w 842"/>
                <a:gd name="T65" fmla="*/ 28 h 173"/>
                <a:gd name="T66" fmla="*/ 827 w 842"/>
                <a:gd name="T67" fmla="*/ 19 h 173"/>
                <a:gd name="T68" fmla="*/ 842 w 842"/>
                <a:gd name="T69" fmla="*/ 0 h 1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2"/>
                <a:gd name="T106" fmla="*/ 0 h 173"/>
                <a:gd name="T107" fmla="*/ 842 w 842"/>
                <a:gd name="T108" fmla="*/ 173 h 1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2" h="173">
                  <a:moveTo>
                    <a:pt x="0" y="0"/>
                  </a:moveTo>
                  <a:lnTo>
                    <a:pt x="14" y="19"/>
                  </a:lnTo>
                  <a:lnTo>
                    <a:pt x="31" y="37"/>
                  </a:lnTo>
                  <a:lnTo>
                    <a:pt x="49" y="54"/>
                  </a:lnTo>
                  <a:lnTo>
                    <a:pt x="69" y="70"/>
                  </a:lnTo>
                  <a:lnTo>
                    <a:pt x="91" y="85"/>
                  </a:lnTo>
                  <a:lnTo>
                    <a:pt x="115" y="99"/>
                  </a:lnTo>
                  <a:lnTo>
                    <a:pt x="127" y="106"/>
                  </a:lnTo>
                  <a:lnTo>
                    <a:pt x="140" y="112"/>
                  </a:lnTo>
                  <a:lnTo>
                    <a:pt x="167" y="124"/>
                  </a:lnTo>
                  <a:lnTo>
                    <a:pt x="195" y="135"/>
                  </a:lnTo>
                  <a:lnTo>
                    <a:pt x="224" y="145"/>
                  </a:lnTo>
                  <a:lnTo>
                    <a:pt x="255" y="153"/>
                  </a:lnTo>
                  <a:lnTo>
                    <a:pt x="286" y="160"/>
                  </a:lnTo>
                  <a:lnTo>
                    <a:pt x="318" y="166"/>
                  </a:lnTo>
                  <a:lnTo>
                    <a:pt x="352" y="169"/>
                  </a:lnTo>
                  <a:lnTo>
                    <a:pt x="386" y="172"/>
                  </a:lnTo>
                  <a:lnTo>
                    <a:pt x="421" y="173"/>
                  </a:lnTo>
                  <a:lnTo>
                    <a:pt x="456" y="172"/>
                  </a:lnTo>
                  <a:lnTo>
                    <a:pt x="490" y="169"/>
                  </a:lnTo>
                  <a:lnTo>
                    <a:pt x="523" y="166"/>
                  </a:lnTo>
                  <a:lnTo>
                    <a:pt x="556" y="160"/>
                  </a:lnTo>
                  <a:lnTo>
                    <a:pt x="587" y="153"/>
                  </a:lnTo>
                  <a:lnTo>
                    <a:pt x="618" y="145"/>
                  </a:lnTo>
                  <a:lnTo>
                    <a:pt x="647" y="135"/>
                  </a:lnTo>
                  <a:lnTo>
                    <a:pt x="675" y="124"/>
                  </a:lnTo>
                  <a:lnTo>
                    <a:pt x="702" y="112"/>
                  </a:lnTo>
                  <a:lnTo>
                    <a:pt x="727" y="99"/>
                  </a:lnTo>
                  <a:lnTo>
                    <a:pt x="750" y="85"/>
                  </a:lnTo>
                  <a:lnTo>
                    <a:pt x="772" y="70"/>
                  </a:lnTo>
                  <a:lnTo>
                    <a:pt x="792" y="54"/>
                  </a:lnTo>
                  <a:lnTo>
                    <a:pt x="811" y="37"/>
                  </a:lnTo>
                  <a:lnTo>
                    <a:pt x="819" y="28"/>
                  </a:lnTo>
                  <a:lnTo>
                    <a:pt x="827" y="19"/>
                  </a:lnTo>
                  <a:lnTo>
                    <a:pt x="842" y="0"/>
                  </a:lnTo>
                </a:path>
              </a:pathLst>
            </a:custGeom>
            <a:noFill/>
            <a:ln w="46038">
              <a:solidFill>
                <a:srgbClr val="FF3300"/>
              </a:solidFill>
              <a:prstDash val="solid"/>
              <a:round/>
              <a:headEnd/>
              <a:tailEnd/>
            </a:ln>
          </p:spPr>
          <p:txBody>
            <a:bodyPr/>
            <a:lstStyle/>
            <a:p>
              <a:endParaRPr lang="en-IN"/>
            </a:p>
          </p:txBody>
        </p:sp>
        <p:sp>
          <p:nvSpPr>
            <p:cNvPr id="28421" name="Freeform 90"/>
            <p:cNvSpPr>
              <a:spLocks/>
            </p:cNvSpPr>
            <p:nvPr/>
          </p:nvSpPr>
          <p:spPr bwMode="auto">
            <a:xfrm>
              <a:off x="2590" y="2006"/>
              <a:ext cx="297" cy="59"/>
            </a:xfrm>
            <a:custGeom>
              <a:avLst/>
              <a:gdLst>
                <a:gd name="T0" fmla="*/ 0 w 843"/>
                <a:gd name="T1" fmla="*/ 0 h 173"/>
                <a:gd name="T2" fmla="*/ 15 w 843"/>
                <a:gd name="T3" fmla="*/ 19 h 173"/>
                <a:gd name="T4" fmla="*/ 31 w 843"/>
                <a:gd name="T5" fmla="*/ 37 h 173"/>
                <a:gd name="T6" fmla="*/ 50 w 843"/>
                <a:gd name="T7" fmla="*/ 54 h 173"/>
                <a:gd name="T8" fmla="*/ 70 w 843"/>
                <a:gd name="T9" fmla="*/ 70 h 173"/>
                <a:gd name="T10" fmla="*/ 92 w 843"/>
                <a:gd name="T11" fmla="*/ 85 h 173"/>
                <a:gd name="T12" fmla="*/ 116 w 843"/>
                <a:gd name="T13" fmla="*/ 99 h 173"/>
                <a:gd name="T14" fmla="*/ 128 w 843"/>
                <a:gd name="T15" fmla="*/ 106 h 173"/>
                <a:gd name="T16" fmla="*/ 141 w 843"/>
                <a:gd name="T17" fmla="*/ 112 h 173"/>
                <a:gd name="T18" fmla="*/ 168 w 843"/>
                <a:gd name="T19" fmla="*/ 124 h 173"/>
                <a:gd name="T20" fmla="*/ 196 w 843"/>
                <a:gd name="T21" fmla="*/ 135 h 173"/>
                <a:gd name="T22" fmla="*/ 225 w 843"/>
                <a:gd name="T23" fmla="*/ 145 h 173"/>
                <a:gd name="T24" fmla="*/ 255 w 843"/>
                <a:gd name="T25" fmla="*/ 153 h 173"/>
                <a:gd name="T26" fmla="*/ 287 w 843"/>
                <a:gd name="T27" fmla="*/ 160 h 173"/>
                <a:gd name="T28" fmla="*/ 319 w 843"/>
                <a:gd name="T29" fmla="*/ 166 h 173"/>
                <a:gd name="T30" fmla="*/ 353 w 843"/>
                <a:gd name="T31" fmla="*/ 169 h 173"/>
                <a:gd name="T32" fmla="*/ 387 w 843"/>
                <a:gd name="T33" fmla="*/ 172 h 173"/>
                <a:gd name="T34" fmla="*/ 422 w 843"/>
                <a:gd name="T35" fmla="*/ 173 h 173"/>
                <a:gd name="T36" fmla="*/ 456 w 843"/>
                <a:gd name="T37" fmla="*/ 172 h 173"/>
                <a:gd name="T38" fmla="*/ 491 w 843"/>
                <a:gd name="T39" fmla="*/ 169 h 173"/>
                <a:gd name="T40" fmla="*/ 524 w 843"/>
                <a:gd name="T41" fmla="*/ 166 h 173"/>
                <a:gd name="T42" fmla="*/ 557 w 843"/>
                <a:gd name="T43" fmla="*/ 160 h 173"/>
                <a:gd name="T44" fmla="*/ 588 w 843"/>
                <a:gd name="T45" fmla="*/ 153 h 173"/>
                <a:gd name="T46" fmla="*/ 619 w 843"/>
                <a:gd name="T47" fmla="*/ 145 h 173"/>
                <a:gd name="T48" fmla="*/ 648 w 843"/>
                <a:gd name="T49" fmla="*/ 135 h 173"/>
                <a:gd name="T50" fmla="*/ 676 w 843"/>
                <a:gd name="T51" fmla="*/ 124 h 173"/>
                <a:gd name="T52" fmla="*/ 703 w 843"/>
                <a:gd name="T53" fmla="*/ 112 h 173"/>
                <a:gd name="T54" fmla="*/ 728 w 843"/>
                <a:gd name="T55" fmla="*/ 99 h 173"/>
                <a:gd name="T56" fmla="*/ 751 w 843"/>
                <a:gd name="T57" fmla="*/ 85 h 173"/>
                <a:gd name="T58" fmla="*/ 773 w 843"/>
                <a:gd name="T59" fmla="*/ 70 h 173"/>
                <a:gd name="T60" fmla="*/ 794 w 843"/>
                <a:gd name="T61" fmla="*/ 54 h 173"/>
                <a:gd name="T62" fmla="*/ 812 w 843"/>
                <a:gd name="T63" fmla="*/ 37 h 173"/>
                <a:gd name="T64" fmla="*/ 821 w 843"/>
                <a:gd name="T65" fmla="*/ 28 h 173"/>
                <a:gd name="T66" fmla="*/ 829 w 843"/>
                <a:gd name="T67" fmla="*/ 19 h 173"/>
                <a:gd name="T68" fmla="*/ 843 w 843"/>
                <a:gd name="T69" fmla="*/ 0 h 1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3"/>
                <a:gd name="T106" fmla="*/ 0 h 173"/>
                <a:gd name="T107" fmla="*/ 843 w 843"/>
                <a:gd name="T108" fmla="*/ 173 h 1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3" h="173">
                  <a:moveTo>
                    <a:pt x="0" y="0"/>
                  </a:moveTo>
                  <a:lnTo>
                    <a:pt x="15" y="19"/>
                  </a:lnTo>
                  <a:lnTo>
                    <a:pt x="31" y="37"/>
                  </a:lnTo>
                  <a:lnTo>
                    <a:pt x="50" y="54"/>
                  </a:lnTo>
                  <a:lnTo>
                    <a:pt x="70" y="70"/>
                  </a:lnTo>
                  <a:lnTo>
                    <a:pt x="92" y="85"/>
                  </a:lnTo>
                  <a:lnTo>
                    <a:pt x="116" y="99"/>
                  </a:lnTo>
                  <a:lnTo>
                    <a:pt x="128" y="106"/>
                  </a:lnTo>
                  <a:lnTo>
                    <a:pt x="141" y="112"/>
                  </a:lnTo>
                  <a:lnTo>
                    <a:pt x="168" y="124"/>
                  </a:lnTo>
                  <a:lnTo>
                    <a:pt x="196" y="135"/>
                  </a:lnTo>
                  <a:lnTo>
                    <a:pt x="225" y="145"/>
                  </a:lnTo>
                  <a:lnTo>
                    <a:pt x="255" y="153"/>
                  </a:lnTo>
                  <a:lnTo>
                    <a:pt x="287" y="160"/>
                  </a:lnTo>
                  <a:lnTo>
                    <a:pt x="319" y="166"/>
                  </a:lnTo>
                  <a:lnTo>
                    <a:pt x="353" y="169"/>
                  </a:lnTo>
                  <a:lnTo>
                    <a:pt x="387" y="172"/>
                  </a:lnTo>
                  <a:lnTo>
                    <a:pt x="422" y="173"/>
                  </a:lnTo>
                  <a:lnTo>
                    <a:pt x="456" y="172"/>
                  </a:lnTo>
                  <a:lnTo>
                    <a:pt x="491" y="169"/>
                  </a:lnTo>
                  <a:lnTo>
                    <a:pt x="524" y="166"/>
                  </a:lnTo>
                  <a:lnTo>
                    <a:pt x="557" y="160"/>
                  </a:lnTo>
                  <a:lnTo>
                    <a:pt x="588" y="153"/>
                  </a:lnTo>
                  <a:lnTo>
                    <a:pt x="619" y="145"/>
                  </a:lnTo>
                  <a:lnTo>
                    <a:pt x="648" y="135"/>
                  </a:lnTo>
                  <a:lnTo>
                    <a:pt x="676" y="124"/>
                  </a:lnTo>
                  <a:lnTo>
                    <a:pt x="703" y="112"/>
                  </a:lnTo>
                  <a:lnTo>
                    <a:pt x="728" y="99"/>
                  </a:lnTo>
                  <a:lnTo>
                    <a:pt x="751" y="85"/>
                  </a:lnTo>
                  <a:lnTo>
                    <a:pt x="773" y="70"/>
                  </a:lnTo>
                  <a:lnTo>
                    <a:pt x="794" y="54"/>
                  </a:lnTo>
                  <a:lnTo>
                    <a:pt x="812" y="37"/>
                  </a:lnTo>
                  <a:lnTo>
                    <a:pt x="821" y="28"/>
                  </a:lnTo>
                  <a:lnTo>
                    <a:pt x="829" y="19"/>
                  </a:lnTo>
                  <a:lnTo>
                    <a:pt x="843" y="0"/>
                  </a:lnTo>
                </a:path>
              </a:pathLst>
            </a:custGeom>
            <a:noFill/>
            <a:ln w="46038">
              <a:solidFill>
                <a:srgbClr val="FF3300"/>
              </a:solidFill>
              <a:prstDash val="solid"/>
              <a:round/>
              <a:headEnd/>
              <a:tailEnd/>
            </a:ln>
          </p:spPr>
          <p:txBody>
            <a:bodyPr/>
            <a:lstStyle/>
            <a:p>
              <a:endParaRPr lang="en-IN"/>
            </a:p>
          </p:txBody>
        </p:sp>
        <p:sp>
          <p:nvSpPr>
            <p:cNvPr id="28422" name="Freeform 91"/>
            <p:cNvSpPr>
              <a:spLocks/>
            </p:cNvSpPr>
            <p:nvPr/>
          </p:nvSpPr>
          <p:spPr bwMode="auto">
            <a:xfrm>
              <a:off x="2890" y="2009"/>
              <a:ext cx="296" cy="59"/>
            </a:xfrm>
            <a:custGeom>
              <a:avLst/>
              <a:gdLst>
                <a:gd name="T0" fmla="*/ 0 w 841"/>
                <a:gd name="T1" fmla="*/ 0 h 173"/>
                <a:gd name="T2" fmla="*/ 15 w 841"/>
                <a:gd name="T3" fmla="*/ 19 h 173"/>
                <a:gd name="T4" fmla="*/ 31 w 841"/>
                <a:gd name="T5" fmla="*/ 37 h 173"/>
                <a:gd name="T6" fmla="*/ 50 w 841"/>
                <a:gd name="T7" fmla="*/ 54 h 173"/>
                <a:gd name="T8" fmla="*/ 70 w 841"/>
                <a:gd name="T9" fmla="*/ 70 h 173"/>
                <a:gd name="T10" fmla="*/ 91 w 841"/>
                <a:gd name="T11" fmla="*/ 85 h 173"/>
                <a:gd name="T12" fmla="*/ 114 w 841"/>
                <a:gd name="T13" fmla="*/ 99 h 173"/>
                <a:gd name="T14" fmla="*/ 139 w 841"/>
                <a:gd name="T15" fmla="*/ 112 h 173"/>
                <a:gd name="T16" fmla="*/ 166 w 841"/>
                <a:gd name="T17" fmla="*/ 124 h 173"/>
                <a:gd name="T18" fmla="*/ 194 w 841"/>
                <a:gd name="T19" fmla="*/ 135 h 173"/>
                <a:gd name="T20" fmla="*/ 223 w 841"/>
                <a:gd name="T21" fmla="*/ 145 h 173"/>
                <a:gd name="T22" fmla="*/ 254 w 841"/>
                <a:gd name="T23" fmla="*/ 153 h 173"/>
                <a:gd name="T24" fmla="*/ 285 w 841"/>
                <a:gd name="T25" fmla="*/ 160 h 173"/>
                <a:gd name="T26" fmla="*/ 318 w 841"/>
                <a:gd name="T27" fmla="*/ 166 h 173"/>
                <a:gd name="T28" fmla="*/ 351 w 841"/>
                <a:gd name="T29" fmla="*/ 169 h 173"/>
                <a:gd name="T30" fmla="*/ 385 w 841"/>
                <a:gd name="T31" fmla="*/ 172 h 173"/>
                <a:gd name="T32" fmla="*/ 420 w 841"/>
                <a:gd name="T33" fmla="*/ 173 h 173"/>
                <a:gd name="T34" fmla="*/ 455 w 841"/>
                <a:gd name="T35" fmla="*/ 172 h 173"/>
                <a:gd name="T36" fmla="*/ 489 w 841"/>
                <a:gd name="T37" fmla="*/ 169 h 173"/>
                <a:gd name="T38" fmla="*/ 523 w 841"/>
                <a:gd name="T39" fmla="*/ 166 h 173"/>
                <a:gd name="T40" fmla="*/ 555 w 841"/>
                <a:gd name="T41" fmla="*/ 160 h 173"/>
                <a:gd name="T42" fmla="*/ 586 w 841"/>
                <a:gd name="T43" fmla="*/ 153 h 173"/>
                <a:gd name="T44" fmla="*/ 617 w 841"/>
                <a:gd name="T45" fmla="*/ 145 h 173"/>
                <a:gd name="T46" fmla="*/ 646 w 841"/>
                <a:gd name="T47" fmla="*/ 135 h 173"/>
                <a:gd name="T48" fmla="*/ 674 w 841"/>
                <a:gd name="T49" fmla="*/ 124 h 173"/>
                <a:gd name="T50" fmla="*/ 701 w 841"/>
                <a:gd name="T51" fmla="*/ 112 h 173"/>
                <a:gd name="T52" fmla="*/ 726 w 841"/>
                <a:gd name="T53" fmla="*/ 99 h 173"/>
                <a:gd name="T54" fmla="*/ 750 w 841"/>
                <a:gd name="T55" fmla="*/ 85 h 173"/>
                <a:gd name="T56" fmla="*/ 772 w 841"/>
                <a:gd name="T57" fmla="*/ 70 h 173"/>
                <a:gd name="T58" fmla="*/ 792 w 841"/>
                <a:gd name="T59" fmla="*/ 54 h 173"/>
                <a:gd name="T60" fmla="*/ 810 w 841"/>
                <a:gd name="T61" fmla="*/ 37 h 173"/>
                <a:gd name="T62" fmla="*/ 827 w 841"/>
                <a:gd name="T63" fmla="*/ 19 h 173"/>
                <a:gd name="T64" fmla="*/ 841 w 841"/>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1"/>
                <a:gd name="T100" fmla="*/ 0 h 173"/>
                <a:gd name="T101" fmla="*/ 841 w 841"/>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1" h="173">
                  <a:moveTo>
                    <a:pt x="0" y="0"/>
                  </a:moveTo>
                  <a:lnTo>
                    <a:pt x="15" y="19"/>
                  </a:lnTo>
                  <a:lnTo>
                    <a:pt x="31" y="37"/>
                  </a:lnTo>
                  <a:lnTo>
                    <a:pt x="50" y="54"/>
                  </a:lnTo>
                  <a:lnTo>
                    <a:pt x="70" y="70"/>
                  </a:lnTo>
                  <a:lnTo>
                    <a:pt x="91" y="85"/>
                  </a:lnTo>
                  <a:lnTo>
                    <a:pt x="114" y="99"/>
                  </a:lnTo>
                  <a:lnTo>
                    <a:pt x="139" y="112"/>
                  </a:lnTo>
                  <a:lnTo>
                    <a:pt x="166" y="124"/>
                  </a:lnTo>
                  <a:lnTo>
                    <a:pt x="194" y="135"/>
                  </a:lnTo>
                  <a:lnTo>
                    <a:pt x="223" y="145"/>
                  </a:lnTo>
                  <a:lnTo>
                    <a:pt x="254" y="153"/>
                  </a:lnTo>
                  <a:lnTo>
                    <a:pt x="285" y="160"/>
                  </a:lnTo>
                  <a:lnTo>
                    <a:pt x="318" y="166"/>
                  </a:lnTo>
                  <a:lnTo>
                    <a:pt x="351" y="169"/>
                  </a:lnTo>
                  <a:lnTo>
                    <a:pt x="385" y="172"/>
                  </a:lnTo>
                  <a:lnTo>
                    <a:pt x="420" y="173"/>
                  </a:lnTo>
                  <a:lnTo>
                    <a:pt x="455" y="172"/>
                  </a:lnTo>
                  <a:lnTo>
                    <a:pt x="489" y="169"/>
                  </a:lnTo>
                  <a:lnTo>
                    <a:pt x="523" y="166"/>
                  </a:lnTo>
                  <a:lnTo>
                    <a:pt x="555" y="160"/>
                  </a:lnTo>
                  <a:lnTo>
                    <a:pt x="586" y="153"/>
                  </a:lnTo>
                  <a:lnTo>
                    <a:pt x="617" y="145"/>
                  </a:lnTo>
                  <a:lnTo>
                    <a:pt x="646" y="135"/>
                  </a:lnTo>
                  <a:lnTo>
                    <a:pt x="674" y="124"/>
                  </a:lnTo>
                  <a:lnTo>
                    <a:pt x="701" y="112"/>
                  </a:lnTo>
                  <a:lnTo>
                    <a:pt x="726" y="99"/>
                  </a:lnTo>
                  <a:lnTo>
                    <a:pt x="750" y="85"/>
                  </a:lnTo>
                  <a:lnTo>
                    <a:pt x="772" y="70"/>
                  </a:lnTo>
                  <a:lnTo>
                    <a:pt x="792" y="54"/>
                  </a:lnTo>
                  <a:lnTo>
                    <a:pt x="810" y="37"/>
                  </a:lnTo>
                  <a:lnTo>
                    <a:pt x="827" y="19"/>
                  </a:lnTo>
                  <a:lnTo>
                    <a:pt x="841" y="0"/>
                  </a:lnTo>
                </a:path>
              </a:pathLst>
            </a:custGeom>
            <a:noFill/>
            <a:ln w="46038">
              <a:solidFill>
                <a:srgbClr val="FF3300"/>
              </a:solidFill>
              <a:prstDash val="solid"/>
              <a:round/>
              <a:headEnd/>
              <a:tailEnd/>
            </a:ln>
          </p:spPr>
          <p:txBody>
            <a:bodyPr/>
            <a:lstStyle/>
            <a:p>
              <a:endParaRPr lang="en-IN"/>
            </a:p>
          </p:txBody>
        </p:sp>
        <p:sp>
          <p:nvSpPr>
            <p:cNvPr id="28423" name="Freeform 92"/>
            <p:cNvSpPr>
              <a:spLocks/>
            </p:cNvSpPr>
            <p:nvPr/>
          </p:nvSpPr>
          <p:spPr bwMode="auto">
            <a:xfrm>
              <a:off x="3189" y="1999"/>
              <a:ext cx="296" cy="60"/>
            </a:xfrm>
            <a:custGeom>
              <a:avLst/>
              <a:gdLst>
                <a:gd name="T0" fmla="*/ 0 w 842"/>
                <a:gd name="T1" fmla="*/ 0 h 173"/>
                <a:gd name="T2" fmla="*/ 14 w 842"/>
                <a:gd name="T3" fmla="*/ 19 h 173"/>
                <a:gd name="T4" fmla="*/ 31 w 842"/>
                <a:gd name="T5" fmla="*/ 36 h 173"/>
                <a:gd name="T6" fmla="*/ 40 w 842"/>
                <a:gd name="T7" fmla="*/ 45 h 173"/>
                <a:gd name="T8" fmla="*/ 49 w 842"/>
                <a:gd name="T9" fmla="*/ 54 h 173"/>
                <a:gd name="T10" fmla="*/ 70 w 842"/>
                <a:gd name="T11" fmla="*/ 70 h 173"/>
                <a:gd name="T12" fmla="*/ 92 w 842"/>
                <a:gd name="T13" fmla="*/ 85 h 173"/>
                <a:gd name="T14" fmla="*/ 115 w 842"/>
                <a:gd name="T15" fmla="*/ 99 h 173"/>
                <a:gd name="T16" fmla="*/ 128 w 842"/>
                <a:gd name="T17" fmla="*/ 106 h 173"/>
                <a:gd name="T18" fmla="*/ 140 w 842"/>
                <a:gd name="T19" fmla="*/ 112 h 173"/>
                <a:gd name="T20" fmla="*/ 154 w 842"/>
                <a:gd name="T21" fmla="*/ 118 h 173"/>
                <a:gd name="T22" fmla="*/ 167 w 842"/>
                <a:gd name="T23" fmla="*/ 124 h 173"/>
                <a:gd name="T24" fmla="*/ 195 w 842"/>
                <a:gd name="T25" fmla="*/ 135 h 173"/>
                <a:gd name="T26" fmla="*/ 209 w 842"/>
                <a:gd name="T27" fmla="*/ 140 h 173"/>
                <a:gd name="T28" fmla="*/ 224 w 842"/>
                <a:gd name="T29" fmla="*/ 145 h 173"/>
                <a:gd name="T30" fmla="*/ 254 w 842"/>
                <a:gd name="T31" fmla="*/ 153 h 173"/>
                <a:gd name="T32" fmla="*/ 286 w 842"/>
                <a:gd name="T33" fmla="*/ 160 h 173"/>
                <a:gd name="T34" fmla="*/ 318 w 842"/>
                <a:gd name="T35" fmla="*/ 165 h 173"/>
                <a:gd name="T36" fmla="*/ 352 w 842"/>
                <a:gd name="T37" fmla="*/ 169 h 173"/>
                <a:gd name="T38" fmla="*/ 386 w 842"/>
                <a:gd name="T39" fmla="*/ 172 h 173"/>
                <a:gd name="T40" fmla="*/ 421 w 842"/>
                <a:gd name="T41" fmla="*/ 173 h 173"/>
                <a:gd name="T42" fmla="*/ 456 w 842"/>
                <a:gd name="T43" fmla="*/ 172 h 173"/>
                <a:gd name="T44" fmla="*/ 490 w 842"/>
                <a:gd name="T45" fmla="*/ 169 h 173"/>
                <a:gd name="T46" fmla="*/ 523 w 842"/>
                <a:gd name="T47" fmla="*/ 165 h 173"/>
                <a:gd name="T48" fmla="*/ 556 w 842"/>
                <a:gd name="T49" fmla="*/ 160 h 173"/>
                <a:gd name="T50" fmla="*/ 587 w 842"/>
                <a:gd name="T51" fmla="*/ 153 h 173"/>
                <a:gd name="T52" fmla="*/ 618 w 842"/>
                <a:gd name="T53" fmla="*/ 145 h 173"/>
                <a:gd name="T54" fmla="*/ 647 w 842"/>
                <a:gd name="T55" fmla="*/ 135 h 173"/>
                <a:gd name="T56" fmla="*/ 675 w 842"/>
                <a:gd name="T57" fmla="*/ 124 h 173"/>
                <a:gd name="T58" fmla="*/ 702 w 842"/>
                <a:gd name="T59" fmla="*/ 112 h 173"/>
                <a:gd name="T60" fmla="*/ 727 w 842"/>
                <a:gd name="T61" fmla="*/ 99 h 173"/>
                <a:gd name="T62" fmla="*/ 750 w 842"/>
                <a:gd name="T63" fmla="*/ 85 h 173"/>
                <a:gd name="T64" fmla="*/ 772 w 842"/>
                <a:gd name="T65" fmla="*/ 70 h 173"/>
                <a:gd name="T66" fmla="*/ 793 w 842"/>
                <a:gd name="T67" fmla="*/ 54 h 173"/>
                <a:gd name="T68" fmla="*/ 811 w 842"/>
                <a:gd name="T69" fmla="*/ 36 h 173"/>
                <a:gd name="T70" fmla="*/ 828 w 842"/>
                <a:gd name="T71" fmla="*/ 19 h 173"/>
                <a:gd name="T72" fmla="*/ 842 w 842"/>
                <a:gd name="T73" fmla="*/ 0 h 1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42"/>
                <a:gd name="T112" fmla="*/ 0 h 173"/>
                <a:gd name="T113" fmla="*/ 842 w 842"/>
                <a:gd name="T114" fmla="*/ 173 h 17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42" h="173">
                  <a:moveTo>
                    <a:pt x="0" y="0"/>
                  </a:moveTo>
                  <a:lnTo>
                    <a:pt x="14" y="19"/>
                  </a:lnTo>
                  <a:lnTo>
                    <a:pt x="31" y="36"/>
                  </a:lnTo>
                  <a:lnTo>
                    <a:pt x="40" y="45"/>
                  </a:lnTo>
                  <a:lnTo>
                    <a:pt x="49" y="54"/>
                  </a:lnTo>
                  <a:lnTo>
                    <a:pt x="70" y="70"/>
                  </a:lnTo>
                  <a:lnTo>
                    <a:pt x="92" y="85"/>
                  </a:lnTo>
                  <a:lnTo>
                    <a:pt x="115" y="99"/>
                  </a:lnTo>
                  <a:lnTo>
                    <a:pt x="128" y="106"/>
                  </a:lnTo>
                  <a:lnTo>
                    <a:pt x="140" y="112"/>
                  </a:lnTo>
                  <a:lnTo>
                    <a:pt x="154" y="118"/>
                  </a:lnTo>
                  <a:lnTo>
                    <a:pt x="167" y="124"/>
                  </a:lnTo>
                  <a:lnTo>
                    <a:pt x="195" y="135"/>
                  </a:lnTo>
                  <a:lnTo>
                    <a:pt x="209" y="140"/>
                  </a:lnTo>
                  <a:lnTo>
                    <a:pt x="224" y="145"/>
                  </a:lnTo>
                  <a:lnTo>
                    <a:pt x="254" y="153"/>
                  </a:lnTo>
                  <a:lnTo>
                    <a:pt x="286" y="160"/>
                  </a:lnTo>
                  <a:lnTo>
                    <a:pt x="318" y="165"/>
                  </a:lnTo>
                  <a:lnTo>
                    <a:pt x="352" y="169"/>
                  </a:lnTo>
                  <a:lnTo>
                    <a:pt x="386" y="172"/>
                  </a:lnTo>
                  <a:lnTo>
                    <a:pt x="421" y="173"/>
                  </a:lnTo>
                  <a:lnTo>
                    <a:pt x="456" y="172"/>
                  </a:lnTo>
                  <a:lnTo>
                    <a:pt x="490" y="169"/>
                  </a:lnTo>
                  <a:lnTo>
                    <a:pt x="523" y="165"/>
                  </a:lnTo>
                  <a:lnTo>
                    <a:pt x="556" y="160"/>
                  </a:lnTo>
                  <a:lnTo>
                    <a:pt x="587" y="153"/>
                  </a:lnTo>
                  <a:lnTo>
                    <a:pt x="618" y="145"/>
                  </a:lnTo>
                  <a:lnTo>
                    <a:pt x="647" y="135"/>
                  </a:lnTo>
                  <a:lnTo>
                    <a:pt x="675" y="124"/>
                  </a:lnTo>
                  <a:lnTo>
                    <a:pt x="702" y="112"/>
                  </a:lnTo>
                  <a:lnTo>
                    <a:pt x="727" y="99"/>
                  </a:lnTo>
                  <a:lnTo>
                    <a:pt x="750" y="85"/>
                  </a:lnTo>
                  <a:lnTo>
                    <a:pt x="772" y="70"/>
                  </a:lnTo>
                  <a:lnTo>
                    <a:pt x="793" y="54"/>
                  </a:lnTo>
                  <a:lnTo>
                    <a:pt x="811" y="36"/>
                  </a:lnTo>
                  <a:lnTo>
                    <a:pt x="828" y="19"/>
                  </a:lnTo>
                  <a:lnTo>
                    <a:pt x="842" y="0"/>
                  </a:lnTo>
                </a:path>
              </a:pathLst>
            </a:custGeom>
            <a:noFill/>
            <a:ln w="46038">
              <a:solidFill>
                <a:srgbClr val="FF3300"/>
              </a:solidFill>
              <a:prstDash val="solid"/>
              <a:round/>
              <a:headEnd/>
              <a:tailEnd/>
            </a:ln>
          </p:spPr>
          <p:txBody>
            <a:bodyPr/>
            <a:lstStyle/>
            <a:p>
              <a:endParaRPr lang="en-IN"/>
            </a:p>
          </p:txBody>
        </p:sp>
        <p:sp>
          <p:nvSpPr>
            <p:cNvPr id="28424" name="Freeform 93"/>
            <p:cNvSpPr>
              <a:spLocks/>
            </p:cNvSpPr>
            <p:nvPr/>
          </p:nvSpPr>
          <p:spPr bwMode="auto">
            <a:xfrm>
              <a:off x="3476" y="1996"/>
              <a:ext cx="297" cy="60"/>
            </a:xfrm>
            <a:custGeom>
              <a:avLst/>
              <a:gdLst>
                <a:gd name="T0" fmla="*/ 0 w 843"/>
                <a:gd name="T1" fmla="*/ 0 h 173"/>
                <a:gd name="T2" fmla="*/ 14 w 843"/>
                <a:gd name="T3" fmla="*/ 19 h 173"/>
                <a:gd name="T4" fmla="*/ 31 w 843"/>
                <a:gd name="T5" fmla="*/ 37 h 173"/>
                <a:gd name="T6" fmla="*/ 49 w 843"/>
                <a:gd name="T7" fmla="*/ 54 h 173"/>
                <a:gd name="T8" fmla="*/ 70 w 843"/>
                <a:gd name="T9" fmla="*/ 70 h 173"/>
                <a:gd name="T10" fmla="*/ 92 w 843"/>
                <a:gd name="T11" fmla="*/ 85 h 173"/>
                <a:gd name="T12" fmla="*/ 115 w 843"/>
                <a:gd name="T13" fmla="*/ 99 h 173"/>
                <a:gd name="T14" fmla="*/ 128 w 843"/>
                <a:gd name="T15" fmla="*/ 106 h 173"/>
                <a:gd name="T16" fmla="*/ 141 w 843"/>
                <a:gd name="T17" fmla="*/ 112 h 173"/>
                <a:gd name="T18" fmla="*/ 167 w 843"/>
                <a:gd name="T19" fmla="*/ 124 h 173"/>
                <a:gd name="T20" fmla="*/ 195 w 843"/>
                <a:gd name="T21" fmla="*/ 135 h 173"/>
                <a:gd name="T22" fmla="*/ 224 w 843"/>
                <a:gd name="T23" fmla="*/ 145 h 173"/>
                <a:gd name="T24" fmla="*/ 255 w 843"/>
                <a:gd name="T25" fmla="*/ 153 h 173"/>
                <a:gd name="T26" fmla="*/ 286 w 843"/>
                <a:gd name="T27" fmla="*/ 160 h 173"/>
                <a:gd name="T28" fmla="*/ 319 w 843"/>
                <a:gd name="T29" fmla="*/ 166 h 173"/>
                <a:gd name="T30" fmla="*/ 352 w 843"/>
                <a:gd name="T31" fmla="*/ 169 h 173"/>
                <a:gd name="T32" fmla="*/ 386 w 843"/>
                <a:gd name="T33" fmla="*/ 172 h 173"/>
                <a:gd name="T34" fmla="*/ 421 w 843"/>
                <a:gd name="T35" fmla="*/ 173 h 173"/>
                <a:gd name="T36" fmla="*/ 456 w 843"/>
                <a:gd name="T37" fmla="*/ 172 h 173"/>
                <a:gd name="T38" fmla="*/ 490 w 843"/>
                <a:gd name="T39" fmla="*/ 169 h 173"/>
                <a:gd name="T40" fmla="*/ 524 w 843"/>
                <a:gd name="T41" fmla="*/ 166 h 173"/>
                <a:gd name="T42" fmla="*/ 556 w 843"/>
                <a:gd name="T43" fmla="*/ 160 h 173"/>
                <a:gd name="T44" fmla="*/ 588 w 843"/>
                <a:gd name="T45" fmla="*/ 153 h 173"/>
                <a:gd name="T46" fmla="*/ 618 w 843"/>
                <a:gd name="T47" fmla="*/ 145 h 173"/>
                <a:gd name="T48" fmla="*/ 647 w 843"/>
                <a:gd name="T49" fmla="*/ 135 h 173"/>
                <a:gd name="T50" fmla="*/ 675 w 843"/>
                <a:gd name="T51" fmla="*/ 124 h 173"/>
                <a:gd name="T52" fmla="*/ 702 w 843"/>
                <a:gd name="T53" fmla="*/ 112 h 173"/>
                <a:gd name="T54" fmla="*/ 727 w 843"/>
                <a:gd name="T55" fmla="*/ 99 h 173"/>
                <a:gd name="T56" fmla="*/ 751 w 843"/>
                <a:gd name="T57" fmla="*/ 85 h 173"/>
                <a:gd name="T58" fmla="*/ 773 w 843"/>
                <a:gd name="T59" fmla="*/ 70 h 173"/>
                <a:gd name="T60" fmla="*/ 793 w 843"/>
                <a:gd name="T61" fmla="*/ 54 h 173"/>
                <a:gd name="T62" fmla="*/ 812 w 843"/>
                <a:gd name="T63" fmla="*/ 37 h 173"/>
                <a:gd name="T64" fmla="*/ 820 w 843"/>
                <a:gd name="T65" fmla="*/ 28 h 173"/>
                <a:gd name="T66" fmla="*/ 828 w 843"/>
                <a:gd name="T67" fmla="*/ 19 h 173"/>
                <a:gd name="T68" fmla="*/ 843 w 843"/>
                <a:gd name="T69" fmla="*/ 0 h 1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3"/>
                <a:gd name="T106" fmla="*/ 0 h 173"/>
                <a:gd name="T107" fmla="*/ 843 w 843"/>
                <a:gd name="T108" fmla="*/ 173 h 1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3" h="173">
                  <a:moveTo>
                    <a:pt x="0" y="0"/>
                  </a:moveTo>
                  <a:lnTo>
                    <a:pt x="14" y="19"/>
                  </a:lnTo>
                  <a:lnTo>
                    <a:pt x="31" y="37"/>
                  </a:lnTo>
                  <a:lnTo>
                    <a:pt x="49" y="54"/>
                  </a:lnTo>
                  <a:lnTo>
                    <a:pt x="70" y="70"/>
                  </a:lnTo>
                  <a:lnTo>
                    <a:pt x="92" y="85"/>
                  </a:lnTo>
                  <a:lnTo>
                    <a:pt x="115" y="99"/>
                  </a:lnTo>
                  <a:lnTo>
                    <a:pt x="128" y="106"/>
                  </a:lnTo>
                  <a:lnTo>
                    <a:pt x="141" y="112"/>
                  </a:lnTo>
                  <a:lnTo>
                    <a:pt x="167" y="124"/>
                  </a:lnTo>
                  <a:lnTo>
                    <a:pt x="195" y="135"/>
                  </a:lnTo>
                  <a:lnTo>
                    <a:pt x="224" y="145"/>
                  </a:lnTo>
                  <a:lnTo>
                    <a:pt x="255" y="153"/>
                  </a:lnTo>
                  <a:lnTo>
                    <a:pt x="286" y="160"/>
                  </a:lnTo>
                  <a:lnTo>
                    <a:pt x="319" y="166"/>
                  </a:lnTo>
                  <a:lnTo>
                    <a:pt x="352" y="169"/>
                  </a:lnTo>
                  <a:lnTo>
                    <a:pt x="386" y="172"/>
                  </a:lnTo>
                  <a:lnTo>
                    <a:pt x="421" y="173"/>
                  </a:lnTo>
                  <a:lnTo>
                    <a:pt x="456" y="172"/>
                  </a:lnTo>
                  <a:lnTo>
                    <a:pt x="490" y="169"/>
                  </a:lnTo>
                  <a:lnTo>
                    <a:pt x="524" y="166"/>
                  </a:lnTo>
                  <a:lnTo>
                    <a:pt x="556" y="160"/>
                  </a:lnTo>
                  <a:lnTo>
                    <a:pt x="588" y="153"/>
                  </a:lnTo>
                  <a:lnTo>
                    <a:pt x="618" y="145"/>
                  </a:lnTo>
                  <a:lnTo>
                    <a:pt x="647" y="135"/>
                  </a:lnTo>
                  <a:lnTo>
                    <a:pt x="675" y="124"/>
                  </a:lnTo>
                  <a:lnTo>
                    <a:pt x="702" y="112"/>
                  </a:lnTo>
                  <a:lnTo>
                    <a:pt x="727" y="99"/>
                  </a:lnTo>
                  <a:lnTo>
                    <a:pt x="751" y="85"/>
                  </a:lnTo>
                  <a:lnTo>
                    <a:pt x="773" y="70"/>
                  </a:lnTo>
                  <a:lnTo>
                    <a:pt x="793" y="54"/>
                  </a:lnTo>
                  <a:lnTo>
                    <a:pt x="812" y="37"/>
                  </a:lnTo>
                  <a:lnTo>
                    <a:pt x="820" y="28"/>
                  </a:lnTo>
                  <a:lnTo>
                    <a:pt x="828" y="19"/>
                  </a:lnTo>
                  <a:lnTo>
                    <a:pt x="843" y="0"/>
                  </a:lnTo>
                </a:path>
              </a:pathLst>
            </a:custGeom>
            <a:noFill/>
            <a:ln w="46038">
              <a:solidFill>
                <a:srgbClr val="FF3300"/>
              </a:solidFill>
              <a:prstDash val="solid"/>
              <a:round/>
              <a:headEnd/>
              <a:tailEnd/>
            </a:ln>
          </p:spPr>
          <p:txBody>
            <a:bodyPr/>
            <a:lstStyle/>
            <a:p>
              <a:endParaRPr lang="en-IN"/>
            </a:p>
          </p:txBody>
        </p:sp>
        <p:sp>
          <p:nvSpPr>
            <p:cNvPr id="28425" name="Freeform 94"/>
            <p:cNvSpPr>
              <a:spLocks/>
            </p:cNvSpPr>
            <p:nvPr/>
          </p:nvSpPr>
          <p:spPr bwMode="auto">
            <a:xfrm>
              <a:off x="2004" y="2012"/>
              <a:ext cx="296" cy="59"/>
            </a:xfrm>
            <a:custGeom>
              <a:avLst/>
              <a:gdLst>
                <a:gd name="T0" fmla="*/ 0 w 842"/>
                <a:gd name="T1" fmla="*/ 0 h 173"/>
                <a:gd name="T2" fmla="*/ 14 w 842"/>
                <a:gd name="T3" fmla="*/ 19 h 173"/>
                <a:gd name="T4" fmla="*/ 31 w 842"/>
                <a:gd name="T5" fmla="*/ 37 h 173"/>
                <a:gd name="T6" fmla="*/ 40 w 842"/>
                <a:gd name="T7" fmla="*/ 46 h 173"/>
                <a:gd name="T8" fmla="*/ 49 w 842"/>
                <a:gd name="T9" fmla="*/ 54 h 173"/>
                <a:gd name="T10" fmla="*/ 70 w 842"/>
                <a:gd name="T11" fmla="*/ 70 h 173"/>
                <a:gd name="T12" fmla="*/ 92 w 842"/>
                <a:gd name="T13" fmla="*/ 85 h 173"/>
                <a:gd name="T14" fmla="*/ 115 w 842"/>
                <a:gd name="T15" fmla="*/ 99 h 173"/>
                <a:gd name="T16" fmla="*/ 140 w 842"/>
                <a:gd name="T17" fmla="*/ 112 h 173"/>
                <a:gd name="T18" fmla="*/ 167 w 842"/>
                <a:gd name="T19" fmla="*/ 124 h 173"/>
                <a:gd name="T20" fmla="*/ 195 w 842"/>
                <a:gd name="T21" fmla="*/ 135 h 173"/>
                <a:gd name="T22" fmla="*/ 224 w 842"/>
                <a:gd name="T23" fmla="*/ 145 h 173"/>
                <a:gd name="T24" fmla="*/ 254 w 842"/>
                <a:gd name="T25" fmla="*/ 153 h 173"/>
                <a:gd name="T26" fmla="*/ 286 w 842"/>
                <a:gd name="T27" fmla="*/ 160 h 173"/>
                <a:gd name="T28" fmla="*/ 318 w 842"/>
                <a:gd name="T29" fmla="*/ 166 h 173"/>
                <a:gd name="T30" fmla="*/ 352 w 842"/>
                <a:gd name="T31" fmla="*/ 169 h 173"/>
                <a:gd name="T32" fmla="*/ 386 w 842"/>
                <a:gd name="T33" fmla="*/ 172 h 173"/>
                <a:gd name="T34" fmla="*/ 421 w 842"/>
                <a:gd name="T35" fmla="*/ 173 h 173"/>
                <a:gd name="T36" fmla="*/ 456 w 842"/>
                <a:gd name="T37" fmla="*/ 172 h 173"/>
                <a:gd name="T38" fmla="*/ 490 w 842"/>
                <a:gd name="T39" fmla="*/ 169 h 173"/>
                <a:gd name="T40" fmla="*/ 523 w 842"/>
                <a:gd name="T41" fmla="*/ 166 h 173"/>
                <a:gd name="T42" fmla="*/ 556 w 842"/>
                <a:gd name="T43" fmla="*/ 160 h 173"/>
                <a:gd name="T44" fmla="*/ 587 w 842"/>
                <a:gd name="T45" fmla="*/ 153 h 173"/>
                <a:gd name="T46" fmla="*/ 618 w 842"/>
                <a:gd name="T47" fmla="*/ 145 h 173"/>
                <a:gd name="T48" fmla="*/ 647 w 842"/>
                <a:gd name="T49" fmla="*/ 135 h 173"/>
                <a:gd name="T50" fmla="*/ 675 w 842"/>
                <a:gd name="T51" fmla="*/ 124 h 173"/>
                <a:gd name="T52" fmla="*/ 701 w 842"/>
                <a:gd name="T53" fmla="*/ 112 h 173"/>
                <a:gd name="T54" fmla="*/ 727 w 842"/>
                <a:gd name="T55" fmla="*/ 99 h 173"/>
                <a:gd name="T56" fmla="*/ 750 w 842"/>
                <a:gd name="T57" fmla="*/ 85 h 173"/>
                <a:gd name="T58" fmla="*/ 772 w 842"/>
                <a:gd name="T59" fmla="*/ 70 h 173"/>
                <a:gd name="T60" fmla="*/ 793 w 842"/>
                <a:gd name="T61" fmla="*/ 54 h 173"/>
                <a:gd name="T62" fmla="*/ 811 w 842"/>
                <a:gd name="T63" fmla="*/ 37 h 173"/>
                <a:gd name="T64" fmla="*/ 828 w 842"/>
                <a:gd name="T65" fmla="*/ 19 h 173"/>
                <a:gd name="T66" fmla="*/ 842 w 842"/>
                <a:gd name="T67" fmla="*/ 0 h 1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42"/>
                <a:gd name="T103" fmla="*/ 0 h 173"/>
                <a:gd name="T104" fmla="*/ 842 w 842"/>
                <a:gd name="T105" fmla="*/ 173 h 1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42" h="173">
                  <a:moveTo>
                    <a:pt x="0" y="0"/>
                  </a:moveTo>
                  <a:lnTo>
                    <a:pt x="14" y="19"/>
                  </a:lnTo>
                  <a:lnTo>
                    <a:pt x="31" y="37"/>
                  </a:lnTo>
                  <a:lnTo>
                    <a:pt x="40" y="46"/>
                  </a:lnTo>
                  <a:lnTo>
                    <a:pt x="49" y="54"/>
                  </a:lnTo>
                  <a:lnTo>
                    <a:pt x="70" y="70"/>
                  </a:lnTo>
                  <a:lnTo>
                    <a:pt x="92" y="85"/>
                  </a:lnTo>
                  <a:lnTo>
                    <a:pt x="115" y="99"/>
                  </a:lnTo>
                  <a:lnTo>
                    <a:pt x="140" y="112"/>
                  </a:lnTo>
                  <a:lnTo>
                    <a:pt x="167" y="124"/>
                  </a:lnTo>
                  <a:lnTo>
                    <a:pt x="195" y="135"/>
                  </a:lnTo>
                  <a:lnTo>
                    <a:pt x="224" y="145"/>
                  </a:lnTo>
                  <a:lnTo>
                    <a:pt x="254" y="153"/>
                  </a:lnTo>
                  <a:lnTo>
                    <a:pt x="286" y="160"/>
                  </a:lnTo>
                  <a:lnTo>
                    <a:pt x="318" y="166"/>
                  </a:lnTo>
                  <a:lnTo>
                    <a:pt x="352" y="169"/>
                  </a:lnTo>
                  <a:lnTo>
                    <a:pt x="386" y="172"/>
                  </a:lnTo>
                  <a:lnTo>
                    <a:pt x="421" y="173"/>
                  </a:lnTo>
                  <a:lnTo>
                    <a:pt x="456" y="172"/>
                  </a:lnTo>
                  <a:lnTo>
                    <a:pt x="490" y="169"/>
                  </a:lnTo>
                  <a:lnTo>
                    <a:pt x="523" y="166"/>
                  </a:lnTo>
                  <a:lnTo>
                    <a:pt x="556" y="160"/>
                  </a:lnTo>
                  <a:lnTo>
                    <a:pt x="587" y="153"/>
                  </a:lnTo>
                  <a:lnTo>
                    <a:pt x="618" y="145"/>
                  </a:lnTo>
                  <a:lnTo>
                    <a:pt x="647" y="135"/>
                  </a:lnTo>
                  <a:lnTo>
                    <a:pt x="675" y="124"/>
                  </a:lnTo>
                  <a:lnTo>
                    <a:pt x="701" y="112"/>
                  </a:lnTo>
                  <a:lnTo>
                    <a:pt x="727" y="99"/>
                  </a:lnTo>
                  <a:lnTo>
                    <a:pt x="750" y="85"/>
                  </a:lnTo>
                  <a:lnTo>
                    <a:pt x="772" y="70"/>
                  </a:lnTo>
                  <a:lnTo>
                    <a:pt x="793" y="54"/>
                  </a:lnTo>
                  <a:lnTo>
                    <a:pt x="811" y="37"/>
                  </a:lnTo>
                  <a:lnTo>
                    <a:pt x="828" y="19"/>
                  </a:lnTo>
                  <a:lnTo>
                    <a:pt x="842" y="0"/>
                  </a:lnTo>
                </a:path>
              </a:pathLst>
            </a:custGeom>
            <a:noFill/>
            <a:ln w="46038">
              <a:solidFill>
                <a:srgbClr val="FF3300"/>
              </a:solidFill>
              <a:prstDash val="solid"/>
              <a:round/>
              <a:headEnd/>
              <a:tailEnd/>
            </a:ln>
          </p:spPr>
          <p:txBody>
            <a:bodyPr/>
            <a:lstStyle/>
            <a:p>
              <a:endParaRPr lang="en-IN"/>
            </a:p>
          </p:txBody>
        </p:sp>
        <p:sp>
          <p:nvSpPr>
            <p:cNvPr id="28426" name="Freeform 95"/>
            <p:cNvSpPr>
              <a:spLocks/>
            </p:cNvSpPr>
            <p:nvPr/>
          </p:nvSpPr>
          <p:spPr bwMode="auto">
            <a:xfrm>
              <a:off x="3780" y="1848"/>
              <a:ext cx="396" cy="224"/>
            </a:xfrm>
            <a:custGeom>
              <a:avLst/>
              <a:gdLst>
                <a:gd name="T0" fmla="*/ 1122 w 1126"/>
                <a:gd name="T1" fmla="*/ 0 h 655"/>
                <a:gd name="T2" fmla="*/ 1120 w 1126"/>
                <a:gd name="T3" fmla="*/ 13 h 655"/>
                <a:gd name="T4" fmla="*/ 1120 w 1126"/>
                <a:gd name="T5" fmla="*/ 24 h 655"/>
                <a:gd name="T6" fmla="*/ 1123 w 1126"/>
                <a:gd name="T7" fmla="*/ 44 h 655"/>
                <a:gd name="T8" fmla="*/ 1124 w 1126"/>
                <a:gd name="T9" fmla="*/ 53 h 655"/>
                <a:gd name="T10" fmla="*/ 1125 w 1126"/>
                <a:gd name="T11" fmla="*/ 64 h 655"/>
                <a:gd name="T12" fmla="*/ 1126 w 1126"/>
                <a:gd name="T13" fmla="*/ 76 h 655"/>
                <a:gd name="T14" fmla="*/ 1124 w 1126"/>
                <a:gd name="T15" fmla="*/ 91 h 655"/>
                <a:gd name="T16" fmla="*/ 1121 w 1126"/>
                <a:gd name="T17" fmla="*/ 120 h 655"/>
                <a:gd name="T18" fmla="*/ 1119 w 1126"/>
                <a:gd name="T19" fmla="*/ 148 h 655"/>
                <a:gd name="T20" fmla="*/ 1115 w 1126"/>
                <a:gd name="T21" fmla="*/ 175 h 655"/>
                <a:gd name="T22" fmla="*/ 1108 w 1126"/>
                <a:gd name="T23" fmla="*/ 203 h 655"/>
                <a:gd name="T24" fmla="*/ 1082 w 1126"/>
                <a:gd name="T25" fmla="*/ 274 h 655"/>
                <a:gd name="T26" fmla="*/ 1063 w 1126"/>
                <a:gd name="T27" fmla="*/ 317 h 655"/>
                <a:gd name="T28" fmla="*/ 1048 w 1126"/>
                <a:gd name="T29" fmla="*/ 344 h 655"/>
                <a:gd name="T30" fmla="*/ 1034 w 1126"/>
                <a:gd name="T31" fmla="*/ 371 h 655"/>
                <a:gd name="T32" fmla="*/ 1023 w 1126"/>
                <a:gd name="T33" fmla="*/ 397 h 655"/>
                <a:gd name="T34" fmla="*/ 1014 w 1126"/>
                <a:gd name="T35" fmla="*/ 422 h 655"/>
                <a:gd name="T36" fmla="*/ 1006 w 1126"/>
                <a:gd name="T37" fmla="*/ 441 h 655"/>
                <a:gd name="T38" fmla="*/ 996 w 1126"/>
                <a:gd name="T39" fmla="*/ 456 h 655"/>
                <a:gd name="T40" fmla="*/ 987 w 1126"/>
                <a:gd name="T41" fmla="*/ 467 h 655"/>
                <a:gd name="T42" fmla="*/ 976 w 1126"/>
                <a:gd name="T43" fmla="*/ 475 h 655"/>
                <a:gd name="T44" fmla="*/ 966 w 1126"/>
                <a:gd name="T45" fmla="*/ 483 h 655"/>
                <a:gd name="T46" fmla="*/ 956 w 1126"/>
                <a:gd name="T47" fmla="*/ 490 h 655"/>
                <a:gd name="T48" fmla="*/ 947 w 1126"/>
                <a:gd name="T49" fmla="*/ 500 h 655"/>
                <a:gd name="T50" fmla="*/ 943 w 1126"/>
                <a:gd name="T51" fmla="*/ 505 h 655"/>
                <a:gd name="T52" fmla="*/ 939 w 1126"/>
                <a:gd name="T53" fmla="*/ 512 h 655"/>
                <a:gd name="T54" fmla="*/ 933 w 1126"/>
                <a:gd name="T55" fmla="*/ 520 h 655"/>
                <a:gd name="T56" fmla="*/ 925 w 1126"/>
                <a:gd name="T57" fmla="*/ 529 h 655"/>
                <a:gd name="T58" fmla="*/ 913 w 1126"/>
                <a:gd name="T59" fmla="*/ 539 h 655"/>
                <a:gd name="T60" fmla="*/ 900 w 1126"/>
                <a:gd name="T61" fmla="*/ 548 h 655"/>
                <a:gd name="T62" fmla="*/ 873 w 1126"/>
                <a:gd name="T63" fmla="*/ 567 h 655"/>
                <a:gd name="T64" fmla="*/ 860 w 1126"/>
                <a:gd name="T65" fmla="*/ 574 h 655"/>
                <a:gd name="T66" fmla="*/ 849 w 1126"/>
                <a:gd name="T67" fmla="*/ 580 h 655"/>
                <a:gd name="T68" fmla="*/ 831 w 1126"/>
                <a:gd name="T69" fmla="*/ 588 h 655"/>
                <a:gd name="T70" fmla="*/ 812 w 1126"/>
                <a:gd name="T71" fmla="*/ 596 h 655"/>
                <a:gd name="T72" fmla="*/ 792 w 1126"/>
                <a:gd name="T73" fmla="*/ 604 h 655"/>
                <a:gd name="T74" fmla="*/ 772 w 1126"/>
                <a:gd name="T75" fmla="*/ 611 h 655"/>
                <a:gd name="T76" fmla="*/ 728 w 1126"/>
                <a:gd name="T77" fmla="*/ 624 h 655"/>
                <a:gd name="T78" fmla="*/ 682 w 1126"/>
                <a:gd name="T79" fmla="*/ 634 h 655"/>
                <a:gd name="T80" fmla="*/ 633 w 1126"/>
                <a:gd name="T81" fmla="*/ 643 h 655"/>
                <a:gd name="T82" fmla="*/ 608 w 1126"/>
                <a:gd name="T83" fmla="*/ 647 h 655"/>
                <a:gd name="T84" fmla="*/ 582 w 1126"/>
                <a:gd name="T85" fmla="*/ 649 h 655"/>
                <a:gd name="T86" fmla="*/ 529 w 1126"/>
                <a:gd name="T87" fmla="*/ 653 h 655"/>
                <a:gd name="T88" fmla="*/ 502 w 1126"/>
                <a:gd name="T89" fmla="*/ 654 h 655"/>
                <a:gd name="T90" fmla="*/ 475 w 1126"/>
                <a:gd name="T91" fmla="*/ 655 h 655"/>
                <a:gd name="T92" fmla="*/ 435 w 1126"/>
                <a:gd name="T93" fmla="*/ 654 h 655"/>
                <a:gd name="T94" fmla="*/ 397 w 1126"/>
                <a:gd name="T95" fmla="*/ 652 h 655"/>
                <a:gd name="T96" fmla="*/ 322 w 1126"/>
                <a:gd name="T97" fmla="*/ 644 h 655"/>
                <a:gd name="T98" fmla="*/ 252 w 1126"/>
                <a:gd name="T99" fmla="*/ 631 h 655"/>
                <a:gd name="T100" fmla="*/ 188 w 1126"/>
                <a:gd name="T101" fmla="*/ 614 h 655"/>
                <a:gd name="T102" fmla="*/ 158 w 1126"/>
                <a:gd name="T103" fmla="*/ 604 h 655"/>
                <a:gd name="T104" fmla="*/ 129 w 1126"/>
                <a:gd name="T105" fmla="*/ 593 h 655"/>
                <a:gd name="T106" fmla="*/ 103 w 1126"/>
                <a:gd name="T107" fmla="*/ 581 h 655"/>
                <a:gd name="T108" fmla="*/ 78 w 1126"/>
                <a:gd name="T109" fmla="*/ 568 h 655"/>
                <a:gd name="T110" fmla="*/ 55 w 1126"/>
                <a:gd name="T111" fmla="*/ 555 h 655"/>
                <a:gd name="T112" fmla="*/ 35 w 1126"/>
                <a:gd name="T113" fmla="*/ 541 h 655"/>
                <a:gd name="T114" fmla="*/ 16 w 1126"/>
                <a:gd name="T115" fmla="*/ 526 h 655"/>
                <a:gd name="T116" fmla="*/ 0 w 1126"/>
                <a:gd name="T117" fmla="*/ 510 h 65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26"/>
                <a:gd name="T178" fmla="*/ 0 h 655"/>
                <a:gd name="T179" fmla="*/ 1126 w 1126"/>
                <a:gd name="T180" fmla="*/ 655 h 65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26" h="655">
                  <a:moveTo>
                    <a:pt x="1122" y="0"/>
                  </a:moveTo>
                  <a:lnTo>
                    <a:pt x="1120" y="13"/>
                  </a:lnTo>
                  <a:lnTo>
                    <a:pt x="1120" y="24"/>
                  </a:lnTo>
                  <a:lnTo>
                    <a:pt x="1123" y="44"/>
                  </a:lnTo>
                  <a:lnTo>
                    <a:pt x="1124" y="53"/>
                  </a:lnTo>
                  <a:lnTo>
                    <a:pt x="1125" y="64"/>
                  </a:lnTo>
                  <a:lnTo>
                    <a:pt x="1126" y="76"/>
                  </a:lnTo>
                  <a:lnTo>
                    <a:pt x="1124" y="91"/>
                  </a:lnTo>
                  <a:lnTo>
                    <a:pt x="1121" y="120"/>
                  </a:lnTo>
                  <a:lnTo>
                    <a:pt x="1119" y="148"/>
                  </a:lnTo>
                  <a:lnTo>
                    <a:pt x="1115" y="175"/>
                  </a:lnTo>
                  <a:lnTo>
                    <a:pt x="1108" y="203"/>
                  </a:lnTo>
                  <a:lnTo>
                    <a:pt x="1082" y="274"/>
                  </a:lnTo>
                  <a:lnTo>
                    <a:pt x="1063" y="317"/>
                  </a:lnTo>
                  <a:lnTo>
                    <a:pt x="1048" y="344"/>
                  </a:lnTo>
                  <a:lnTo>
                    <a:pt x="1034" y="371"/>
                  </a:lnTo>
                  <a:lnTo>
                    <a:pt x="1023" y="397"/>
                  </a:lnTo>
                  <a:lnTo>
                    <a:pt x="1014" y="422"/>
                  </a:lnTo>
                  <a:lnTo>
                    <a:pt x="1006" y="441"/>
                  </a:lnTo>
                  <a:lnTo>
                    <a:pt x="996" y="456"/>
                  </a:lnTo>
                  <a:lnTo>
                    <a:pt x="987" y="467"/>
                  </a:lnTo>
                  <a:lnTo>
                    <a:pt x="976" y="475"/>
                  </a:lnTo>
                  <a:lnTo>
                    <a:pt x="966" y="483"/>
                  </a:lnTo>
                  <a:lnTo>
                    <a:pt x="956" y="490"/>
                  </a:lnTo>
                  <a:lnTo>
                    <a:pt x="947" y="500"/>
                  </a:lnTo>
                  <a:lnTo>
                    <a:pt x="943" y="505"/>
                  </a:lnTo>
                  <a:lnTo>
                    <a:pt x="939" y="512"/>
                  </a:lnTo>
                  <a:lnTo>
                    <a:pt x="933" y="520"/>
                  </a:lnTo>
                  <a:lnTo>
                    <a:pt x="925" y="529"/>
                  </a:lnTo>
                  <a:lnTo>
                    <a:pt x="913" y="539"/>
                  </a:lnTo>
                  <a:lnTo>
                    <a:pt x="900" y="548"/>
                  </a:lnTo>
                  <a:lnTo>
                    <a:pt x="873" y="567"/>
                  </a:lnTo>
                  <a:lnTo>
                    <a:pt x="860" y="574"/>
                  </a:lnTo>
                  <a:lnTo>
                    <a:pt x="849" y="580"/>
                  </a:lnTo>
                  <a:lnTo>
                    <a:pt x="831" y="588"/>
                  </a:lnTo>
                  <a:lnTo>
                    <a:pt x="812" y="596"/>
                  </a:lnTo>
                  <a:lnTo>
                    <a:pt x="792" y="604"/>
                  </a:lnTo>
                  <a:lnTo>
                    <a:pt x="772" y="611"/>
                  </a:lnTo>
                  <a:lnTo>
                    <a:pt x="728" y="624"/>
                  </a:lnTo>
                  <a:lnTo>
                    <a:pt x="682" y="634"/>
                  </a:lnTo>
                  <a:lnTo>
                    <a:pt x="633" y="643"/>
                  </a:lnTo>
                  <a:lnTo>
                    <a:pt x="608" y="647"/>
                  </a:lnTo>
                  <a:lnTo>
                    <a:pt x="582" y="649"/>
                  </a:lnTo>
                  <a:lnTo>
                    <a:pt x="529" y="653"/>
                  </a:lnTo>
                  <a:lnTo>
                    <a:pt x="502" y="654"/>
                  </a:lnTo>
                  <a:lnTo>
                    <a:pt x="475" y="655"/>
                  </a:lnTo>
                  <a:lnTo>
                    <a:pt x="435" y="654"/>
                  </a:lnTo>
                  <a:lnTo>
                    <a:pt x="397" y="652"/>
                  </a:lnTo>
                  <a:lnTo>
                    <a:pt x="322" y="644"/>
                  </a:lnTo>
                  <a:lnTo>
                    <a:pt x="252" y="631"/>
                  </a:lnTo>
                  <a:lnTo>
                    <a:pt x="188" y="614"/>
                  </a:lnTo>
                  <a:lnTo>
                    <a:pt x="158" y="604"/>
                  </a:lnTo>
                  <a:lnTo>
                    <a:pt x="129" y="593"/>
                  </a:lnTo>
                  <a:lnTo>
                    <a:pt x="103" y="581"/>
                  </a:lnTo>
                  <a:lnTo>
                    <a:pt x="78" y="568"/>
                  </a:lnTo>
                  <a:lnTo>
                    <a:pt x="55" y="555"/>
                  </a:lnTo>
                  <a:lnTo>
                    <a:pt x="35" y="541"/>
                  </a:lnTo>
                  <a:lnTo>
                    <a:pt x="16" y="526"/>
                  </a:lnTo>
                  <a:lnTo>
                    <a:pt x="0" y="510"/>
                  </a:lnTo>
                </a:path>
              </a:pathLst>
            </a:custGeom>
            <a:noFill/>
            <a:ln w="46038">
              <a:solidFill>
                <a:srgbClr val="FF3300"/>
              </a:solidFill>
              <a:prstDash val="solid"/>
              <a:round/>
              <a:headEnd/>
              <a:tailEnd/>
            </a:ln>
          </p:spPr>
          <p:txBody>
            <a:bodyPr/>
            <a:lstStyle/>
            <a:p>
              <a:endParaRPr lang="en-IN"/>
            </a:p>
          </p:txBody>
        </p:sp>
        <p:sp>
          <p:nvSpPr>
            <p:cNvPr id="28427" name="Line 96"/>
            <p:cNvSpPr>
              <a:spLocks noChangeShapeType="1"/>
            </p:cNvSpPr>
            <p:nvPr/>
          </p:nvSpPr>
          <p:spPr bwMode="auto">
            <a:xfrm flipV="1">
              <a:off x="4174" y="1008"/>
              <a:ext cx="1" cy="866"/>
            </a:xfrm>
            <a:prstGeom prst="line">
              <a:avLst/>
            </a:prstGeom>
            <a:noFill/>
            <a:ln w="46038">
              <a:solidFill>
                <a:srgbClr val="FF3300"/>
              </a:solidFill>
              <a:round/>
              <a:headEnd/>
              <a:tailEnd/>
            </a:ln>
          </p:spPr>
          <p:txBody>
            <a:bodyPr/>
            <a:lstStyle/>
            <a:p>
              <a:endParaRPr lang="en-IN"/>
            </a:p>
          </p:txBody>
        </p:sp>
        <p:sp>
          <p:nvSpPr>
            <p:cNvPr id="28428" name="Freeform 97"/>
            <p:cNvSpPr>
              <a:spLocks/>
            </p:cNvSpPr>
            <p:nvPr/>
          </p:nvSpPr>
          <p:spPr bwMode="auto">
            <a:xfrm>
              <a:off x="1564" y="1840"/>
              <a:ext cx="396" cy="219"/>
            </a:xfrm>
            <a:custGeom>
              <a:avLst/>
              <a:gdLst>
                <a:gd name="T0" fmla="*/ 5 w 1126"/>
                <a:gd name="T1" fmla="*/ 13 h 641"/>
                <a:gd name="T2" fmla="*/ 2 w 1126"/>
                <a:gd name="T3" fmla="*/ 43 h 641"/>
                <a:gd name="T4" fmla="*/ 1 w 1126"/>
                <a:gd name="T5" fmla="*/ 52 h 641"/>
                <a:gd name="T6" fmla="*/ 1 w 1126"/>
                <a:gd name="T7" fmla="*/ 89 h 641"/>
                <a:gd name="T8" fmla="*/ 6 w 1126"/>
                <a:gd name="T9" fmla="*/ 145 h 641"/>
                <a:gd name="T10" fmla="*/ 17 w 1126"/>
                <a:gd name="T11" fmla="*/ 199 h 641"/>
                <a:gd name="T12" fmla="*/ 43 w 1126"/>
                <a:gd name="T13" fmla="*/ 268 h 641"/>
                <a:gd name="T14" fmla="*/ 62 w 1126"/>
                <a:gd name="T15" fmla="*/ 310 h 641"/>
                <a:gd name="T16" fmla="*/ 91 w 1126"/>
                <a:gd name="T17" fmla="*/ 363 h 641"/>
                <a:gd name="T18" fmla="*/ 103 w 1126"/>
                <a:gd name="T19" fmla="*/ 389 h 641"/>
                <a:gd name="T20" fmla="*/ 116 w 1126"/>
                <a:gd name="T21" fmla="*/ 423 h 641"/>
                <a:gd name="T22" fmla="*/ 125 w 1126"/>
                <a:gd name="T23" fmla="*/ 440 h 641"/>
                <a:gd name="T24" fmla="*/ 139 w 1126"/>
                <a:gd name="T25" fmla="*/ 457 h 641"/>
                <a:gd name="T26" fmla="*/ 160 w 1126"/>
                <a:gd name="T27" fmla="*/ 473 h 641"/>
                <a:gd name="T28" fmla="*/ 179 w 1126"/>
                <a:gd name="T29" fmla="*/ 489 h 641"/>
                <a:gd name="T30" fmla="*/ 193 w 1126"/>
                <a:gd name="T31" fmla="*/ 509 h 641"/>
                <a:gd name="T32" fmla="*/ 226 w 1126"/>
                <a:gd name="T33" fmla="*/ 537 h 641"/>
                <a:gd name="T34" fmla="*/ 265 w 1126"/>
                <a:gd name="T35" fmla="*/ 562 h 641"/>
                <a:gd name="T36" fmla="*/ 285 w 1126"/>
                <a:gd name="T37" fmla="*/ 572 h 641"/>
                <a:gd name="T38" fmla="*/ 313 w 1126"/>
                <a:gd name="T39" fmla="*/ 584 h 641"/>
                <a:gd name="T40" fmla="*/ 354 w 1126"/>
                <a:gd name="T41" fmla="*/ 598 h 641"/>
                <a:gd name="T42" fmla="*/ 444 w 1126"/>
                <a:gd name="T43" fmla="*/ 621 h 641"/>
                <a:gd name="T44" fmla="*/ 518 w 1126"/>
                <a:gd name="T45" fmla="*/ 633 h 641"/>
                <a:gd name="T46" fmla="*/ 570 w 1126"/>
                <a:gd name="T47" fmla="*/ 638 h 641"/>
                <a:gd name="T48" fmla="*/ 624 w 1126"/>
                <a:gd name="T49" fmla="*/ 641 h 641"/>
                <a:gd name="T50" fmla="*/ 691 w 1126"/>
                <a:gd name="T51" fmla="*/ 641 h 641"/>
                <a:gd name="T52" fmla="*/ 767 w 1126"/>
                <a:gd name="T53" fmla="*/ 635 h 641"/>
                <a:gd name="T54" fmla="*/ 839 w 1126"/>
                <a:gd name="T55" fmla="*/ 625 h 641"/>
                <a:gd name="T56" fmla="*/ 906 w 1126"/>
                <a:gd name="T57" fmla="*/ 610 h 641"/>
                <a:gd name="T58" fmla="*/ 996 w 1126"/>
                <a:gd name="T59" fmla="*/ 581 h 641"/>
                <a:gd name="T60" fmla="*/ 1048 w 1126"/>
                <a:gd name="T61" fmla="*/ 556 h 641"/>
                <a:gd name="T62" fmla="*/ 1091 w 1126"/>
                <a:gd name="T63" fmla="*/ 529 h 641"/>
                <a:gd name="T64" fmla="*/ 1126 w 1126"/>
                <a:gd name="T65" fmla="*/ 499 h 6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26"/>
                <a:gd name="T100" fmla="*/ 0 h 641"/>
                <a:gd name="T101" fmla="*/ 1126 w 1126"/>
                <a:gd name="T102" fmla="*/ 641 h 6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26" h="641">
                  <a:moveTo>
                    <a:pt x="3" y="0"/>
                  </a:moveTo>
                  <a:lnTo>
                    <a:pt x="5" y="13"/>
                  </a:lnTo>
                  <a:lnTo>
                    <a:pt x="5" y="24"/>
                  </a:lnTo>
                  <a:lnTo>
                    <a:pt x="2" y="43"/>
                  </a:lnTo>
                  <a:lnTo>
                    <a:pt x="2" y="48"/>
                  </a:lnTo>
                  <a:lnTo>
                    <a:pt x="1" y="52"/>
                  </a:lnTo>
                  <a:lnTo>
                    <a:pt x="0" y="63"/>
                  </a:lnTo>
                  <a:lnTo>
                    <a:pt x="1" y="89"/>
                  </a:lnTo>
                  <a:lnTo>
                    <a:pt x="4" y="117"/>
                  </a:lnTo>
                  <a:lnTo>
                    <a:pt x="6" y="145"/>
                  </a:lnTo>
                  <a:lnTo>
                    <a:pt x="10" y="172"/>
                  </a:lnTo>
                  <a:lnTo>
                    <a:pt x="17" y="199"/>
                  </a:lnTo>
                  <a:lnTo>
                    <a:pt x="30" y="235"/>
                  </a:lnTo>
                  <a:lnTo>
                    <a:pt x="43" y="268"/>
                  </a:lnTo>
                  <a:lnTo>
                    <a:pt x="54" y="295"/>
                  </a:lnTo>
                  <a:lnTo>
                    <a:pt x="62" y="310"/>
                  </a:lnTo>
                  <a:lnTo>
                    <a:pt x="78" y="337"/>
                  </a:lnTo>
                  <a:lnTo>
                    <a:pt x="91" y="363"/>
                  </a:lnTo>
                  <a:lnTo>
                    <a:pt x="97" y="376"/>
                  </a:lnTo>
                  <a:lnTo>
                    <a:pt x="103" y="389"/>
                  </a:lnTo>
                  <a:lnTo>
                    <a:pt x="112" y="413"/>
                  </a:lnTo>
                  <a:lnTo>
                    <a:pt x="116" y="423"/>
                  </a:lnTo>
                  <a:lnTo>
                    <a:pt x="120" y="432"/>
                  </a:lnTo>
                  <a:lnTo>
                    <a:pt x="125" y="440"/>
                  </a:lnTo>
                  <a:lnTo>
                    <a:pt x="129" y="446"/>
                  </a:lnTo>
                  <a:lnTo>
                    <a:pt x="139" y="457"/>
                  </a:lnTo>
                  <a:lnTo>
                    <a:pt x="150" y="465"/>
                  </a:lnTo>
                  <a:lnTo>
                    <a:pt x="160" y="473"/>
                  </a:lnTo>
                  <a:lnTo>
                    <a:pt x="170" y="480"/>
                  </a:lnTo>
                  <a:lnTo>
                    <a:pt x="179" y="489"/>
                  </a:lnTo>
                  <a:lnTo>
                    <a:pt x="187" y="501"/>
                  </a:lnTo>
                  <a:lnTo>
                    <a:pt x="193" y="509"/>
                  </a:lnTo>
                  <a:lnTo>
                    <a:pt x="201" y="518"/>
                  </a:lnTo>
                  <a:lnTo>
                    <a:pt x="226" y="537"/>
                  </a:lnTo>
                  <a:lnTo>
                    <a:pt x="253" y="555"/>
                  </a:lnTo>
                  <a:lnTo>
                    <a:pt x="265" y="562"/>
                  </a:lnTo>
                  <a:lnTo>
                    <a:pt x="276" y="568"/>
                  </a:lnTo>
                  <a:lnTo>
                    <a:pt x="285" y="572"/>
                  </a:lnTo>
                  <a:lnTo>
                    <a:pt x="294" y="576"/>
                  </a:lnTo>
                  <a:lnTo>
                    <a:pt x="313" y="584"/>
                  </a:lnTo>
                  <a:lnTo>
                    <a:pt x="333" y="591"/>
                  </a:lnTo>
                  <a:lnTo>
                    <a:pt x="354" y="598"/>
                  </a:lnTo>
                  <a:lnTo>
                    <a:pt x="397" y="611"/>
                  </a:lnTo>
                  <a:lnTo>
                    <a:pt x="444" y="621"/>
                  </a:lnTo>
                  <a:lnTo>
                    <a:pt x="493" y="630"/>
                  </a:lnTo>
                  <a:lnTo>
                    <a:pt x="518" y="633"/>
                  </a:lnTo>
                  <a:lnTo>
                    <a:pt x="544" y="636"/>
                  </a:lnTo>
                  <a:lnTo>
                    <a:pt x="570" y="638"/>
                  </a:lnTo>
                  <a:lnTo>
                    <a:pt x="597" y="640"/>
                  </a:lnTo>
                  <a:lnTo>
                    <a:pt x="624" y="641"/>
                  </a:lnTo>
                  <a:lnTo>
                    <a:pt x="651" y="641"/>
                  </a:lnTo>
                  <a:lnTo>
                    <a:pt x="691" y="641"/>
                  </a:lnTo>
                  <a:lnTo>
                    <a:pt x="729" y="639"/>
                  </a:lnTo>
                  <a:lnTo>
                    <a:pt x="767" y="635"/>
                  </a:lnTo>
                  <a:lnTo>
                    <a:pt x="803" y="631"/>
                  </a:lnTo>
                  <a:lnTo>
                    <a:pt x="839" y="625"/>
                  </a:lnTo>
                  <a:lnTo>
                    <a:pt x="873" y="618"/>
                  </a:lnTo>
                  <a:lnTo>
                    <a:pt x="906" y="610"/>
                  </a:lnTo>
                  <a:lnTo>
                    <a:pt x="937" y="601"/>
                  </a:lnTo>
                  <a:lnTo>
                    <a:pt x="996" y="581"/>
                  </a:lnTo>
                  <a:lnTo>
                    <a:pt x="1023" y="569"/>
                  </a:lnTo>
                  <a:lnTo>
                    <a:pt x="1048" y="556"/>
                  </a:lnTo>
                  <a:lnTo>
                    <a:pt x="1070" y="543"/>
                  </a:lnTo>
                  <a:lnTo>
                    <a:pt x="1091" y="529"/>
                  </a:lnTo>
                  <a:lnTo>
                    <a:pt x="1110" y="515"/>
                  </a:lnTo>
                  <a:lnTo>
                    <a:pt x="1126" y="499"/>
                  </a:lnTo>
                </a:path>
              </a:pathLst>
            </a:custGeom>
            <a:noFill/>
            <a:ln w="46038">
              <a:solidFill>
                <a:srgbClr val="FF3300"/>
              </a:solidFill>
              <a:prstDash val="solid"/>
              <a:round/>
              <a:headEnd/>
              <a:tailEnd/>
            </a:ln>
          </p:spPr>
          <p:txBody>
            <a:bodyPr/>
            <a:lstStyle/>
            <a:p>
              <a:endParaRPr lang="en-IN"/>
            </a:p>
          </p:txBody>
        </p:sp>
        <p:sp>
          <p:nvSpPr>
            <p:cNvPr id="28429" name="Line 98"/>
            <p:cNvSpPr>
              <a:spLocks noChangeShapeType="1"/>
            </p:cNvSpPr>
            <p:nvPr/>
          </p:nvSpPr>
          <p:spPr bwMode="auto">
            <a:xfrm flipV="1">
              <a:off x="1566" y="1018"/>
              <a:ext cx="1" cy="849"/>
            </a:xfrm>
            <a:prstGeom prst="line">
              <a:avLst/>
            </a:prstGeom>
            <a:noFill/>
            <a:ln w="46038">
              <a:solidFill>
                <a:srgbClr val="FF3300"/>
              </a:solidFill>
              <a:round/>
              <a:headEnd/>
              <a:tailEnd/>
            </a:ln>
          </p:spPr>
          <p:txBody>
            <a:bodyPr/>
            <a:lstStyle/>
            <a:p>
              <a:endParaRPr lang="en-IN"/>
            </a:p>
          </p:txBody>
        </p:sp>
      </p:grpSp>
      <p:sp>
        <p:nvSpPr>
          <p:cNvPr id="27665" name="Freeform 99"/>
          <p:cNvSpPr>
            <a:spLocks/>
          </p:cNvSpPr>
          <p:nvPr/>
        </p:nvSpPr>
        <p:spPr bwMode="auto">
          <a:xfrm>
            <a:off x="5708650" y="3686175"/>
            <a:ext cx="9525" cy="246063"/>
          </a:xfrm>
          <a:custGeom>
            <a:avLst/>
            <a:gdLst>
              <a:gd name="T0" fmla="*/ 0 w 7"/>
              <a:gd name="T1" fmla="*/ 186 h 186"/>
              <a:gd name="T2" fmla="*/ 7 w 7"/>
              <a:gd name="T3" fmla="*/ 0 h 186"/>
              <a:gd name="T4" fmla="*/ 0 60000 65536"/>
              <a:gd name="T5" fmla="*/ 0 60000 65536"/>
              <a:gd name="T6" fmla="*/ 0 w 7"/>
              <a:gd name="T7" fmla="*/ 0 h 186"/>
              <a:gd name="T8" fmla="*/ 7 w 7"/>
              <a:gd name="T9" fmla="*/ 186 h 186"/>
            </a:gdLst>
            <a:ahLst/>
            <a:cxnLst>
              <a:cxn ang="T4">
                <a:pos x="T0" y="T1"/>
              </a:cxn>
              <a:cxn ang="T5">
                <a:pos x="T2" y="T3"/>
              </a:cxn>
            </a:cxnLst>
            <a:rect l="T6" t="T7" r="T8" b="T9"/>
            <a:pathLst>
              <a:path w="7" h="186">
                <a:moveTo>
                  <a:pt x="0" y="186"/>
                </a:moveTo>
                <a:lnTo>
                  <a:pt x="7" y="0"/>
                </a:lnTo>
              </a:path>
            </a:pathLst>
          </a:custGeom>
          <a:noFill/>
          <a:ln w="76200" cap="flat" cmpd="sng">
            <a:solidFill>
              <a:srgbClr val="B2B2B2"/>
            </a:solidFill>
            <a:prstDash val="solid"/>
            <a:round/>
            <a:headEnd type="none" w="med" len="med"/>
            <a:tailEnd type="none" w="med" len="med"/>
          </a:ln>
        </p:spPr>
        <p:txBody>
          <a:bodyPr/>
          <a:lstStyle/>
          <a:p>
            <a:endParaRPr lang="en-IN"/>
          </a:p>
        </p:txBody>
      </p:sp>
      <p:sp>
        <p:nvSpPr>
          <p:cNvPr id="27666" name="Freeform 100"/>
          <p:cNvSpPr>
            <a:spLocks/>
          </p:cNvSpPr>
          <p:nvPr/>
        </p:nvSpPr>
        <p:spPr bwMode="auto">
          <a:xfrm>
            <a:off x="6570663" y="3686175"/>
            <a:ext cx="1587" cy="238125"/>
          </a:xfrm>
          <a:custGeom>
            <a:avLst/>
            <a:gdLst>
              <a:gd name="T0" fmla="*/ 0 w 1"/>
              <a:gd name="T1" fmla="*/ 180 h 180"/>
              <a:gd name="T2" fmla="*/ 1 w 1"/>
              <a:gd name="T3" fmla="*/ 0 h 180"/>
              <a:gd name="T4" fmla="*/ 0 60000 65536"/>
              <a:gd name="T5" fmla="*/ 0 60000 65536"/>
              <a:gd name="T6" fmla="*/ 0 w 1"/>
              <a:gd name="T7" fmla="*/ 0 h 180"/>
              <a:gd name="T8" fmla="*/ 1 w 1"/>
              <a:gd name="T9" fmla="*/ 180 h 180"/>
            </a:gdLst>
            <a:ahLst/>
            <a:cxnLst>
              <a:cxn ang="T4">
                <a:pos x="T0" y="T1"/>
              </a:cxn>
              <a:cxn ang="T5">
                <a:pos x="T2" y="T3"/>
              </a:cxn>
            </a:cxnLst>
            <a:rect l="T6" t="T7" r="T8" b="T9"/>
            <a:pathLst>
              <a:path w="1" h="180">
                <a:moveTo>
                  <a:pt x="0" y="180"/>
                </a:moveTo>
                <a:lnTo>
                  <a:pt x="1" y="0"/>
                </a:lnTo>
              </a:path>
            </a:pathLst>
          </a:custGeom>
          <a:noFill/>
          <a:ln w="76200" cap="flat" cmpd="sng">
            <a:solidFill>
              <a:srgbClr val="B2B2B2"/>
            </a:solidFill>
            <a:prstDash val="solid"/>
            <a:round/>
            <a:headEnd type="none" w="med" len="med"/>
            <a:tailEnd type="none" w="med" len="med"/>
          </a:ln>
        </p:spPr>
        <p:txBody>
          <a:bodyPr/>
          <a:lstStyle/>
          <a:p>
            <a:endParaRPr lang="en-IN"/>
          </a:p>
        </p:txBody>
      </p:sp>
      <p:sp>
        <p:nvSpPr>
          <p:cNvPr id="27667" name="Rectangle 101"/>
          <p:cNvSpPr>
            <a:spLocks noChangeArrowheads="1"/>
          </p:cNvSpPr>
          <p:nvPr/>
        </p:nvSpPr>
        <p:spPr bwMode="auto">
          <a:xfrm>
            <a:off x="5189538" y="4143375"/>
            <a:ext cx="373062" cy="304800"/>
          </a:xfrm>
          <a:prstGeom prst="rect">
            <a:avLst/>
          </a:prstGeom>
          <a:solidFill>
            <a:srgbClr val="B2B2B2"/>
          </a:solidFill>
          <a:ln w="9525">
            <a:solidFill>
              <a:srgbClr val="B2B2B2"/>
            </a:solidFill>
            <a:miter lim="800000"/>
            <a:headEnd/>
            <a:tailEnd/>
          </a:ln>
        </p:spPr>
        <p:txBody>
          <a:bodyPr wrap="none" anchor="ctr"/>
          <a:lstStyle/>
          <a:p>
            <a:endParaRPr lang="en-IN"/>
          </a:p>
        </p:txBody>
      </p:sp>
      <p:sp>
        <p:nvSpPr>
          <p:cNvPr id="27668" name="Freeform 102"/>
          <p:cNvSpPr>
            <a:spLocks/>
          </p:cNvSpPr>
          <p:nvPr/>
        </p:nvSpPr>
        <p:spPr bwMode="auto">
          <a:xfrm>
            <a:off x="5186363" y="4433888"/>
            <a:ext cx="376237" cy="3175"/>
          </a:xfrm>
          <a:custGeom>
            <a:avLst/>
            <a:gdLst>
              <a:gd name="T0" fmla="*/ 0 w 237"/>
              <a:gd name="T1" fmla="*/ 0 h 2"/>
              <a:gd name="T2" fmla="*/ 237 w 237"/>
              <a:gd name="T3" fmla="*/ 2 h 2"/>
              <a:gd name="T4" fmla="*/ 0 60000 65536"/>
              <a:gd name="T5" fmla="*/ 0 60000 65536"/>
              <a:gd name="T6" fmla="*/ 0 w 237"/>
              <a:gd name="T7" fmla="*/ 0 h 2"/>
              <a:gd name="T8" fmla="*/ 237 w 237"/>
              <a:gd name="T9" fmla="*/ 2 h 2"/>
            </a:gdLst>
            <a:ahLst/>
            <a:cxnLst>
              <a:cxn ang="T4">
                <a:pos x="T0" y="T1"/>
              </a:cxn>
              <a:cxn ang="T5">
                <a:pos x="T2" y="T3"/>
              </a:cxn>
            </a:cxnLst>
            <a:rect l="T6" t="T7" r="T8" b="T9"/>
            <a:pathLst>
              <a:path w="237" h="2">
                <a:moveTo>
                  <a:pt x="0" y="0"/>
                </a:moveTo>
                <a:lnTo>
                  <a:pt x="237" y="2"/>
                </a:lnTo>
              </a:path>
            </a:pathLst>
          </a:custGeom>
          <a:noFill/>
          <a:ln w="38100" cap="flat" cmpd="sng">
            <a:solidFill>
              <a:srgbClr val="DDDDDD"/>
            </a:solidFill>
            <a:prstDash val="solid"/>
            <a:round/>
            <a:headEnd type="none" w="med" len="med"/>
            <a:tailEnd type="none" w="med" len="med"/>
          </a:ln>
        </p:spPr>
        <p:txBody>
          <a:bodyPr/>
          <a:lstStyle/>
          <a:p>
            <a:endParaRPr lang="en-IN"/>
          </a:p>
        </p:txBody>
      </p:sp>
      <p:sp>
        <p:nvSpPr>
          <p:cNvPr id="27669" name="Freeform 103"/>
          <p:cNvSpPr>
            <a:spLocks/>
          </p:cNvSpPr>
          <p:nvPr/>
        </p:nvSpPr>
        <p:spPr bwMode="auto">
          <a:xfrm>
            <a:off x="2006600" y="5146675"/>
            <a:ext cx="358775" cy="1588"/>
          </a:xfrm>
          <a:custGeom>
            <a:avLst/>
            <a:gdLst>
              <a:gd name="T0" fmla="*/ 226 w 226"/>
              <a:gd name="T1" fmla="*/ 0 h 1"/>
              <a:gd name="T2" fmla="*/ 0 w 226"/>
              <a:gd name="T3" fmla="*/ 0 h 1"/>
              <a:gd name="T4" fmla="*/ 0 60000 65536"/>
              <a:gd name="T5" fmla="*/ 0 60000 65536"/>
              <a:gd name="T6" fmla="*/ 0 w 226"/>
              <a:gd name="T7" fmla="*/ 0 h 1"/>
              <a:gd name="T8" fmla="*/ 226 w 226"/>
              <a:gd name="T9" fmla="*/ 1 h 1"/>
            </a:gdLst>
            <a:ahLst/>
            <a:cxnLst>
              <a:cxn ang="T4">
                <a:pos x="T0" y="T1"/>
              </a:cxn>
              <a:cxn ang="T5">
                <a:pos x="T2" y="T3"/>
              </a:cxn>
            </a:cxnLst>
            <a:rect l="T6" t="T7" r="T8" b="T9"/>
            <a:pathLst>
              <a:path w="226" h="1">
                <a:moveTo>
                  <a:pt x="226" y="0"/>
                </a:moveTo>
                <a:lnTo>
                  <a:pt x="0" y="0"/>
                </a:lnTo>
              </a:path>
            </a:pathLst>
          </a:custGeom>
          <a:noFill/>
          <a:ln w="38100">
            <a:solidFill>
              <a:srgbClr val="DDDDDD"/>
            </a:solidFill>
            <a:round/>
            <a:headEnd/>
            <a:tailEnd/>
          </a:ln>
        </p:spPr>
        <p:txBody>
          <a:bodyPr/>
          <a:lstStyle/>
          <a:p>
            <a:endParaRPr lang="en-IN"/>
          </a:p>
        </p:txBody>
      </p:sp>
      <p:sp>
        <p:nvSpPr>
          <p:cNvPr id="27670" name="Freeform 107" descr="5%"/>
          <p:cNvSpPr>
            <a:spLocks/>
          </p:cNvSpPr>
          <p:nvPr/>
        </p:nvSpPr>
        <p:spPr bwMode="auto">
          <a:xfrm>
            <a:off x="4244975" y="5310188"/>
            <a:ext cx="1485900" cy="1055687"/>
          </a:xfrm>
          <a:custGeom>
            <a:avLst/>
            <a:gdLst>
              <a:gd name="T0" fmla="*/ 874 w 936"/>
              <a:gd name="T1" fmla="*/ 62 h 665"/>
              <a:gd name="T2" fmla="*/ 874 w 936"/>
              <a:gd name="T3" fmla="*/ 574 h 665"/>
              <a:gd name="T4" fmla="*/ 500 w 936"/>
              <a:gd name="T5" fmla="*/ 611 h 665"/>
              <a:gd name="T6" fmla="*/ 81 w 936"/>
              <a:gd name="T7" fmla="*/ 605 h 665"/>
              <a:gd name="T8" fmla="*/ 16 w 936"/>
              <a:gd name="T9" fmla="*/ 564 h 665"/>
              <a:gd name="T10" fmla="*/ 42 w 936"/>
              <a:gd name="T11" fmla="*/ 517 h 665"/>
              <a:gd name="T12" fmla="*/ 43 w 936"/>
              <a:gd name="T13" fmla="*/ 374 h 665"/>
              <a:gd name="T14" fmla="*/ 54 w 936"/>
              <a:gd name="T15" fmla="*/ 58 h 665"/>
              <a:gd name="T16" fmla="*/ 135 w 936"/>
              <a:gd name="T17" fmla="*/ 24 h 665"/>
              <a:gd name="T18" fmla="*/ 221 w 936"/>
              <a:gd name="T19" fmla="*/ 55 h 665"/>
              <a:gd name="T20" fmla="*/ 321 w 936"/>
              <a:gd name="T21" fmla="*/ 24 h 665"/>
              <a:gd name="T22" fmla="*/ 411 w 936"/>
              <a:gd name="T23" fmla="*/ 67 h 665"/>
              <a:gd name="T24" fmla="*/ 493 w 936"/>
              <a:gd name="T25" fmla="*/ 24 h 665"/>
              <a:gd name="T26" fmla="*/ 584 w 936"/>
              <a:gd name="T27" fmla="*/ 67 h 665"/>
              <a:gd name="T28" fmla="*/ 688 w 936"/>
              <a:gd name="T29" fmla="*/ 20 h 665"/>
              <a:gd name="T30" fmla="*/ 765 w 936"/>
              <a:gd name="T31" fmla="*/ 75 h 665"/>
              <a:gd name="T32" fmla="*/ 820 w 936"/>
              <a:gd name="T33" fmla="*/ 20 h 665"/>
              <a:gd name="T34" fmla="*/ 883 w 936"/>
              <a:gd name="T35" fmla="*/ 71 h 66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36"/>
              <a:gd name="T55" fmla="*/ 0 h 665"/>
              <a:gd name="T56" fmla="*/ 936 w 936"/>
              <a:gd name="T57" fmla="*/ 665 h 66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36" h="665">
                <a:moveTo>
                  <a:pt x="874" y="62"/>
                </a:moveTo>
                <a:cubicBezTo>
                  <a:pt x="874" y="148"/>
                  <a:pt x="936" y="483"/>
                  <a:pt x="874" y="574"/>
                </a:cubicBezTo>
                <a:cubicBezTo>
                  <a:pt x="812" y="665"/>
                  <a:pt x="632" y="606"/>
                  <a:pt x="500" y="611"/>
                </a:cubicBezTo>
                <a:cubicBezTo>
                  <a:pt x="368" y="616"/>
                  <a:pt x="162" y="613"/>
                  <a:pt x="81" y="605"/>
                </a:cubicBezTo>
                <a:cubicBezTo>
                  <a:pt x="0" y="597"/>
                  <a:pt x="22" y="579"/>
                  <a:pt x="16" y="564"/>
                </a:cubicBezTo>
                <a:cubicBezTo>
                  <a:pt x="10" y="549"/>
                  <a:pt x="38" y="549"/>
                  <a:pt x="42" y="517"/>
                </a:cubicBezTo>
                <a:cubicBezTo>
                  <a:pt x="46" y="485"/>
                  <a:pt x="41" y="450"/>
                  <a:pt x="43" y="374"/>
                </a:cubicBezTo>
                <a:cubicBezTo>
                  <a:pt x="45" y="297"/>
                  <a:pt x="39" y="116"/>
                  <a:pt x="54" y="58"/>
                </a:cubicBezTo>
                <a:cubicBezTo>
                  <a:pt x="69" y="0"/>
                  <a:pt x="107" y="24"/>
                  <a:pt x="135" y="24"/>
                </a:cubicBezTo>
                <a:cubicBezTo>
                  <a:pt x="163" y="24"/>
                  <a:pt x="190" y="55"/>
                  <a:pt x="221" y="55"/>
                </a:cubicBezTo>
                <a:cubicBezTo>
                  <a:pt x="252" y="55"/>
                  <a:pt x="289" y="22"/>
                  <a:pt x="321" y="24"/>
                </a:cubicBezTo>
                <a:cubicBezTo>
                  <a:pt x="352" y="26"/>
                  <a:pt x="383" y="67"/>
                  <a:pt x="411" y="67"/>
                </a:cubicBezTo>
                <a:cubicBezTo>
                  <a:pt x="440" y="67"/>
                  <a:pt x="464" y="24"/>
                  <a:pt x="493" y="24"/>
                </a:cubicBezTo>
                <a:cubicBezTo>
                  <a:pt x="522" y="24"/>
                  <a:pt x="551" y="68"/>
                  <a:pt x="584" y="67"/>
                </a:cubicBezTo>
                <a:cubicBezTo>
                  <a:pt x="616" y="67"/>
                  <a:pt x="658" y="19"/>
                  <a:pt x="688" y="20"/>
                </a:cubicBezTo>
                <a:cubicBezTo>
                  <a:pt x="718" y="22"/>
                  <a:pt x="743" y="75"/>
                  <a:pt x="765" y="75"/>
                </a:cubicBezTo>
                <a:cubicBezTo>
                  <a:pt x="787" y="75"/>
                  <a:pt x="800" y="21"/>
                  <a:pt x="820" y="20"/>
                </a:cubicBezTo>
                <a:cubicBezTo>
                  <a:pt x="839" y="20"/>
                  <a:pt x="869" y="60"/>
                  <a:pt x="883" y="71"/>
                </a:cubicBezTo>
              </a:path>
            </a:pathLst>
          </a:custGeom>
          <a:pattFill prst="pct5">
            <a:fgClr>
              <a:schemeClr val="bg1"/>
            </a:fgClr>
            <a:bgClr>
              <a:srgbClr val="FF9966"/>
            </a:bgClr>
          </a:pattFill>
          <a:ln w="19050" cap="flat" cmpd="sng">
            <a:solidFill>
              <a:srgbClr val="FF9966"/>
            </a:solidFill>
            <a:prstDash val="solid"/>
            <a:round/>
            <a:headEnd/>
            <a:tailEnd/>
          </a:ln>
        </p:spPr>
        <p:txBody>
          <a:bodyPr/>
          <a:lstStyle/>
          <a:p>
            <a:endParaRPr lang="en-IN"/>
          </a:p>
        </p:txBody>
      </p:sp>
      <p:sp>
        <p:nvSpPr>
          <p:cNvPr id="27671" name="Freeform 111" descr="90%"/>
          <p:cNvSpPr>
            <a:spLocks/>
          </p:cNvSpPr>
          <p:nvPr/>
        </p:nvSpPr>
        <p:spPr bwMode="auto">
          <a:xfrm>
            <a:off x="2705100" y="5357813"/>
            <a:ext cx="1766888" cy="995362"/>
          </a:xfrm>
          <a:custGeom>
            <a:avLst/>
            <a:gdLst>
              <a:gd name="T0" fmla="*/ 1004 w 1113"/>
              <a:gd name="T1" fmla="*/ 45 h 518"/>
              <a:gd name="T2" fmla="*/ 1010 w 1113"/>
              <a:gd name="T3" fmla="*/ 309 h 518"/>
              <a:gd name="T4" fmla="*/ 1010 w 1113"/>
              <a:gd name="T5" fmla="*/ 471 h 518"/>
              <a:gd name="T6" fmla="*/ 968 w 1113"/>
              <a:gd name="T7" fmla="*/ 495 h 518"/>
              <a:gd name="T8" fmla="*/ 140 w 1113"/>
              <a:gd name="T9" fmla="*/ 483 h 518"/>
              <a:gd name="T10" fmla="*/ 128 w 1113"/>
              <a:gd name="T11" fmla="*/ 489 h 518"/>
              <a:gd name="T12" fmla="*/ 158 w 1113"/>
              <a:gd name="T13" fmla="*/ 309 h 518"/>
              <a:gd name="T14" fmla="*/ 146 w 1113"/>
              <a:gd name="T15" fmla="*/ 51 h 518"/>
              <a:gd name="T16" fmla="*/ 262 w 1113"/>
              <a:gd name="T17" fmla="*/ 6 h 518"/>
              <a:gd name="T18" fmla="*/ 348 w 1113"/>
              <a:gd name="T19" fmla="*/ 34 h 518"/>
              <a:gd name="T20" fmla="*/ 448 w 1113"/>
              <a:gd name="T21" fmla="*/ 6 h 518"/>
              <a:gd name="T22" fmla="*/ 538 w 1113"/>
              <a:gd name="T23" fmla="*/ 45 h 518"/>
              <a:gd name="T24" fmla="*/ 620 w 1113"/>
              <a:gd name="T25" fmla="*/ 6 h 518"/>
              <a:gd name="T26" fmla="*/ 711 w 1113"/>
              <a:gd name="T27" fmla="*/ 45 h 518"/>
              <a:gd name="T28" fmla="*/ 815 w 1113"/>
              <a:gd name="T29" fmla="*/ 2 h 518"/>
              <a:gd name="T30" fmla="*/ 892 w 1113"/>
              <a:gd name="T31" fmla="*/ 53 h 518"/>
              <a:gd name="T32" fmla="*/ 947 w 1113"/>
              <a:gd name="T33" fmla="*/ 2 h 518"/>
              <a:gd name="T34" fmla="*/ 1010 w 1113"/>
              <a:gd name="T35" fmla="*/ 49 h 5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3"/>
              <a:gd name="T55" fmla="*/ 0 h 518"/>
              <a:gd name="T56" fmla="*/ 1113 w 1113"/>
              <a:gd name="T57" fmla="*/ 518 h 5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3" h="518">
                <a:moveTo>
                  <a:pt x="1004" y="45"/>
                </a:moveTo>
                <a:cubicBezTo>
                  <a:pt x="1005" y="89"/>
                  <a:pt x="1009" y="238"/>
                  <a:pt x="1010" y="309"/>
                </a:cubicBezTo>
                <a:cubicBezTo>
                  <a:pt x="1011" y="380"/>
                  <a:pt x="1017" y="440"/>
                  <a:pt x="1010" y="471"/>
                </a:cubicBezTo>
                <a:cubicBezTo>
                  <a:pt x="1003" y="502"/>
                  <a:pt x="1113" y="493"/>
                  <a:pt x="968" y="495"/>
                </a:cubicBezTo>
                <a:cubicBezTo>
                  <a:pt x="823" y="497"/>
                  <a:pt x="280" y="484"/>
                  <a:pt x="140" y="483"/>
                </a:cubicBezTo>
                <a:cubicBezTo>
                  <a:pt x="0" y="482"/>
                  <a:pt x="125" y="518"/>
                  <a:pt x="128" y="489"/>
                </a:cubicBezTo>
                <a:cubicBezTo>
                  <a:pt x="131" y="460"/>
                  <a:pt x="155" y="382"/>
                  <a:pt x="158" y="309"/>
                </a:cubicBezTo>
                <a:cubicBezTo>
                  <a:pt x="161" y="236"/>
                  <a:pt x="129" y="102"/>
                  <a:pt x="146" y="51"/>
                </a:cubicBezTo>
                <a:cubicBezTo>
                  <a:pt x="163" y="0"/>
                  <a:pt x="228" y="9"/>
                  <a:pt x="262" y="6"/>
                </a:cubicBezTo>
                <a:cubicBezTo>
                  <a:pt x="296" y="3"/>
                  <a:pt x="317" y="34"/>
                  <a:pt x="348" y="34"/>
                </a:cubicBezTo>
                <a:cubicBezTo>
                  <a:pt x="379" y="34"/>
                  <a:pt x="416" y="4"/>
                  <a:pt x="448" y="6"/>
                </a:cubicBezTo>
                <a:cubicBezTo>
                  <a:pt x="479" y="8"/>
                  <a:pt x="510" y="45"/>
                  <a:pt x="538" y="45"/>
                </a:cubicBezTo>
                <a:cubicBezTo>
                  <a:pt x="567" y="45"/>
                  <a:pt x="591" y="6"/>
                  <a:pt x="620" y="6"/>
                </a:cubicBezTo>
                <a:cubicBezTo>
                  <a:pt x="649" y="6"/>
                  <a:pt x="678" y="46"/>
                  <a:pt x="711" y="45"/>
                </a:cubicBezTo>
                <a:cubicBezTo>
                  <a:pt x="743" y="45"/>
                  <a:pt x="785" y="1"/>
                  <a:pt x="815" y="2"/>
                </a:cubicBezTo>
                <a:cubicBezTo>
                  <a:pt x="845" y="4"/>
                  <a:pt x="870" y="53"/>
                  <a:pt x="892" y="53"/>
                </a:cubicBezTo>
                <a:cubicBezTo>
                  <a:pt x="914" y="53"/>
                  <a:pt x="927" y="3"/>
                  <a:pt x="947" y="2"/>
                </a:cubicBezTo>
                <a:cubicBezTo>
                  <a:pt x="966" y="2"/>
                  <a:pt x="996" y="39"/>
                  <a:pt x="1010" y="49"/>
                </a:cubicBezTo>
              </a:path>
            </a:pathLst>
          </a:custGeom>
          <a:pattFill prst="pct90">
            <a:fgClr>
              <a:srgbClr val="FFCC00"/>
            </a:fgClr>
            <a:bgClr>
              <a:srgbClr val="FFFFFF"/>
            </a:bgClr>
          </a:pattFill>
          <a:ln w="19050" cap="flat" cmpd="sng">
            <a:solidFill>
              <a:srgbClr val="FFCC00"/>
            </a:solidFill>
            <a:prstDash val="solid"/>
            <a:round/>
            <a:headEnd/>
            <a:tailEnd/>
          </a:ln>
        </p:spPr>
        <p:txBody>
          <a:bodyPr/>
          <a:lstStyle/>
          <a:p>
            <a:endParaRPr lang="en-IN"/>
          </a:p>
        </p:txBody>
      </p:sp>
      <p:sp>
        <p:nvSpPr>
          <p:cNvPr id="27672" name="Freeform 112"/>
          <p:cNvSpPr>
            <a:spLocks/>
          </p:cNvSpPr>
          <p:nvPr/>
        </p:nvSpPr>
        <p:spPr bwMode="auto">
          <a:xfrm>
            <a:off x="1885950" y="4476750"/>
            <a:ext cx="393700" cy="581025"/>
          </a:xfrm>
          <a:custGeom>
            <a:avLst/>
            <a:gdLst>
              <a:gd name="T0" fmla="*/ 0 w 248"/>
              <a:gd name="T1" fmla="*/ 0 h 366"/>
              <a:gd name="T2" fmla="*/ 248 w 248"/>
              <a:gd name="T3" fmla="*/ 366 h 366"/>
              <a:gd name="T4" fmla="*/ 0 60000 65536"/>
              <a:gd name="T5" fmla="*/ 0 60000 65536"/>
              <a:gd name="T6" fmla="*/ 0 w 248"/>
              <a:gd name="T7" fmla="*/ 0 h 366"/>
              <a:gd name="T8" fmla="*/ 248 w 248"/>
              <a:gd name="T9" fmla="*/ 366 h 366"/>
            </a:gdLst>
            <a:ahLst/>
            <a:cxnLst>
              <a:cxn ang="T4">
                <a:pos x="T0" y="T1"/>
              </a:cxn>
              <a:cxn ang="T5">
                <a:pos x="T2" y="T3"/>
              </a:cxn>
            </a:cxnLst>
            <a:rect l="T6" t="T7" r="T8" b="T9"/>
            <a:pathLst>
              <a:path w="248" h="366">
                <a:moveTo>
                  <a:pt x="0" y="0"/>
                </a:moveTo>
                <a:lnTo>
                  <a:pt x="248" y="366"/>
                </a:lnTo>
              </a:path>
            </a:pathLst>
          </a:custGeom>
          <a:noFill/>
          <a:ln w="38100">
            <a:solidFill>
              <a:srgbClr val="66FF33"/>
            </a:solidFill>
            <a:round/>
            <a:headEnd/>
            <a:tailEnd type="triangle" w="med" len="med"/>
          </a:ln>
        </p:spPr>
        <p:txBody>
          <a:bodyPr/>
          <a:lstStyle/>
          <a:p>
            <a:endParaRPr lang="en-IN"/>
          </a:p>
        </p:txBody>
      </p:sp>
      <p:sp>
        <p:nvSpPr>
          <p:cNvPr id="27673" name="Freeform 113"/>
          <p:cNvSpPr>
            <a:spLocks/>
          </p:cNvSpPr>
          <p:nvPr/>
        </p:nvSpPr>
        <p:spPr bwMode="auto">
          <a:xfrm>
            <a:off x="4918075" y="3981450"/>
            <a:ext cx="476250" cy="276225"/>
          </a:xfrm>
          <a:custGeom>
            <a:avLst/>
            <a:gdLst>
              <a:gd name="T0" fmla="*/ 0 w 300"/>
              <a:gd name="T1" fmla="*/ 0 h 174"/>
              <a:gd name="T2" fmla="*/ 300 w 300"/>
              <a:gd name="T3" fmla="*/ 174 h 174"/>
              <a:gd name="T4" fmla="*/ 0 60000 65536"/>
              <a:gd name="T5" fmla="*/ 0 60000 65536"/>
              <a:gd name="T6" fmla="*/ 0 w 300"/>
              <a:gd name="T7" fmla="*/ 0 h 174"/>
              <a:gd name="T8" fmla="*/ 300 w 300"/>
              <a:gd name="T9" fmla="*/ 174 h 174"/>
            </a:gdLst>
            <a:ahLst/>
            <a:cxnLst>
              <a:cxn ang="T4">
                <a:pos x="T0" y="T1"/>
              </a:cxn>
              <a:cxn ang="T5">
                <a:pos x="T2" y="T3"/>
              </a:cxn>
            </a:cxnLst>
            <a:rect l="T6" t="T7" r="T8" b="T9"/>
            <a:pathLst>
              <a:path w="300" h="174">
                <a:moveTo>
                  <a:pt x="0" y="0"/>
                </a:moveTo>
                <a:lnTo>
                  <a:pt x="300" y="174"/>
                </a:lnTo>
              </a:path>
            </a:pathLst>
          </a:custGeom>
          <a:noFill/>
          <a:ln w="38100">
            <a:solidFill>
              <a:srgbClr val="66FF33"/>
            </a:solidFill>
            <a:round/>
            <a:headEnd/>
            <a:tailEnd type="triangle" w="med" len="med"/>
          </a:ln>
        </p:spPr>
        <p:txBody>
          <a:bodyPr/>
          <a:lstStyle/>
          <a:p>
            <a:endParaRPr lang="en-IN"/>
          </a:p>
        </p:txBody>
      </p:sp>
      <p:sp>
        <p:nvSpPr>
          <p:cNvPr id="27674" name="Freeform 114"/>
          <p:cNvSpPr>
            <a:spLocks/>
          </p:cNvSpPr>
          <p:nvPr/>
        </p:nvSpPr>
        <p:spPr bwMode="auto">
          <a:xfrm>
            <a:off x="5375275" y="4857750"/>
            <a:ext cx="1181100" cy="1588"/>
          </a:xfrm>
          <a:custGeom>
            <a:avLst/>
            <a:gdLst>
              <a:gd name="T0" fmla="*/ 0 w 744"/>
              <a:gd name="T1" fmla="*/ 0 h 1"/>
              <a:gd name="T2" fmla="*/ 744 w 744"/>
              <a:gd name="T3" fmla="*/ 0 h 1"/>
              <a:gd name="T4" fmla="*/ 0 60000 65536"/>
              <a:gd name="T5" fmla="*/ 0 60000 65536"/>
              <a:gd name="T6" fmla="*/ 0 w 744"/>
              <a:gd name="T7" fmla="*/ 0 h 1"/>
              <a:gd name="T8" fmla="*/ 744 w 744"/>
              <a:gd name="T9" fmla="*/ 1 h 1"/>
            </a:gdLst>
            <a:ahLst/>
            <a:cxnLst>
              <a:cxn ang="T4">
                <a:pos x="T0" y="T1"/>
              </a:cxn>
              <a:cxn ang="T5">
                <a:pos x="T2" y="T3"/>
              </a:cxn>
            </a:cxnLst>
            <a:rect l="T6" t="T7" r="T8" b="T9"/>
            <a:pathLst>
              <a:path w="744" h="1">
                <a:moveTo>
                  <a:pt x="0" y="0"/>
                </a:moveTo>
                <a:lnTo>
                  <a:pt x="744" y="0"/>
                </a:lnTo>
              </a:path>
            </a:pathLst>
          </a:custGeom>
          <a:noFill/>
          <a:ln w="117475" cap="flat" cmpd="sng">
            <a:solidFill>
              <a:srgbClr val="B2B2B2"/>
            </a:solidFill>
            <a:prstDash val="solid"/>
            <a:round/>
            <a:headEnd type="none" w="med" len="med"/>
            <a:tailEnd type="none" w="med" len="med"/>
          </a:ln>
        </p:spPr>
        <p:txBody>
          <a:bodyPr/>
          <a:lstStyle/>
          <a:p>
            <a:endParaRPr lang="en-IN"/>
          </a:p>
        </p:txBody>
      </p:sp>
      <p:sp>
        <p:nvSpPr>
          <p:cNvPr id="59507" name="Freeform 115"/>
          <p:cNvSpPr>
            <a:spLocks/>
          </p:cNvSpPr>
          <p:nvPr/>
        </p:nvSpPr>
        <p:spPr bwMode="auto">
          <a:xfrm>
            <a:off x="2408238" y="5105400"/>
            <a:ext cx="252412" cy="4763"/>
          </a:xfrm>
          <a:custGeom>
            <a:avLst/>
            <a:gdLst>
              <a:gd name="T0" fmla="*/ 0 w 159"/>
              <a:gd name="T1" fmla="*/ 0 h 3"/>
              <a:gd name="T2" fmla="*/ 159 w 159"/>
              <a:gd name="T3" fmla="*/ 3 h 3"/>
              <a:gd name="T4" fmla="*/ 0 60000 65536"/>
              <a:gd name="T5" fmla="*/ 0 60000 65536"/>
              <a:gd name="T6" fmla="*/ 0 w 159"/>
              <a:gd name="T7" fmla="*/ 0 h 3"/>
              <a:gd name="T8" fmla="*/ 159 w 159"/>
              <a:gd name="T9" fmla="*/ 3 h 3"/>
            </a:gdLst>
            <a:ahLst/>
            <a:cxnLst>
              <a:cxn ang="T4">
                <a:pos x="T0" y="T1"/>
              </a:cxn>
              <a:cxn ang="T5">
                <a:pos x="T2" y="T3"/>
              </a:cxn>
            </a:cxnLst>
            <a:rect l="T6" t="T7" r="T8" b="T9"/>
            <a:pathLst>
              <a:path w="159" h="3">
                <a:moveTo>
                  <a:pt x="0" y="0"/>
                </a:moveTo>
                <a:lnTo>
                  <a:pt x="159" y="3"/>
                </a:lnTo>
              </a:path>
            </a:pathLst>
          </a:custGeom>
          <a:noFill/>
          <a:ln w="38100" cap="flat" cmpd="sng">
            <a:solidFill>
              <a:srgbClr val="FF00FF"/>
            </a:solidFill>
            <a:prstDash val="solid"/>
            <a:round/>
            <a:headEnd type="none" w="med" len="med"/>
            <a:tailEnd type="none" w="med" len="med"/>
          </a:ln>
        </p:spPr>
        <p:txBody>
          <a:bodyPr/>
          <a:lstStyle/>
          <a:p>
            <a:endParaRPr lang="en-IN"/>
          </a:p>
        </p:txBody>
      </p:sp>
      <p:sp>
        <p:nvSpPr>
          <p:cNvPr id="59508" name="Freeform 116"/>
          <p:cNvSpPr>
            <a:spLocks/>
          </p:cNvSpPr>
          <p:nvPr/>
        </p:nvSpPr>
        <p:spPr bwMode="auto">
          <a:xfrm>
            <a:off x="2665413" y="5108575"/>
            <a:ext cx="225425" cy="1588"/>
          </a:xfrm>
          <a:custGeom>
            <a:avLst/>
            <a:gdLst>
              <a:gd name="T0" fmla="*/ 0 w 142"/>
              <a:gd name="T1" fmla="*/ 0 h 1"/>
              <a:gd name="T2" fmla="*/ 142 w 142"/>
              <a:gd name="T3" fmla="*/ 0 h 1"/>
              <a:gd name="T4" fmla="*/ 0 60000 65536"/>
              <a:gd name="T5" fmla="*/ 0 60000 65536"/>
              <a:gd name="T6" fmla="*/ 0 w 142"/>
              <a:gd name="T7" fmla="*/ 0 h 1"/>
              <a:gd name="T8" fmla="*/ 142 w 142"/>
              <a:gd name="T9" fmla="*/ 1 h 1"/>
            </a:gdLst>
            <a:ahLst/>
            <a:cxnLst>
              <a:cxn ang="T4">
                <a:pos x="T0" y="T1"/>
              </a:cxn>
              <a:cxn ang="T5">
                <a:pos x="T2" y="T3"/>
              </a:cxn>
            </a:cxnLst>
            <a:rect l="T6" t="T7" r="T8" b="T9"/>
            <a:pathLst>
              <a:path w="142" h="1">
                <a:moveTo>
                  <a:pt x="0" y="0"/>
                </a:moveTo>
                <a:lnTo>
                  <a:pt x="142" y="0"/>
                </a:lnTo>
              </a:path>
            </a:pathLst>
          </a:custGeom>
          <a:noFill/>
          <a:ln w="38100" cap="flat" cmpd="sng">
            <a:solidFill>
              <a:srgbClr val="FF00FF"/>
            </a:solidFill>
            <a:prstDash val="solid"/>
            <a:round/>
            <a:headEnd type="none" w="med" len="med"/>
            <a:tailEnd type="none" w="med" len="med"/>
          </a:ln>
        </p:spPr>
        <p:txBody>
          <a:bodyPr/>
          <a:lstStyle/>
          <a:p>
            <a:endParaRPr lang="en-IN"/>
          </a:p>
        </p:txBody>
      </p:sp>
      <p:sp>
        <p:nvSpPr>
          <p:cNvPr id="59509" name="Freeform 117"/>
          <p:cNvSpPr>
            <a:spLocks/>
          </p:cNvSpPr>
          <p:nvPr/>
        </p:nvSpPr>
        <p:spPr bwMode="auto">
          <a:xfrm>
            <a:off x="5694363" y="5099050"/>
            <a:ext cx="238125" cy="149225"/>
          </a:xfrm>
          <a:custGeom>
            <a:avLst/>
            <a:gdLst>
              <a:gd name="T0" fmla="*/ 0 w 150"/>
              <a:gd name="T1" fmla="*/ 1 h 94"/>
              <a:gd name="T2" fmla="*/ 40 w 150"/>
              <a:gd name="T3" fmla="*/ 0 h 94"/>
              <a:gd name="T4" fmla="*/ 81 w 150"/>
              <a:gd name="T5" fmla="*/ 3 h 94"/>
              <a:gd name="T6" fmla="*/ 103 w 150"/>
              <a:gd name="T7" fmla="*/ 13 h 94"/>
              <a:gd name="T8" fmla="*/ 130 w 150"/>
              <a:gd name="T9" fmla="*/ 43 h 94"/>
              <a:gd name="T10" fmla="*/ 150 w 150"/>
              <a:gd name="T11" fmla="*/ 94 h 94"/>
              <a:gd name="T12" fmla="*/ 0 60000 65536"/>
              <a:gd name="T13" fmla="*/ 0 60000 65536"/>
              <a:gd name="T14" fmla="*/ 0 60000 65536"/>
              <a:gd name="T15" fmla="*/ 0 60000 65536"/>
              <a:gd name="T16" fmla="*/ 0 60000 65536"/>
              <a:gd name="T17" fmla="*/ 0 60000 65536"/>
              <a:gd name="T18" fmla="*/ 0 w 150"/>
              <a:gd name="T19" fmla="*/ 0 h 94"/>
              <a:gd name="T20" fmla="*/ 150 w 150"/>
              <a:gd name="T21" fmla="*/ 94 h 94"/>
            </a:gdLst>
            <a:ahLst/>
            <a:cxnLst>
              <a:cxn ang="T12">
                <a:pos x="T0" y="T1"/>
              </a:cxn>
              <a:cxn ang="T13">
                <a:pos x="T2" y="T3"/>
              </a:cxn>
              <a:cxn ang="T14">
                <a:pos x="T4" y="T5"/>
              </a:cxn>
              <a:cxn ang="T15">
                <a:pos x="T6" y="T7"/>
              </a:cxn>
              <a:cxn ang="T16">
                <a:pos x="T8" y="T9"/>
              </a:cxn>
              <a:cxn ang="T17">
                <a:pos x="T10" y="T11"/>
              </a:cxn>
            </a:cxnLst>
            <a:rect l="T18" t="T19" r="T20" b="T21"/>
            <a:pathLst>
              <a:path w="150" h="94">
                <a:moveTo>
                  <a:pt x="0" y="1"/>
                </a:moveTo>
                <a:lnTo>
                  <a:pt x="40" y="0"/>
                </a:lnTo>
                <a:lnTo>
                  <a:pt x="81" y="3"/>
                </a:lnTo>
                <a:lnTo>
                  <a:pt x="103" y="13"/>
                </a:lnTo>
                <a:lnTo>
                  <a:pt x="130" y="43"/>
                </a:lnTo>
                <a:lnTo>
                  <a:pt x="150" y="94"/>
                </a:lnTo>
              </a:path>
            </a:pathLst>
          </a:custGeom>
          <a:noFill/>
          <a:ln w="38100" cap="flat" cmpd="sng">
            <a:solidFill>
              <a:schemeClr val="tx2"/>
            </a:solidFill>
            <a:prstDash val="solid"/>
            <a:round/>
            <a:headEnd type="none" w="med" len="med"/>
            <a:tailEnd type="none" w="med" len="med"/>
          </a:ln>
        </p:spPr>
        <p:txBody>
          <a:bodyPr/>
          <a:lstStyle/>
          <a:p>
            <a:endParaRPr lang="en-IN"/>
          </a:p>
        </p:txBody>
      </p:sp>
      <p:sp>
        <p:nvSpPr>
          <p:cNvPr id="59510" name="Freeform 118"/>
          <p:cNvSpPr>
            <a:spLocks/>
          </p:cNvSpPr>
          <p:nvPr/>
        </p:nvSpPr>
        <p:spPr bwMode="auto">
          <a:xfrm>
            <a:off x="5932488" y="5248275"/>
            <a:ext cx="20637" cy="298450"/>
          </a:xfrm>
          <a:custGeom>
            <a:avLst/>
            <a:gdLst>
              <a:gd name="T0" fmla="*/ 0 w 13"/>
              <a:gd name="T1" fmla="*/ 0 h 188"/>
              <a:gd name="T2" fmla="*/ 11 w 13"/>
              <a:gd name="T3" fmla="*/ 81 h 188"/>
              <a:gd name="T4" fmla="*/ 9 w 13"/>
              <a:gd name="T5" fmla="*/ 188 h 188"/>
              <a:gd name="T6" fmla="*/ 0 60000 65536"/>
              <a:gd name="T7" fmla="*/ 0 60000 65536"/>
              <a:gd name="T8" fmla="*/ 0 60000 65536"/>
              <a:gd name="T9" fmla="*/ 0 w 13"/>
              <a:gd name="T10" fmla="*/ 0 h 188"/>
              <a:gd name="T11" fmla="*/ 13 w 13"/>
              <a:gd name="T12" fmla="*/ 188 h 188"/>
            </a:gdLst>
            <a:ahLst/>
            <a:cxnLst>
              <a:cxn ang="T6">
                <a:pos x="T0" y="T1"/>
              </a:cxn>
              <a:cxn ang="T7">
                <a:pos x="T2" y="T3"/>
              </a:cxn>
              <a:cxn ang="T8">
                <a:pos x="T4" y="T5"/>
              </a:cxn>
            </a:cxnLst>
            <a:rect l="T9" t="T10" r="T11" b="T12"/>
            <a:pathLst>
              <a:path w="13" h="188">
                <a:moveTo>
                  <a:pt x="0" y="0"/>
                </a:moveTo>
                <a:cubicBezTo>
                  <a:pt x="1" y="13"/>
                  <a:pt x="9" y="50"/>
                  <a:pt x="11" y="81"/>
                </a:cubicBezTo>
                <a:cubicBezTo>
                  <a:pt x="13" y="112"/>
                  <a:pt x="9" y="166"/>
                  <a:pt x="9" y="188"/>
                </a:cubicBezTo>
              </a:path>
            </a:pathLst>
          </a:custGeom>
          <a:noFill/>
          <a:ln w="38100" cap="flat" cmpd="sng">
            <a:solidFill>
              <a:schemeClr val="tx2"/>
            </a:solidFill>
            <a:prstDash val="solid"/>
            <a:round/>
            <a:headEnd/>
            <a:tailEnd/>
          </a:ln>
        </p:spPr>
        <p:txBody>
          <a:bodyPr/>
          <a:lstStyle/>
          <a:p>
            <a:endParaRPr lang="en-IN"/>
          </a:p>
        </p:txBody>
      </p:sp>
      <p:sp>
        <p:nvSpPr>
          <p:cNvPr id="59511" name="Freeform 119"/>
          <p:cNvSpPr>
            <a:spLocks/>
          </p:cNvSpPr>
          <p:nvPr/>
        </p:nvSpPr>
        <p:spPr bwMode="auto">
          <a:xfrm>
            <a:off x="5948363" y="5543550"/>
            <a:ext cx="1587" cy="285750"/>
          </a:xfrm>
          <a:custGeom>
            <a:avLst/>
            <a:gdLst>
              <a:gd name="T0" fmla="*/ 1 w 1"/>
              <a:gd name="T1" fmla="*/ 0 h 180"/>
              <a:gd name="T2" fmla="*/ 0 w 1"/>
              <a:gd name="T3" fmla="*/ 180 h 180"/>
              <a:gd name="T4" fmla="*/ 0 60000 65536"/>
              <a:gd name="T5" fmla="*/ 0 60000 65536"/>
              <a:gd name="T6" fmla="*/ 0 w 1"/>
              <a:gd name="T7" fmla="*/ 0 h 180"/>
              <a:gd name="T8" fmla="*/ 1 w 1"/>
              <a:gd name="T9" fmla="*/ 180 h 180"/>
            </a:gdLst>
            <a:ahLst/>
            <a:cxnLst>
              <a:cxn ang="T4">
                <a:pos x="T0" y="T1"/>
              </a:cxn>
              <a:cxn ang="T5">
                <a:pos x="T2" y="T3"/>
              </a:cxn>
            </a:cxnLst>
            <a:rect l="T6" t="T7" r="T8" b="T9"/>
            <a:pathLst>
              <a:path w="1" h="180">
                <a:moveTo>
                  <a:pt x="1" y="0"/>
                </a:moveTo>
                <a:lnTo>
                  <a:pt x="0" y="180"/>
                </a:lnTo>
              </a:path>
            </a:pathLst>
          </a:custGeom>
          <a:noFill/>
          <a:ln w="38100" cap="flat" cmpd="sng">
            <a:solidFill>
              <a:schemeClr val="tx2"/>
            </a:solidFill>
            <a:prstDash val="solid"/>
            <a:round/>
            <a:headEnd type="none" w="med" len="med"/>
            <a:tailEnd type="none" w="med" len="med"/>
          </a:ln>
        </p:spPr>
        <p:txBody>
          <a:bodyPr/>
          <a:lstStyle/>
          <a:p>
            <a:endParaRPr lang="en-IN"/>
          </a:p>
        </p:txBody>
      </p:sp>
      <p:sp>
        <p:nvSpPr>
          <p:cNvPr id="59512" name="Freeform 120"/>
          <p:cNvSpPr>
            <a:spLocks/>
          </p:cNvSpPr>
          <p:nvPr/>
        </p:nvSpPr>
        <p:spPr bwMode="auto">
          <a:xfrm>
            <a:off x="5943600" y="5819775"/>
            <a:ext cx="200025" cy="166688"/>
          </a:xfrm>
          <a:custGeom>
            <a:avLst/>
            <a:gdLst>
              <a:gd name="T0" fmla="*/ 0 w 126"/>
              <a:gd name="T1" fmla="*/ 0 h 105"/>
              <a:gd name="T2" fmla="*/ 11 w 126"/>
              <a:gd name="T3" fmla="*/ 54 h 105"/>
              <a:gd name="T4" fmla="*/ 30 w 126"/>
              <a:gd name="T5" fmla="*/ 87 h 105"/>
              <a:gd name="T6" fmla="*/ 89 w 126"/>
              <a:gd name="T7" fmla="*/ 101 h 105"/>
              <a:gd name="T8" fmla="*/ 126 w 126"/>
              <a:gd name="T9" fmla="*/ 105 h 105"/>
              <a:gd name="T10" fmla="*/ 0 60000 65536"/>
              <a:gd name="T11" fmla="*/ 0 60000 65536"/>
              <a:gd name="T12" fmla="*/ 0 60000 65536"/>
              <a:gd name="T13" fmla="*/ 0 60000 65536"/>
              <a:gd name="T14" fmla="*/ 0 60000 65536"/>
              <a:gd name="T15" fmla="*/ 0 w 126"/>
              <a:gd name="T16" fmla="*/ 0 h 105"/>
              <a:gd name="T17" fmla="*/ 126 w 126"/>
              <a:gd name="T18" fmla="*/ 105 h 105"/>
            </a:gdLst>
            <a:ahLst/>
            <a:cxnLst>
              <a:cxn ang="T10">
                <a:pos x="T0" y="T1"/>
              </a:cxn>
              <a:cxn ang="T11">
                <a:pos x="T2" y="T3"/>
              </a:cxn>
              <a:cxn ang="T12">
                <a:pos x="T4" y="T5"/>
              </a:cxn>
              <a:cxn ang="T13">
                <a:pos x="T6" y="T7"/>
              </a:cxn>
              <a:cxn ang="T14">
                <a:pos x="T8" y="T9"/>
              </a:cxn>
            </a:cxnLst>
            <a:rect l="T15" t="T16" r="T17" b="T18"/>
            <a:pathLst>
              <a:path w="126" h="105">
                <a:moveTo>
                  <a:pt x="0" y="0"/>
                </a:moveTo>
                <a:lnTo>
                  <a:pt x="11" y="54"/>
                </a:lnTo>
                <a:lnTo>
                  <a:pt x="30" y="87"/>
                </a:lnTo>
                <a:lnTo>
                  <a:pt x="89" y="101"/>
                </a:lnTo>
                <a:lnTo>
                  <a:pt x="126" y="105"/>
                </a:lnTo>
              </a:path>
            </a:pathLst>
          </a:custGeom>
          <a:noFill/>
          <a:ln w="38100" cap="flat" cmpd="sng">
            <a:solidFill>
              <a:schemeClr val="tx2"/>
            </a:solidFill>
            <a:prstDash val="solid"/>
            <a:round/>
            <a:headEnd type="none" w="med" len="med"/>
            <a:tailEnd type="none" w="med" len="med"/>
          </a:ln>
        </p:spPr>
        <p:txBody>
          <a:bodyPr/>
          <a:lstStyle/>
          <a:p>
            <a:endParaRPr lang="en-IN"/>
          </a:p>
        </p:txBody>
      </p:sp>
      <p:sp>
        <p:nvSpPr>
          <p:cNvPr id="59513" name="Freeform 121"/>
          <p:cNvSpPr>
            <a:spLocks/>
          </p:cNvSpPr>
          <p:nvPr/>
        </p:nvSpPr>
        <p:spPr bwMode="auto">
          <a:xfrm>
            <a:off x="6142038" y="5986463"/>
            <a:ext cx="354012" cy="1587"/>
          </a:xfrm>
          <a:custGeom>
            <a:avLst/>
            <a:gdLst>
              <a:gd name="T0" fmla="*/ 0 w 223"/>
              <a:gd name="T1" fmla="*/ 0 h 1"/>
              <a:gd name="T2" fmla="*/ 223 w 223"/>
              <a:gd name="T3" fmla="*/ 0 h 1"/>
              <a:gd name="T4" fmla="*/ 0 60000 65536"/>
              <a:gd name="T5" fmla="*/ 0 60000 65536"/>
              <a:gd name="T6" fmla="*/ 0 w 223"/>
              <a:gd name="T7" fmla="*/ 0 h 1"/>
              <a:gd name="T8" fmla="*/ 223 w 223"/>
              <a:gd name="T9" fmla="*/ 1 h 1"/>
            </a:gdLst>
            <a:ahLst/>
            <a:cxnLst>
              <a:cxn ang="T4">
                <a:pos x="T0" y="T1"/>
              </a:cxn>
              <a:cxn ang="T5">
                <a:pos x="T2" y="T3"/>
              </a:cxn>
            </a:cxnLst>
            <a:rect l="T6" t="T7" r="T8" b="T9"/>
            <a:pathLst>
              <a:path w="223" h="1">
                <a:moveTo>
                  <a:pt x="0" y="0"/>
                </a:moveTo>
                <a:lnTo>
                  <a:pt x="223" y="0"/>
                </a:lnTo>
              </a:path>
            </a:pathLst>
          </a:custGeom>
          <a:noFill/>
          <a:ln w="38100" cap="flat" cmpd="sng">
            <a:solidFill>
              <a:schemeClr val="tx2"/>
            </a:solidFill>
            <a:prstDash val="solid"/>
            <a:round/>
            <a:headEnd type="none" w="med" len="med"/>
            <a:tailEnd type="none" w="med" len="med"/>
          </a:ln>
        </p:spPr>
        <p:txBody>
          <a:bodyPr/>
          <a:lstStyle/>
          <a:p>
            <a:endParaRPr lang="en-IN"/>
          </a:p>
        </p:txBody>
      </p:sp>
      <p:sp>
        <p:nvSpPr>
          <p:cNvPr id="59514" name="Freeform 122"/>
          <p:cNvSpPr>
            <a:spLocks/>
          </p:cNvSpPr>
          <p:nvPr/>
        </p:nvSpPr>
        <p:spPr bwMode="auto">
          <a:xfrm>
            <a:off x="6484938" y="5927725"/>
            <a:ext cx="273050" cy="58738"/>
          </a:xfrm>
          <a:custGeom>
            <a:avLst/>
            <a:gdLst>
              <a:gd name="T0" fmla="*/ 0 w 172"/>
              <a:gd name="T1" fmla="*/ 37 h 37"/>
              <a:gd name="T2" fmla="*/ 97 w 172"/>
              <a:gd name="T3" fmla="*/ 36 h 37"/>
              <a:gd name="T4" fmla="*/ 139 w 172"/>
              <a:gd name="T5" fmla="*/ 27 h 37"/>
              <a:gd name="T6" fmla="*/ 172 w 172"/>
              <a:gd name="T7" fmla="*/ 0 h 37"/>
              <a:gd name="T8" fmla="*/ 0 60000 65536"/>
              <a:gd name="T9" fmla="*/ 0 60000 65536"/>
              <a:gd name="T10" fmla="*/ 0 60000 65536"/>
              <a:gd name="T11" fmla="*/ 0 60000 65536"/>
              <a:gd name="T12" fmla="*/ 0 w 172"/>
              <a:gd name="T13" fmla="*/ 0 h 37"/>
              <a:gd name="T14" fmla="*/ 172 w 172"/>
              <a:gd name="T15" fmla="*/ 37 h 37"/>
            </a:gdLst>
            <a:ahLst/>
            <a:cxnLst>
              <a:cxn ang="T8">
                <a:pos x="T0" y="T1"/>
              </a:cxn>
              <a:cxn ang="T9">
                <a:pos x="T2" y="T3"/>
              </a:cxn>
              <a:cxn ang="T10">
                <a:pos x="T4" y="T5"/>
              </a:cxn>
              <a:cxn ang="T11">
                <a:pos x="T6" y="T7"/>
              </a:cxn>
            </a:cxnLst>
            <a:rect l="T12" t="T13" r="T14" b="T15"/>
            <a:pathLst>
              <a:path w="172" h="37">
                <a:moveTo>
                  <a:pt x="0" y="37"/>
                </a:moveTo>
                <a:lnTo>
                  <a:pt x="97" y="36"/>
                </a:lnTo>
                <a:lnTo>
                  <a:pt x="139" y="27"/>
                </a:lnTo>
                <a:lnTo>
                  <a:pt x="172" y="0"/>
                </a:lnTo>
              </a:path>
            </a:pathLst>
          </a:custGeom>
          <a:noFill/>
          <a:ln w="38100" cap="flat" cmpd="sng">
            <a:solidFill>
              <a:schemeClr val="tx2"/>
            </a:solidFill>
            <a:prstDash val="solid"/>
            <a:round/>
            <a:headEnd type="none" w="med" len="med"/>
            <a:tailEnd type="none" w="med" len="med"/>
          </a:ln>
        </p:spPr>
        <p:txBody>
          <a:bodyPr/>
          <a:lstStyle/>
          <a:p>
            <a:endParaRPr lang="en-IN"/>
          </a:p>
        </p:txBody>
      </p:sp>
      <p:sp>
        <p:nvSpPr>
          <p:cNvPr id="59515" name="Freeform 123"/>
          <p:cNvSpPr>
            <a:spLocks/>
          </p:cNvSpPr>
          <p:nvPr/>
        </p:nvSpPr>
        <p:spPr bwMode="auto">
          <a:xfrm>
            <a:off x="6746875" y="5641975"/>
            <a:ext cx="39688" cy="292100"/>
          </a:xfrm>
          <a:custGeom>
            <a:avLst/>
            <a:gdLst>
              <a:gd name="T0" fmla="*/ 0 w 25"/>
              <a:gd name="T1" fmla="*/ 184 h 184"/>
              <a:gd name="T2" fmla="*/ 19 w 25"/>
              <a:gd name="T3" fmla="*/ 121 h 184"/>
              <a:gd name="T4" fmla="*/ 25 w 25"/>
              <a:gd name="T5" fmla="*/ 73 h 184"/>
              <a:gd name="T6" fmla="*/ 25 w 25"/>
              <a:gd name="T7" fmla="*/ 0 h 184"/>
              <a:gd name="T8" fmla="*/ 0 60000 65536"/>
              <a:gd name="T9" fmla="*/ 0 60000 65536"/>
              <a:gd name="T10" fmla="*/ 0 60000 65536"/>
              <a:gd name="T11" fmla="*/ 0 60000 65536"/>
              <a:gd name="T12" fmla="*/ 0 w 25"/>
              <a:gd name="T13" fmla="*/ 0 h 184"/>
              <a:gd name="T14" fmla="*/ 25 w 25"/>
              <a:gd name="T15" fmla="*/ 184 h 184"/>
            </a:gdLst>
            <a:ahLst/>
            <a:cxnLst>
              <a:cxn ang="T8">
                <a:pos x="T0" y="T1"/>
              </a:cxn>
              <a:cxn ang="T9">
                <a:pos x="T2" y="T3"/>
              </a:cxn>
              <a:cxn ang="T10">
                <a:pos x="T4" y="T5"/>
              </a:cxn>
              <a:cxn ang="T11">
                <a:pos x="T6" y="T7"/>
              </a:cxn>
            </a:cxnLst>
            <a:rect l="T12" t="T13" r="T14" b="T15"/>
            <a:pathLst>
              <a:path w="25" h="184">
                <a:moveTo>
                  <a:pt x="0" y="184"/>
                </a:moveTo>
                <a:lnTo>
                  <a:pt x="19" y="121"/>
                </a:lnTo>
                <a:lnTo>
                  <a:pt x="25" y="73"/>
                </a:lnTo>
                <a:lnTo>
                  <a:pt x="25" y="0"/>
                </a:lnTo>
              </a:path>
            </a:pathLst>
          </a:custGeom>
          <a:noFill/>
          <a:ln w="38100" cap="flat" cmpd="sng">
            <a:solidFill>
              <a:schemeClr val="tx2"/>
            </a:solidFill>
            <a:prstDash val="solid"/>
            <a:round/>
            <a:headEnd type="none" w="med" len="med"/>
            <a:tailEnd type="none" w="med" len="med"/>
          </a:ln>
        </p:spPr>
        <p:txBody>
          <a:bodyPr/>
          <a:lstStyle/>
          <a:p>
            <a:endParaRPr lang="en-IN"/>
          </a:p>
        </p:txBody>
      </p:sp>
      <p:sp>
        <p:nvSpPr>
          <p:cNvPr id="59516" name="Freeform 124"/>
          <p:cNvSpPr>
            <a:spLocks/>
          </p:cNvSpPr>
          <p:nvPr/>
        </p:nvSpPr>
        <p:spPr bwMode="auto">
          <a:xfrm>
            <a:off x="6784975" y="5367338"/>
            <a:ext cx="1588" cy="288925"/>
          </a:xfrm>
          <a:custGeom>
            <a:avLst/>
            <a:gdLst>
              <a:gd name="T0" fmla="*/ 0 w 1"/>
              <a:gd name="T1" fmla="*/ 182 h 182"/>
              <a:gd name="T2" fmla="*/ 1 w 1"/>
              <a:gd name="T3" fmla="*/ 0 h 182"/>
              <a:gd name="T4" fmla="*/ 0 60000 65536"/>
              <a:gd name="T5" fmla="*/ 0 60000 65536"/>
              <a:gd name="T6" fmla="*/ 0 w 1"/>
              <a:gd name="T7" fmla="*/ 0 h 182"/>
              <a:gd name="T8" fmla="*/ 1 w 1"/>
              <a:gd name="T9" fmla="*/ 182 h 182"/>
            </a:gdLst>
            <a:ahLst/>
            <a:cxnLst>
              <a:cxn ang="T4">
                <a:pos x="T0" y="T1"/>
              </a:cxn>
              <a:cxn ang="T5">
                <a:pos x="T2" y="T3"/>
              </a:cxn>
            </a:cxnLst>
            <a:rect l="T6" t="T7" r="T8" b="T9"/>
            <a:pathLst>
              <a:path w="1" h="182">
                <a:moveTo>
                  <a:pt x="0" y="182"/>
                </a:moveTo>
                <a:lnTo>
                  <a:pt x="1" y="0"/>
                </a:lnTo>
              </a:path>
            </a:pathLst>
          </a:custGeom>
          <a:noFill/>
          <a:ln w="38100" cap="flat" cmpd="sng">
            <a:solidFill>
              <a:schemeClr val="tx2"/>
            </a:solidFill>
            <a:prstDash val="solid"/>
            <a:round/>
            <a:headEnd type="none" w="med" len="med"/>
            <a:tailEnd type="none" w="med" len="med"/>
          </a:ln>
        </p:spPr>
        <p:txBody>
          <a:bodyPr/>
          <a:lstStyle/>
          <a:p>
            <a:endParaRPr lang="en-IN"/>
          </a:p>
        </p:txBody>
      </p:sp>
      <p:sp>
        <p:nvSpPr>
          <p:cNvPr id="59517" name="Freeform 125"/>
          <p:cNvSpPr>
            <a:spLocks/>
          </p:cNvSpPr>
          <p:nvPr/>
        </p:nvSpPr>
        <p:spPr bwMode="auto">
          <a:xfrm>
            <a:off x="6786563" y="5076825"/>
            <a:ext cx="1587" cy="293688"/>
          </a:xfrm>
          <a:custGeom>
            <a:avLst/>
            <a:gdLst>
              <a:gd name="T0" fmla="*/ 0 w 1"/>
              <a:gd name="T1" fmla="*/ 185 h 185"/>
              <a:gd name="T2" fmla="*/ 0 w 1"/>
              <a:gd name="T3" fmla="*/ 0 h 185"/>
              <a:gd name="T4" fmla="*/ 0 60000 65536"/>
              <a:gd name="T5" fmla="*/ 0 60000 65536"/>
              <a:gd name="T6" fmla="*/ 0 w 1"/>
              <a:gd name="T7" fmla="*/ 0 h 185"/>
              <a:gd name="T8" fmla="*/ 1 w 1"/>
              <a:gd name="T9" fmla="*/ 185 h 185"/>
            </a:gdLst>
            <a:ahLst/>
            <a:cxnLst>
              <a:cxn ang="T4">
                <a:pos x="T0" y="T1"/>
              </a:cxn>
              <a:cxn ang="T5">
                <a:pos x="T2" y="T3"/>
              </a:cxn>
            </a:cxnLst>
            <a:rect l="T6" t="T7" r="T8" b="T9"/>
            <a:pathLst>
              <a:path w="1" h="185">
                <a:moveTo>
                  <a:pt x="0" y="185"/>
                </a:moveTo>
                <a:lnTo>
                  <a:pt x="0" y="0"/>
                </a:lnTo>
              </a:path>
            </a:pathLst>
          </a:custGeom>
          <a:noFill/>
          <a:ln w="38100" cap="flat" cmpd="sng">
            <a:solidFill>
              <a:schemeClr val="tx2"/>
            </a:solidFill>
            <a:prstDash val="solid"/>
            <a:round/>
            <a:headEnd type="none" w="med" len="med"/>
            <a:tailEnd type="none" w="med" len="med"/>
          </a:ln>
        </p:spPr>
        <p:txBody>
          <a:bodyPr/>
          <a:lstStyle/>
          <a:p>
            <a:endParaRPr lang="en-IN"/>
          </a:p>
        </p:txBody>
      </p:sp>
      <p:sp>
        <p:nvSpPr>
          <p:cNvPr id="59518" name="Freeform 126"/>
          <p:cNvSpPr>
            <a:spLocks/>
          </p:cNvSpPr>
          <p:nvPr/>
        </p:nvSpPr>
        <p:spPr bwMode="auto">
          <a:xfrm>
            <a:off x="6786563" y="4789488"/>
            <a:ext cx="1587" cy="295275"/>
          </a:xfrm>
          <a:custGeom>
            <a:avLst/>
            <a:gdLst>
              <a:gd name="T0" fmla="*/ 0 w 1"/>
              <a:gd name="T1" fmla="*/ 186 h 186"/>
              <a:gd name="T2" fmla="*/ 0 w 1"/>
              <a:gd name="T3" fmla="*/ 0 h 186"/>
              <a:gd name="T4" fmla="*/ 0 60000 65536"/>
              <a:gd name="T5" fmla="*/ 0 60000 65536"/>
              <a:gd name="T6" fmla="*/ 0 w 1"/>
              <a:gd name="T7" fmla="*/ 0 h 186"/>
              <a:gd name="T8" fmla="*/ 1 w 1"/>
              <a:gd name="T9" fmla="*/ 186 h 186"/>
            </a:gdLst>
            <a:ahLst/>
            <a:cxnLst>
              <a:cxn ang="T4">
                <a:pos x="T0" y="T1"/>
              </a:cxn>
              <a:cxn ang="T5">
                <a:pos x="T2" y="T3"/>
              </a:cxn>
            </a:cxnLst>
            <a:rect l="T6" t="T7" r="T8" b="T9"/>
            <a:pathLst>
              <a:path w="1" h="186">
                <a:moveTo>
                  <a:pt x="0" y="186"/>
                </a:moveTo>
                <a:lnTo>
                  <a:pt x="0" y="0"/>
                </a:lnTo>
              </a:path>
            </a:pathLst>
          </a:custGeom>
          <a:noFill/>
          <a:ln w="38100" cap="flat" cmpd="sng">
            <a:solidFill>
              <a:schemeClr val="tx2"/>
            </a:solidFill>
            <a:prstDash val="solid"/>
            <a:round/>
            <a:headEnd type="none" w="med" len="med"/>
            <a:tailEnd type="none" w="med" len="med"/>
          </a:ln>
        </p:spPr>
        <p:txBody>
          <a:bodyPr/>
          <a:lstStyle/>
          <a:p>
            <a:endParaRPr lang="en-IN"/>
          </a:p>
        </p:txBody>
      </p:sp>
      <p:sp>
        <p:nvSpPr>
          <p:cNvPr id="59519" name="Freeform 127"/>
          <p:cNvSpPr>
            <a:spLocks/>
          </p:cNvSpPr>
          <p:nvPr/>
        </p:nvSpPr>
        <p:spPr bwMode="auto">
          <a:xfrm>
            <a:off x="6784975" y="4510088"/>
            <a:ext cx="1588" cy="284162"/>
          </a:xfrm>
          <a:custGeom>
            <a:avLst/>
            <a:gdLst>
              <a:gd name="T0" fmla="*/ 0 w 1"/>
              <a:gd name="T1" fmla="*/ 179 h 179"/>
              <a:gd name="T2" fmla="*/ 1 w 1"/>
              <a:gd name="T3" fmla="*/ 0 h 179"/>
              <a:gd name="T4" fmla="*/ 0 60000 65536"/>
              <a:gd name="T5" fmla="*/ 0 60000 65536"/>
              <a:gd name="T6" fmla="*/ 0 w 1"/>
              <a:gd name="T7" fmla="*/ 0 h 179"/>
              <a:gd name="T8" fmla="*/ 1 w 1"/>
              <a:gd name="T9" fmla="*/ 179 h 179"/>
            </a:gdLst>
            <a:ahLst/>
            <a:cxnLst>
              <a:cxn ang="T4">
                <a:pos x="T0" y="T1"/>
              </a:cxn>
              <a:cxn ang="T5">
                <a:pos x="T2" y="T3"/>
              </a:cxn>
            </a:cxnLst>
            <a:rect l="T6" t="T7" r="T8" b="T9"/>
            <a:pathLst>
              <a:path w="1" h="179">
                <a:moveTo>
                  <a:pt x="0" y="179"/>
                </a:moveTo>
                <a:lnTo>
                  <a:pt x="1" y="0"/>
                </a:lnTo>
              </a:path>
            </a:pathLst>
          </a:custGeom>
          <a:noFill/>
          <a:ln w="38100" cap="flat" cmpd="sng">
            <a:solidFill>
              <a:schemeClr val="tx2"/>
            </a:solidFill>
            <a:prstDash val="solid"/>
            <a:round/>
            <a:headEnd type="none" w="med" len="med"/>
            <a:tailEnd type="none" w="med" len="med"/>
          </a:ln>
        </p:spPr>
        <p:txBody>
          <a:bodyPr/>
          <a:lstStyle/>
          <a:p>
            <a:endParaRPr lang="en-IN"/>
          </a:p>
        </p:txBody>
      </p:sp>
      <p:sp>
        <p:nvSpPr>
          <p:cNvPr id="59520" name="Freeform 128"/>
          <p:cNvSpPr>
            <a:spLocks/>
          </p:cNvSpPr>
          <p:nvPr/>
        </p:nvSpPr>
        <p:spPr bwMode="auto">
          <a:xfrm>
            <a:off x="6562725" y="4394200"/>
            <a:ext cx="223838" cy="138113"/>
          </a:xfrm>
          <a:custGeom>
            <a:avLst/>
            <a:gdLst>
              <a:gd name="T0" fmla="*/ 0 w 141"/>
              <a:gd name="T1" fmla="*/ 0 h 87"/>
              <a:gd name="T2" fmla="*/ 48 w 141"/>
              <a:gd name="T3" fmla="*/ 1 h 87"/>
              <a:gd name="T4" fmla="*/ 92 w 141"/>
              <a:gd name="T5" fmla="*/ 3 h 87"/>
              <a:gd name="T6" fmla="*/ 116 w 141"/>
              <a:gd name="T7" fmla="*/ 7 h 87"/>
              <a:gd name="T8" fmla="*/ 137 w 141"/>
              <a:gd name="T9" fmla="*/ 27 h 87"/>
              <a:gd name="T10" fmla="*/ 141 w 141"/>
              <a:gd name="T11" fmla="*/ 87 h 87"/>
              <a:gd name="T12" fmla="*/ 0 60000 65536"/>
              <a:gd name="T13" fmla="*/ 0 60000 65536"/>
              <a:gd name="T14" fmla="*/ 0 60000 65536"/>
              <a:gd name="T15" fmla="*/ 0 60000 65536"/>
              <a:gd name="T16" fmla="*/ 0 60000 65536"/>
              <a:gd name="T17" fmla="*/ 0 60000 65536"/>
              <a:gd name="T18" fmla="*/ 0 w 141"/>
              <a:gd name="T19" fmla="*/ 0 h 87"/>
              <a:gd name="T20" fmla="*/ 141 w 141"/>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141" h="87">
                <a:moveTo>
                  <a:pt x="0" y="0"/>
                </a:moveTo>
                <a:lnTo>
                  <a:pt x="48" y="1"/>
                </a:lnTo>
                <a:lnTo>
                  <a:pt x="92" y="3"/>
                </a:lnTo>
                <a:lnTo>
                  <a:pt x="116" y="7"/>
                </a:lnTo>
                <a:lnTo>
                  <a:pt x="137" y="27"/>
                </a:lnTo>
                <a:lnTo>
                  <a:pt x="141" y="87"/>
                </a:lnTo>
              </a:path>
            </a:pathLst>
          </a:custGeom>
          <a:noFill/>
          <a:ln w="38100" cap="flat" cmpd="sng">
            <a:solidFill>
              <a:schemeClr val="tx2"/>
            </a:solidFill>
            <a:prstDash val="solid"/>
            <a:round/>
            <a:headEnd type="none" w="med" len="med"/>
            <a:tailEnd type="none" w="med" len="med"/>
          </a:ln>
        </p:spPr>
        <p:txBody>
          <a:bodyPr/>
          <a:lstStyle/>
          <a:p>
            <a:endParaRPr lang="en-IN"/>
          </a:p>
        </p:txBody>
      </p:sp>
      <p:sp>
        <p:nvSpPr>
          <p:cNvPr id="59521" name="Freeform 129"/>
          <p:cNvSpPr>
            <a:spLocks/>
          </p:cNvSpPr>
          <p:nvPr/>
        </p:nvSpPr>
        <p:spPr bwMode="auto">
          <a:xfrm>
            <a:off x="6253163" y="4391025"/>
            <a:ext cx="328612" cy="1588"/>
          </a:xfrm>
          <a:custGeom>
            <a:avLst/>
            <a:gdLst>
              <a:gd name="T0" fmla="*/ 0 w 207"/>
              <a:gd name="T1" fmla="*/ 0 h 1"/>
              <a:gd name="T2" fmla="*/ 207 w 207"/>
              <a:gd name="T3" fmla="*/ 0 h 1"/>
              <a:gd name="T4" fmla="*/ 0 60000 65536"/>
              <a:gd name="T5" fmla="*/ 0 60000 65536"/>
              <a:gd name="T6" fmla="*/ 0 w 207"/>
              <a:gd name="T7" fmla="*/ 0 h 1"/>
              <a:gd name="T8" fmla="*/ 207 w 207"/>
              <a:gd name="T9" fmla="*/ 1 h 1"/>
            </a:gdLst>
            <a:ahLst/>
            <a:cxnLst>
              <a:cxn ang="T4">
                <a:pos x="T0" y="T1"/>
              </a:cxn>
              <a:cxn ang="T5">
                <a:pos x="T2" y="T3"/>
              </a:cxn>
            </a:cxnLst>
            <a:rect l="T6" t="T7" r="T8" b="T9"/>
            <a:pathLst>
              <a:path w="207" h="1">
                <a:moveTo>
                  <a:pt x="0" y="0"/>
                </a:moveTo>
                <a:lnTo>
                  <a:pt x="207" y="0"/>
                </a:lnTo>
              </a:path>
            </a:pathLst>
          </a:custGeom>
          <a:noFill/>
          <a:ln w="38100" cap="flat" cmpd="sng">
            <a:solidFill>
              <a:schemeClr val="tx2"/>
            </a:solidFill>
            <a:prstDash val="solid"/>
            <a:round/>
            <a:headEnd type="none" w="med" len="med"/>
            <a:tailEnd type="none" w="med" len="med"/>
          </a:ln>
        </p:spPr>
        <p:txBody>
          <a:bodyPr/>
          <a:lstStyle/>
          <a:p>
            <a:endParaRPr lang="en-IN"/>
          </a:p>
        </p:txBody>
      </p:sp>
      <p:sp>
        <p:nvSpPr>
          <p:cNvPr id="59522" name="Freeform 130"/>
          <p:cNvSpPr>
            <a:spLocks/>
          </p:cNvSpPr>
          <p:nvPr/>
        </p:nvSpPr>
        <p:spPr bwMode="auto">
          <a:xfrm>
            <a:off x="5946775" y="4391025"/>
            <a:ext cx="320675" cy="1588"/>
          </a:xfrm>
          <a:custGeom>
            <a:avLst/>
            <a:gdLst>
              <a:gd name="T0" fmla="*/ 0 w 202"/>
              <a:gd name="T1" fmla="*/ 0 h 1"/>
              <a:gd name="T2" fmla="*/ 202 w 202"/>
              <a:gd name="T3" fmla="*/ 0 h 1"/>
              <a:gd name="T4" fmla="*/ 0 60000 65536"/>
              <a:gd name="T5" fmla="*/ 0 60000 65536"/>
              <a:gd name="T6" fmla="*/ 0 w 202"/>
              <a:gd name="T7" fmla="*/ 0 h 1"/>
              <a:gd name="T8" fmla="*/ 202 w 202"/>
              <a:gd name="T9" fmla="*/ 1 h 1"/>
            </a:gdLst>
            <a:ahLst/>
            <a:cxnLst>
              <a:cxn ang="T4">
                <a:pos x="T0" y="T1"/>
              </a:cxn>
              <a:cxn ang="T5">
                <a:pos x="T2" y="T3"/>
              </a:cxn>
            </a:cxnLst>
            <a:rect l="T6" t="T7" r="T8" b="T9"/>
            <a:pathLst>
              <a:path w="202" h="1">
                <a:moveTo>
                  <a:pt x="0" y="0"/>
                </a:moveTo>
                <a:lnTo>
                  <a:pt x="202" y="0"/>
                </a:lnTo>
              </a:path>
            </a:pathLst>
          </a:custGeom>
          <a:noFill/>
          <a:ln w="38100" cap="flat" cmpd="sng">
            <a:solidFill>
              <a:schemeClr val="tx2"/>
            </a:solidFill>
            <a:prstDash val="solid"/>
            <a:round/>
            <a:headEnd type="none" w="med" len="med"/>
            <a:tailEnd type="none" w="med" len="med"/>
          </a:ln>
        </p:spPr>
        <p:txBody>
          <a:bodyPr/>
          <a:lstStyle/>
          <a:p>
            <a:endParaRPr lang="en-IN"/>
          </a:p>
        </p:txBody>
      </p:sp>
      <p:sp>
        <p:nvSpPr>
          <p:cNvPr id="59523" name="Freeform 131"/>
          <p:cNvSpPr>
            <a:spLocks/>
          </p:cNvSpPr>
          <p:nvPr/>
        </p:nvSpPr>
        <p:spPr bwMode="auto">
          <a:xfrm>
            <a:off x="5610225" y="4391025"/>
            <a:ext cx="342900" cy="1588"/>
          </a:xfrm>
          <a:custGeom>
            <a:avLst/>
            <a:gdLst>
              <a:gd name="T0" fmla="*/ 0 w 216"/>
              <a:gd name="T1" fmla="*/ 0 h 1"/>
              <a:gd name="T2" fmla="*/ 216 w 216"/>
              <a:gd name="T3" fmla="*/ 0 h 1"/>
              <a:gd name="T4" fmla="*/ 0 60000 65536"/>
              <a:gd name="T5" fmla="*/ 0 60000 65536"/>
              <a:gd name="T6" fmla="*/ 0 w 216"/>
              <a:gd name="T7" fmla="*/ 0 h 1"/>
              <a:gd name="T8" fmla="*/ 216 w 216"/>
              <a:gd name="T9" fmla="*/ 1 h 1"/>
            </a:gdLst>
            <a:ahLst/>
            <a:cxnLst>
              <a:cxn ang="T4">
                <a:pos x="T0" y="T1"/>
              </a:cxn>
              <a:cxn ang="T5">
                <a:pos x="T2" y="T3"/>
              </a:cxn>
            </a:cxnLst>
            <a:rect l="T6" t="T7" r="T8" b="T9"/>
            <a:pathLst>
              <a:path w="216" h="1">
                <a:moveTo>
                  <a:pt x="0" y="0"/>
                </a:moveTo>
                <a:lnTo>
                  <a:pt x="216" y="0"/>
                </a:lnTo>
              </a:path>
            </a:pathLst>
          </a:custGeom>
          <a:noFill/>
          <a:ln w="38100" cap="flat" cmpd="sng">
            <a:solidFill>
              <a:schemeClr val="tx2"/>
            </a:solidFill>
            <a:prstDash val="solid"/>
            <a:round/>
            <a:headEnd type="none" w="med" len="med"/>
            <a:tailEnd type="none" w="med" len="med"/>
          </a:ln>
        </p:spPr>
        <p:txBody>
          <a:bodyPr/>
          <a:lstStyle/>
          <a:p>
            <a:endParaRPr lang="en-IN"/>
          </a:p>
        </p:txBody>
      </p:sp>
      <p:sp>
        <p:nvSpPr>
          <p:cNvPr id="59524" name="Freeform 132"/>
          <p:cNvSpPr>
            <a:spLocks/>
          </p:cNvSpPr>
          <p:nvPr/>
        </p:nvSpPr>
        <p:spPr bwMode="auto">
          <a:xfrm>
            <a:off x="5246688" y="4395788"/>
            <a:ext cx="254000" cy="1587"/>
          </a:xfrm>
          <a:custGeom>
            <a:avLst/>
            <a:gdLst>
              <a:gd name="T0" fmla="*/ 0 w 160"/>
              <a:gd name="T1" fmla="*/ 0 h 1"/>
              <a:gd name="T2" fmla="*/ 160 w 160"/>
              <a:gd name="T3" fmla="*/ 0 h 1"/>
              <a:gd name="T4" fmla="*/ 0 60000 65536"/>
              <a:gd name="T5" fmla="*/ 0 60000 65536"/>
              <a:gd name="T6" fmla="*/ 0 w 160"/>
              <a:gd name="T7" fmla="*/ 0 h 1"/>
              <a:gd name="T8" fmla="*/ 160 w 160"/>
              <a:gd name="T9" fmla="*/ 1 h 1"/>
            </a:gdLst>
            <a:ahLst/>
            <a:cxnLst>
              <a:cxn ang="T4">
                <a:pos x="T0" y="T1"/>
              </a:cxn>
              <a:cxn ang="T5">
                <a:pos x="T2" y="T3"/>
              </a:cxn>
            </a:cxnLst>
            <a:rect l="T6" t="T7" r="T8" b="T9"/>
            <a:pathLst>
              <a:path w="160" h="1">
                <a:moveTo>
                  <a:pt x="0" y="0"/>
                </a:moveTo>
                <a:lnTo>
                  <a:pt x="160" y="0"/>
                </a:lnTo>
              </a:path>
            </a:pathLst>
          </a:custGeom>
          <a:noFill/>
          <a:ln w="38100" cap="flat" cmpd="sng">
            <a:solidFill>
              <a:schemeClr val="tx2"/>
            </a:solidFill>
            <a:prstDash val="solid"/>
            <a:round/>
            <a:headEnd type="none" w="med" len="med"/>
            <a:tailEnd type="none" w="med" len="med"/>
          </a:ln>
        </p:spPr>
        <p:txBody>
          <a:bodyPr/>
          <a:lstStyle/>
          <a:p>
            <a:endParaRPr lang="en-IN"/>
          </a:p>
        </p:txBody>
      </p:sp>
      <p:sp>
        <p:nvSpPr>
          <p:cNvPr id="27693" name="Text Box 133"/>
          <p:cNvSpPr txBox="1">
            <a:spLocks noChangeArrowheads="1"/>
          </p:cNvSpPr>
          <p:nvPr/>
        </p:nvSpPr>
        <p:spPr bwMode="auto">
          <a:xfrm>
            <a:off x="4603750" y="6291263"/>
            <a:ext cx="730250" cy="366712"/>
          </a:xfrm>
          <a:prstGeom prst="rect">
            <a:avLst/>
          </a:prstGeom>
          <a:noFill/>
          <a:ln w="9525">
            <a:noFill/>
            <a:miter lim="800000"/>
            <a:headEnd/>
            <a:tailEnd/>
          </a:ln>
        </p:spPr>
        <p:txBody>
          <a:bodyPr wrap="none">
            <a:spAutoFit/>
          </a:bodyPr>
          <a:lstStyle/>
          <a:p>
            <a:pPr eaLnBrk="0" hangingPunct="0"/>
            <a:r>
              <a:rPr lang="en-US" b="1">
                <a:solidFill>
                  <a:schemeClr val="bg1"/>
                </a:solidFill>
              </a:rPr>
              <a:t>Fixer</a:t>
            </a:r>
          </a:p>
        </p:txBody>
      </p:sp>
      <p:sp>
        <p:nvSpPr>
          <p:cNvPr id="27694" name="Oval 142"/>
          <p:cNvSpPr>
            <a:spLocks noChangeArrowheads="1"/>
          </p:cNvSpPr>
          <p:nvPr/>
        </p:nvSpPr>
        <p:spPr bwMode="auto">
          <a:xfrm>
            <a:off x="5256213" y="5683250"/>
            <a:ext cx="171450" cy="127000"/>
          </a:xfrm>
          <a:prstGeom prst="ellipse">
            <a:avLst/>
          </a:prstGeom>
          <a:solidFill>
            <a:srgbClr val="FFFF66"/>
          </a:solidFill>
          <a:ln w="3175">
            <a:solidFill>
              <a:schemeClr val="tx2"/>
            </a:solidFill>
            <a:round/>
            <a:headEnd/>
            <a:tailEnd/>
          </a:ln>
        </p:spPr>
        <p:txBody>
          <a:bodyPr wrap="none" anchor="ctr"/>
          <a:lstStyle/>
          <a:p>
            <a:endParaRPr lang="en-IN"/>
          </a:p>
        </p:txBody>
      </p:sp>
      <p:sp>
        <p:nvSpPr>
          <p:cNvPr id="27695" name="Freeform 172"/>
          <p:cNvSpPr>
            <a:spLocks/>
          </p:cNvSpPr>
          <p:nvPr/>
        </p:nvSpPr>
        <p:spPr bwMode="auto">
          <a:xfrm>
            <a:off x="5684838" y="5302250"/>
            <a:ext cx="9525" cy="977900"/>
          </a:xfrm>
          <a:custGeom>
            <a:avLst/>
            <a:gdLst>
              <a:gd name="T0" fmla="*/ 6 w 6"/>
              <a:gd name="T1" fmla="*/ 616 h 616"/>
              <a:gd name="T2" fmla="*/ 0 w 6"/>
              <a:gd name="T3" fmla="*/ 0 h 616"/>
              <a:gd name="T4" fmla="*/ 0 60000 65536"/>
              <a:gd name="T5" fmla="*/ 0 60000 65536"/>
              <a:gd name="T6" fmla="*/ 0 w 6"/>
              <a:gd name="T7" fmla="*/ 0 h 616"/>
              <a:gd name="T8" fmla="*/ 6 w 6"/>
              <a:gd name="T9" fmla="*/ 616 h 616"/>
            </a:gdLst>
            <a:ahLst/>
            <a:cxnLst>
              <a:cxn ang="T4">
                <a:pos x="T0" y="T1"/>
              </a:cxn>
              <a:cxn ang="T5">
                <a:pos x="T2" y="T3"/>
              </a:cxn>
            </a:cxnLst>
            <a:rect l="T6" t="T7" r="T8" b="T9"/>
            <a:pathLst>
              <a:path w="6" h="616">
                <a:moveTo>
                  <a:pt x="6" y="616"/>
                </a:moveTo>
                <a:lnTo>
                  <a:pt x="0" y="0"/>
                </a:lnTo>
              </a:path>
            </a:pathLst>
          </a:custGeom>
          <a:noFill/>
          <a:ln w="117475">
            <a:solidFill>
              <a:srgbClr val="B2B2B2"/>
            </a:solidFill>
            <a:round/>
            <a:headEnd/>
            <a:tailEnd/>
          </a:ln>
        </p:spPr>
        <p:txBody>
          <a:bodyPr/>
          <a:lstStyle/>
          <a:p>
            <a:endParaRPr lang="en-IN"/>
          </a:p>
        </p:txBody>
      </p:sp>
      <p:sp>
        <p:nvSpPr>
          <p:cNvPr id="59565" name="Freeform 173"/>
          <p:cNvSpPr>
            <a:spLocks/>
          </p:cNvSpPr>
          <p:nvPr/>
        </p:nvSpPr>
        <p:spPr bwMode="auto">
          <a:xfrm>
            <a:off x="4311650" y="5100638"/>
            <a:ext cx="239713" cy="138112"/>
          </a:xfrm>
          <a:custGeom>
            <a:avLst/>
            <a:gdLst>
              <a:gd name="T0" fmla="*/ 0 w 151"/>
              <a:gd name="T1" fmla="*/ 0 h 87"/>
              <a:gd name="T2" fmla="*/ 75 w 151"/>
              <a:gd name="T3" fmla="*/ 3 h 87"/>
              <a:gd name="T4" fmla="*/ 120 w 151"/>
              <a:gd name="T5" fmla="*/ 36 h 87"/>
              <a:gd name="T6" fmla="*/ 151 w 151"/>
              <a:gd name="T7" fmla="*/ 87 h 87"/>
              <a:gd name="T8" fmla="*/ 0 60000 65536"/>
              <a:gd name="T9" fmla="*/ 0 60000 65536"/>
              <a:gd name="T10" fmla="*/ 0 60000 65536"/>
              <a:gd name="T11" fmla="*/ 0 60000 65536"/>
              <a:gd name="T12" fmla="*/ 0 w 151"/>
              <a:gd name="T13" fmla="*/ 0 h 87"/>
              <a:gd name="T14" fmla="*/ 151 w 151"/>
              <a:gd name="T15" fmla="*/ 87 h 87"/>
            </a:gdLst>
            <a:ahLst/>
            <a:cxnLst>
              <a:cxn ang="T8">
                <a:pos x="T0" y="T1"/>
              </a:cxn>
              <a:cxn ang="T9">
                <a:pos x="T2" y="T3"/>
              </a:cxn>
              <a:cxn ang="T10">
                <a:pos x="T4" y="T5"/>
              </a:cxn>
              <a:cxn ang="T11">
                <a:pos x="T6" y="T7"/>
              </a:cxn>
            </a:cxnLst>
            <a:rect l="T12" t="T13" r="T14" b="T15"/>
            <a:pathLst>
              <a:path w="151" h="87">
                <a:moveTo>
                  <a:pt x="0" y="0"/>
                </a:moveTo>
                <a:lnTo>
                  <a:pt x="75" y="3"/>
                </a:lnTo>
                <a:lnTo>
                  <a:pt x="120" y="36"/>
                </a:lnTo>
                <a:lnTo>
                  <a:pt x="151" y="87"/>
                </a:lnTo>
              </a:path>
            </a:pathLst>
          </a:custGeom>
          <a:noFill/>
          <a:ln w="38100" cap="flat" cmpd="sng">
            <a:solidFill>
              <a:schemeClr val="tx2"/>
            </a:solidFill>
            <a:prstDash val="solid"/>
            <a:round/>
            <a:headEnd type="none" w="med" len="med"/>
            <a:tailEnd type="none" w="med" len="med"/>
          </a:ln>
        </p:spPr>
        <p:txBody>
          <a:bodyPr/>
          <a:lstStyle/>
          <a:p>
            <a:endParaRPr lang="en-IN"/>
          </a:p>
        </p:txBody>
      </p:sp>
      <p:sp>
        <p:nvSpPr>
          <p:cNvPr id="59566" name="Freeform 174"/>
          <p:cNvSpPr>
            <a:spLocks/>
          </p:cNvSpPr>
          <p:nvPr/>
        </p:nvSpPr>
        <p:spPr bwMode="auto">
          <a:xfrm>
            <a:off x="4549775" y="5238750"/>
            <a:ext cx="22225" cy="252413"/>
          </a:xfrm>
          <a:custGeom>
            <a:avLst/>
            <a:gdLst>
              <a:gd name="T0" fmla="*/ 0 w 14"/>
              <a:gd name="T1" fmla="*/ 0 h 159"/>
              <a:gd name="T2" fmla="*/ 12 w 14"/>
              <a:gd name="T3" fmla="*/ 57 h 159"/>
              <a:gd name="T4" fmla="*/ 10 w 14"/>
              <a:gd name="T5" fmla="*/ 159 h 159"/>
              <a:gd name="T6" fmla="*/ 0 60000 65536"/>
              <a:gd name="T7" fmla="*/ 0 60000 65536"/>
              <a:gd name="T8" fmla="*/ 0 60000 65536"/>
              <a:gd name="T9" fmla="*/ 0 w 14"/>
              <a:gd name="T10" fmla="*/ 0 h 159"/>
              <a:gd name="T11" fmla="*/ 14 w 14"/>
              <a:gd name="T12" fmla="*/ 159 h 159"/>
            </a:gdLst>
            <a:ahLst/>
            <a:cxnLst>
              <a:cxn ang="T6">
                <a:pos x="T0" y="T1"/>
              </a:cxn>
              <a:cxn ang="T7">
                <a:pos x="T2" y="T3"/>
              </a:cxn>
              <a:cxn ang="T8">
                <a:pos x="T4" y="T5"/>
              </a:cxn>
            </a:cxnLst>
            <a:rect l="T9" t="T10" r="T11" b="T12"/>
            <a:pathLst>
              <a:path w="14" h="159">
                <a:moveTo>
                  <a:pt x="0" y="0"/>
                </a:moveTo>
                <a:cubicBezTo>
                  <a:pt x="2" y="9"/>
                  <a:pt x="10" y="31"/>
                  <a:pt x="12" y="57"/>
                </a:cubicBezTo>
                <a:cubicBezTo>
                  <a:pt x="14" y="83"/>
                  <a:pt x="10" y="138"/>
                  <a:pt x="10" y="159"/>
                </a:cubicBezTo>
              </a:path>
            </a:pathLst>
          </a:custGeom>
          <a:noFill/>
          <a:ln w="38100" cap="flat" cmpd="sng">
            <a:solidFill>
              <a:schemeClr val="tx2"/>
            </a:solidFill>
            <a:prstDash val="solid"/>
            <a:round/>
            <a:headEnd/>
            <a:tailEnd/>
          </a:ln>
        </p:spPr>
        <p:txBody>
          <a:bodyPr/>
          <a:lstStyle/>
          <a:p>
            <a:endParaRPr lang="en-IN"/>
          </a:p>
        </p:txBody>
      </p:sp>
      <p:sp>
        <p:nvSpPr>
          <p:cNvPr id="59567" name="Freeform 175"/>
          <p:cNvSpPr>
            <a:spLocks/>
          </p:cNvSpPr>
          <p:nvPr/>
        </p:nvSpPr>
        <p:spPr bwMode="auto">
          <a:xfrm>
            <a:off x="4567238" y="5489575"/>
            <a:ext cx="1587" cy="266700"/>
          </a:xfrm>
          <a:custGeom>
            <a:avLst/>
            <a:gdLst>
              <a:gd name="T0" fmla="*/ 1 w 1"/>
              <a:gd name="T1" fmla="*/ 0 h 168"/>
              <a:gd name="T2" fmla="*/ 0 w 1"/>
              <a:gd name="T3" fmla="*/ 168 h 168"/>
              <a:gd name="T4" fmla="*/ 0 60000 65536"/>
              <a:gd name="T5" fmla="*/ 0 60000 65536"/>
              <a:gd name="T6" fmla="*/ 0 w 1"/>
              <a:gd name="T7" fmla="*/ 0 h 168"/>
              <a:gd name="T8" fmla="*/ 1 w 1"/>
              <a:gd name="T9" fmla="*/ 168 h 168"/>
            </a:gdLst>
            <a:ahLst/>
            <a:cxnLst>
              <a:cxn ang="T4">
                <a:pos x="T0" y="T1"/>
              </a:cxn>
              <a:cxn ang="T5">
                <a:pos x="T2" y="T3"/>
              </a:cxn>
            </a:cxnLst>
            <a:rect l="T6" t="T7" r="T8" b="T9"/>
            <a:pathLst>
              <a:path w="1" h="168">
                <a:moveTo>
                  <a:pt x="1" y="0"/>
                </a:moveTo>
                <a:lnTo>
                  <a:pt x="0" y="168"/>
                </a:lnTo>
              </a:path>
            </a:pathLst>
          </a:custGeom>
          <a:noFill/>
          <a:ln w="38100" cap="flat" cmpd="sng">
            <a:solidFill>
              <a:schemeClr val="tx2"/>
            </a:solidFill>
            <a:prstDash val="solid"/>
            <a:round/>
            <a:headEnd type="none" w="med" len="med"/>
            <a:tailEnd type="none" w="med" len="med"/>
          </a:ln>
        </p:spPr>
        <p:txBody>
          <a:bodyPr/>
          <a:lstStyle/>
          <a:p>
            <a:endParaRPr lang="en-IN"/>
          </a:p>
        </p:txBody>
      </p:sp>
      <p:sp>
        <p:nvSpPr>
          <p:cNvPr id="59568" name="Freeform 176"/>
          <p:cNvSpPr>
            <a:spLocks/>
          </p:cNvSpPr>
          <p:nvPr/>
        </p:nvSpPr>
        <p:spPr bwMode="auto">
          <a:xfrm>
            <a:off x="4559300" y="5743575"/>
            <a:ext cx="136525" cy="247650"/>
          </a:xfrm>
          <a:custGeom>
            <a:avLst/>
            <a:gdLst>
              <a:gd name="T0" fmla="*/ 4 w 86"/>
              <a:gd name="T1" fmla="*/ 0 h 156"/>
              <a:gd name="T2" fmla="*/ 0 w 86"/>
              <a:gd name="T3" fmla="*/ 102 h 156"/>
              <a:gd name="T4" fmla="*/ 26 w 86"/>
              <a:gd name="T5" fmla="*/ 143 h 156"/>
              <a:gd name="T6" fmla="*/ 86 w 86"/>
              <a:gd name="T7" fmla="*/ 156 h 156"/>
              <a:gd name="T8" fmla="*/ 0 60000 65536"/>
              <a:gd name="T9" fmla="*/ 0 60000 65536"/>
              <a:gd name="T10" fmla="*/ 0 60000 65536"/>
              <a:gd name="T11" fmla="*/ 0 60000 65536"/>
              <a:gd name="T12" fmla="*/ 0 w 86"/>
              <a:gd name="T13" fmla="*/ 0 h 156"/>
              <a:gd name="T14" fmla="*/ 86 w 86"/>
              <a:gd name="T15" fmla="*/ 156 h 156"/>
            </a:gdLst>
            <a:ahLst/>
            <a:cxnLst>
              <a:cxn ang="T8">
                <a:pos x="T0" y="T1"/>
              </a:cxn>
              <a:cxn ang="T9">
                <a:pos x="T2" y="T3"/>
              </a:cxn>
              <a:cxn ang="T10">
                <a:pos x="T4" y="T5"/>
              </a:cxn>
              <a:cxn ang="T11">
                <a:pos x="T6" y="T7"/>
              </a:cxn>
            </a:cxnLst>
            <a:rect l="T12" t="T13" r="T14" b="T15"/>
            <a:pathLst>
              <a:path w="86" h="156">
                <a:moveTo>
                  <a:pt x="4" y="0"/>
                </a:moveTo>
                <a:lnTo>
                  <a:pt x="0" y="102"/>
                </a:lnTo>
                <a:lnTo>
                  <a:pt x="26" y="143"/>
                </a:lnTo>
                <a:lnTo>
                  <a:pt x="86" y="156"/>
                </a:lnTo>
              </a:path>
            </a:pathLst>
          </a:custGeom>
          <a:noFill/>
          <a:ln w="38100" cap="flat" cmpd="sng">
            <a:solidFill>
              <a:schemeClr val="tx2"/>
            </a:solidFill>
            <a:prstDash val="solid"/>
            <a:round/>
            <a:headEnd type="none" w="med" len="med"/>
            <a:tailEnd type="none" w="med" len="med"/>
          </a:ln>
        </p:spPr>
        <p:txBody>
          <a:bodyPr/>
          <a:lstStyle/>
          <a:p>
            <a:endParaRPr lang="en-IN"/>
          </a:p>
        </p:txBody>
      </p:sp>
      <p:sp>
        <p:nvSpPr>
          <p:cNvPr id="59569" name="Freeform 177"/>
          <p:cNvSpPr>
            <a:spLocks/>
          </p:cNvSpPr>
          <p:nvPr/>
        </p:nvSpPr>
        <p:spPr bwMode="auto">
          <a:xfrm>
            <a:off x="4672013" y="5986463"/>
            <a:ext cx="295275" cy="3175"/>
          </a:xfrm>
          <a:custGeom>
            <a:avLst/>
            <a:gdLst>
              <a:gd name="T0" fmla="*/ 0 w 186"/>
              <a:gd name="T1" fmla="*/ 2 h 2"/>
              <a:gd name="T2" fmla="*/ 186 w 186"/>
              <a:gd name="T3" fmla="*/ 0 h 2"/>
              <a:gd name="T4" fmla="*/ 0 60000 65536"/>
              <a:gd name="T5" fmla="*/ 0 60000 65536"/>
              <a:gd name="T6" fmla="*/ 0 w 186"/>
              <a:gd name="T7" fmla="*/ 0 h 2"/>
              <a:gd name="T8" fmla="*/ 186 w 186"/>
              <a:gd name="T9" fmla="*/ 2 h 2"/>
            </a:gdLst>
            <a:ahLst/>
            <a:cxnLst>
              <a:cxn ang="T4">
                <a:pos x="T0" y="T1"/>
              </a:cxn>
              <a:cxn ang="T5">
                <a:pos x="T2" y="T3"/>
              </a:cxn>
            </a:cxnLst>
            <a:rect l="T6" t="T7" r="T8" b="T9"/>
            <a:pathLst>
              <a:path w="186" h="2">
                <a:moveTo>
                  <a:pt x="0" y="2"/>
                </a:moveTo>
                <a:lnTo>
                  <a:pt x="186" y="0"/>
                </a:lnTo>
              </a:path>
            </a:pathLst>
          </a:custGeom>
          <a:noFill/>
          <a:ln w="38100" cap="flat" cmpd="sng">
            <a:solidFill>
              <a:schemeClr val="tx2"/>
            </a:solidFill>
            <a:prstDash val="solid"/>
            <a:round/>
            <a:headEnd type="none" w="med" len="med"/>
            <a:tailEnd type="none" w="med" len="med"/>
          </a:ln>
        </p:spPr>
        <p:txBody>
          <a:bodyPr/>
          <a:lstStyle/>
          <a:p>
            <a:endParaRPr lang="en-IN"/>
          </a:p>
        </p:txBody>
      </p:sp>
      <p:sp>
        <p:nvSpPr>
          <p:cNvPr id="59570" name="Freeform 178"/>
          <p:cNvSpPr>
            <a:spLocks/>
          </p:cNvSpPr>
          <p:nvPr/>
        </p:nvSpPr>
        <p:spPr bwMode="auto">
          <a:xfrm>
            <a:off x="4957763" y="5984875"/>
            <a:ext cx="304800" cy="1588"/>
          </a:xfrm>
          <a:custGeom>
            <a:avLst/>
            <a:gdLst>
              <a:gd name="T0" fmla="*/ 0 w 192"/>
              <a:gd name="T1" fmla="*/ 0 h 1"/>
              <a:gd name="T2" fmla="*/ 192 w 192"/>
              <a:gd name="T3" fmla="*/ 1 h 1"/>
              <a:gd name="T4" fmla="*/ 0 60000 65536"/>
              <a:gd name="T5" fmla="*/ 0 60000 65536"/>
              <a:gd name="T6" fmla="*/ 0 w 192"/>
              <a:gd name="T7" fmla="*/ 0 h 1"/>
              <a:gd name="T8" fmla="*/ 192 w 192"/>
              <a:gd name="T9" fmla="*/ 1 h 1"/>
            </a:gdLst>
            <a:ahLst/>
            <a:cxnLst>
              <a:cxn ang="T4">
                <a:pos x="T0" y="T1"/>
              </a:cxn>
              <a:cxn ang="T5">
                <a:pos x="T2" y="T3"/>
              </a:cxn>
            </a:cxnLst>
            <a:rect l="T6" t="T7" r="T8" b="T9"/>
            <a:pathLst>
              <a:path w="192" h="1">
                <a:moveTo>
                  <a:pt x="0" y="0"/>
                </a:moveTo>
                <a:lnTo>
                  <a:pt x="192" y="1"/>
                </a:lnTo>
              </a:path>
            </a:pathLst>
          </a:custGeom>
          <a:noFill/>
          <a:ln w="38100" cap="flat" cmpd="sng">
            <a:solidFill>
              <a:schemeClr val="tx2"/>
            </a:solidFill>
            <a:prstDash val="solid"/>
            <a:round/>
            <a:headEnd type="none" w="med" len="med"/>
            <a:tailEnd type="none" w="med" len="med"/>
          </a:ln>
        </p:spPr>
        <p:txBody>
          <a:bodyPr/>
          <a:lstStyle/>
          <a:p>
            <a:endParaRPr lang="en-IN"/>
          </a:p>
        </p:txBody>
      </p:sp>
      <p:sp>
        <p:nvSpPr>
          <p:cNvPr id="59571" name="Freeform 179"/>
          <p:cNvSpPr>
            <a:spLocks/>
          </p:cNvSpPr>
          <p:nvPr/>
        </p:nvSpPr>
        <p:spPr bwMode="auto">
          <a:xfrm>
            <a:off x="5418138" y="5489575"/>
            <a:ext cx="9525" cy="276225"/>
          </a:xfrm>
          <a:custGeom>
            <a:avLst/>
            <a:gdLst>
              <a:gd name="T0" fmla="*/ 6 w 6"/>
              <a:gd name="T1" fmla="*/ 174 h 174"/>
              <a:gd name="T2" fmla="*/ 0 w 6"/>
              <a:gd name="T3" fmla="*/ 0 h 174"/>
              <a:gd name="T4" fmla="*/ 0 60000 65536"/>
              <a:gd name="T5" fmla="*/ 0 60000 65536"/>
              <a:gd name="T6" fmla="*/ 0 w 6"/>
              <a:gd name="T7" fmla="*/ 0 h 174"/>
              <a:gd name="T8" fmla="*/ 6 w 6"/>
              <a:gd name="T9" fmla="*/ 174 h 174"/>
            </a:gdLst>
            <a:ahLst/>
            <a:cxnLst>
              <a:cxn ang="T4">
                <a:pos x="T0" y="T1"/>
              </a:cxn>
              <a:cxn ang="T5">
                <a:pos x="T2" y="T3"/>
              </a:cxn>
            </a:cxnLst>
            <a:rect l="T6" t="T7" r="T8" b="T9"/>
            <a:pathLst>
              <a:path w="6" h="174">
                <a:moveTo>
                  <a:pt x="6" y="174"/>
                </a:moveTo>
                <a:lnTo>
                  <a:pt x="0" y="0"/>
                </a:lnTo>
              </a:path>
            </a:pathLst>
          </a:custGeom>
          <a:noFill/>
          <a:ln w="38100" cap="flat" cmpd="sng">
            <a:solidFill>
              <a:schemeClr val="tx2"/>
            </a:solidFill>
            <a:prstDash val="solid"/>
            <a:round/>
            <a:headEnd type="none" w="med" len="med"/>
            <a:tailEnd type="none" w="med" len="med"/>
          </a:ln>
        </p:spPr>
        <p:txBody>
          <a:bodyPr/>
          <a:lstStyle/>
          <a:p>
            <a:endParaRPr lang="en-IN"/>
          </a:p>
        </p:txBody>
      </p:sp>
      <p:sp>
        <p:nvSpPr>
          <p:cNvPr id="59572" name="Freeform 180"/>
          <p:cNvSpPr>
            <a:spLocks/>
          </p:cNvSpPr>
          <p:nvPr/>
        </p:nvSpPr>
        <p:spPr bwMode="auto">
          <a:xfrm>
            <a:off x="5257800" y="5761038"/>
            <a:ext cx="160338" cy="225425"/>
          </a:xfrm>
          <a:custGeom>
            <a:avLst/>
            <a:gdLst>
              <a:gd name="T0" fmla="*/ 0 w 101"/>
              <a:gd name="T1" fmla="*/ 142 h 142"/>
              <a:gd name="T2" fmla="*/ 59 w 101"/>
              <a:gd name="T3" fmla="*/ 136 h 142"/>
              <a:gd name="T4" fmla="*/ 89 w 101"/>
              <a:gd name="T5" fmla="*/ 115 h 142"/>
              <a:gd name="T6" fmla="*/ 98 w 101"/>
              <a:gd name="T7" fmla="*/ 63 h 142"/>
              <a:gd name="T8" fmla="*/ 101 w 101"/>
              <a:gd name="T9" fmla="*/ 0 h 142"/>
              <a:gd name="T10" fmla="*/ 0 60000 65536"/>
              <a:gd name="T11" fmla="*/ 0 60000 65536"/>
              <a:gd name="T12" fmla="*/ 0 60000 65536"/>
              <a:gd name="T13" fmla="*/ 0 60000 65536"/>
              <a:gd name="T14" fmla="*/ 0 60000 65536"/>
              <a:gd name="T15" fmla="*/ 0 w 101"/>
              <a:gd name="T16" fmla="*/ 0 h 142"/>
              <a:gd name="T17" fmla="*/ 101 w 101"/>
              <a:gd name="T18" fmla="*/ 142 h 142"/>
            </a:gdLst>
            <a:ahLst/>
            <a:cxnLst>
              <a:cxn ang="T10">
                <a:pos x="T0" y="T1"/>
              </a:cxn>
              <a:cxn ang="T11">
                <a:pos x="T2" y="T3"/>
              </a:cxn>
              <a:cxn ang="T12">
                <a:pos x="T4" y="T5"/>
              </a:cxn>
              <a:cxn ang="T13">
                <a:pos x="T6" y="T7"/>
              </a:cxn>
              <a:cxn ang="T14">
                <a:pos x="T8" y="T9"/>
              </a:cxn>
            </a:cxnLst>
            <a:rect l="T15" t="T16" r="T17" b="T18"/>
            <a:pathLst>
              <a:path w="101" h="142">
                <a:moveTo>
                  <a:pt x="0" y="142"/>
                </a:moveTo>
                <a:lnTo>
                  <a:pt x="59" y="136"/>
                </a:lnTo>
                <a:lnTo>
                  <a:pt x="89" y="115"/>
                </a:lnTo>
                <a:lnTo>
                  <a:pt x="98" y="63"/>
                </a:lnTo>
                <a:lnTo>
                  <a:pt x="101" y="0"/>
                </a:lnTo>
              </a:path>
            </a:pathLst>
          </a:custGeom>
          <a:noFill/>
          <a:ln w="38100" cap="flat" cmpd="sng">
            <a:solidFill>
              <a:schemeClr val="tx2"/>
            </a:solidFill>
            <a:prstDash val="solid"/>
            <a:round/>
            <a:headEnd type="none" w="med" len="med"/>
            <a:tailEnd type="none" w="med" len="med"/>
          </a:ln>
        </p:spPr>
        <p:txBody>
          <a:bodyPr/>
          <a:lstStyle/>
          <a:p>
            <a:endParaRPr lang="en-IN"/>
          </a:p>
        </p:txBody>
      </p:sp>
      <p:sp>
        <p:nvSpPr>
          <p:cNvPr id="59574" name="Freeform 182"/>
          <p:cNvSpPr>
            <a:spLocks/>
          </p:cNvSpPr>
          <p:nvPr/>
        </p:nvSpPr>
        <p:spPr bwMode="auto">
          <a:xfrm>
            <a:off x="5437188" y="5099050"/>
            <a:ext cx="271462" cy="111125"/>
          </a:xfrm>
          <a:custGeom>
            <a:avLst/>
            <a:gdLst>
              <a:gd name="T0" fmla="*/ 0 w 171"/>
              <a:gd name="T1" fmla="*/ 70 h 70"/>
              <a:gd name="T2" fmla="*/ 24 w 171"/>
              <a:gd name="T3" fmla="*/ 37 h 70"/>
              <a:gd name="T4" fmla="*/ 41 w 171"/>
              <a:gd name="T5" fmla="*/ 22 h 70"/>
              <a:gd name="T6" fmla="*/ 78 w 171"/>
              <a:gd name="T7" fmla="*/ 3 h 70"/>
              <a:gd name="T8" fmla="*/ 123 w 171"/>
              <a:gd name="T9" fmla="*/ 0 h 70"/>
              <a:gd name="T10" fmla="*/ 171 w 171"/>
              <a:gd name="T11" fmla="*/ 1 h 70"/>
              <a:gd name="T12" fmla="*/ 0 60000 65536"/>
              <a:gd name="T13" fmla="*/ 0 60000 65536"/>
              <a:gd name="T14" fmla="*/ 0 60000 65536"/>
              <a:gd name="T15" fmla="*/ 0 60000 65536"/>
              <a:gd name="T16" fmla="*/ 0 60000 65536"/>
              <a:gd name="T17" fmla="*/ 0 60000 65536"/>
              <a:gd name="T18" fmla="*/ 0 w 171"/>
              <a:gd name="T19" fmla="*/ 0 h 70"/>
              <a:gd name="T20" fmla="*/ 171 w 171"/>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171" h="70">
                <a:moveTo>
                  <a:pt x="0" y="70"/>
                </a:moveTo>
                <a:lnTo>
                  <a:pt x="24" y="37"/>
                </a:lnTo>
                <a:lnTo>
                  <a:pt x="41" y="22"/>
                </a:lnTo>
                <a:lnTo>
                  <a:pt x="78" y="3"/>
                </a:lnTo>
                <a:lnTo>
                  <a:pt x="123" y="0"/>
                </a:lnTo>
                <a:lnTo>
                  <a:pt x="171" y="1"/>
                </a:lnTo>
              </a:path>
            </a:pathLst>
          </a:custGeom>
          <a:noFill/>
          <a:ln w="38100" cap="flat" cmpd="sng">
            <a:solidFill>
              <a:schemeClr val="tx2"/>
            </a:solidFill>
            <a:prstDash val="solid"/>
            <a:round/>
            <a:headEnd type="none" w="med" len="med"/>
            <a:tailEnd type="none" w="med" len="med"/>
          </a:ln>
        </p:spPr>
        <p:txBody>
          <a:bodyPr/>
          <a:lstStyle/>
          <a:p>
            <a:endParaRPr lang="en-IN"/>
          </a:p>
        </p:txBody>
      </p:sp>
      <p:sp>
        <p:nvSpPr>
          <p:cNvPr id="27705" name="Text Box 183"/>
          <p:cNvSpPr txBox="1">
            <a:spLocks noChangeArrowheads="1"/>
          </p:cNvSpPr>
          <p:nvPr/>
        </p:nvSpPr>
        <p:spPr bwMode="auto">
          <a:xfrm>
            <a:off x="2930525" y="6291263"/>
            <a:ext cx="1289050" cy="366712"/>
          </a:xfrm>
          <a:prstGeom prst="rect">
            <a:avLst/>
          </a:prstGeom>
          <a:noFill/>
          <a:ln w="9525">
            <a:noFill/>
            <a:miter lim="800000"/>
            <a:headEnd/>
            <a:tailEnd/>
          </a:ln>
        </p:spPr>
        <p:txBody>
          <a:bodyPr wrap="none">
            <a:spAutoFit/>
          </a:bodyPr>
          <a:lstStyle/>
          <a:p>
            <a:pPr eaLnBrk="0" hangingPunct="0"/>
            <a:r>
              <a:rPr lang="en-US" b="1">
                <a:solidFill>
                  <a:schemeClr val="bg1"/>
                </a:solidFill>
              </a:rPr>
              <a:t>Developer</a:t>
            </a:r>
          </a:p>
        </p:txBody>
      </p:sp>
      <p:sp>
        <p:nvSpPr>
          <p:cNvPr id="27706" name="Freeform 234"/>
          <p:cNvSpPr>
            <a:spLocks/>
          </p:cNvSpPr>
          <p:nvPr/>
        </p:nvSpPr>
        <p:spPr bwMode="auto">
          <a:xfrm>
            <a:off x="2940050" y="5311775"/>
            <a:ext cx="1588" cy="968375"/>
          </a:xfrm>
          <a:custGeom>
            <a:avLst/>
            <a:gdLst>
              <a:gd name="T0" fmla="*/ 1 w 1"/>
              <a:gd name="T1" fmla="*/ 610 h 610"/>
              <a:gd name="T2" fmla="*/ 0 w 1"/>
              <a:gd name="T3" fmla="*/ 0 h 610"/>
              <a:gd name="T4" fmla="*/ 0 60000 65536"/>
              <a:gd name="T5" fmla="*/ 0 60000 65536"/>
              <a:gd name="T6" fmla="*/ 0 w 1"/>
              <a:gd name="T7" fmla="*/ 0 h 610"/>
              <a:gd name="T8" fmla="*/ 1 w 1"/>
              <a:gd name="T9" fmla="*/ 610 h 610"/>
            </a:gdLst>
            <a:ahLst/>
            <a:cxnLst>
              <a:cxn ang="T4">
                <a:pos x="T0" y="T1"/>
              </a:cxn>
              <a:cxn ang="T5">
                <a:pos x="T2" y="T3"/>
              </a:cxn>
            </a:cxnLst>
            <a:rect l="T6" t="T7" r="T8" b="T9"/>
            <a:pathLst>
              <a:path w="1" h="610">
                <a:moveTo>
                  <a:pt x="1" y="610"/>
                </a:moveTo>
                <a:lnTo>
                  <a:pt x="0" y="0"/>
                </a:lnTo>
              </a:path>
            </a:pathLst>
          </a:custGeom>
          <a:noFill/>
          <a:ln w="117475">
            <a:solidFill>
              <a:srgbClr val="B2B2B2"/>
            </a:solidFill>
            <a:round/>
            <a:headEnd/>
            <a:tailEnd/>
          </a:ln>
        </p:spPr>
        <p:txBody>
          <a:bodyPr/>
          <a:lstStyle/>
          <a:p>
            <a:endParaRPr lang="en-IN"/>
          </a:p>
        </p:txBody>
      </p:sp>
      <p:sp>
        <p:nvSpPr>
          <p:cNvPr id="59627" name="Freeform 235"/>
          <p:cNvSpPr>
            <a:spLocks/>
          </p:cNvSpPr>
          <p:nvPr/>
        </p:nvSpPr>
        <p:spPr bwMode="auto">
          <a:xfrm>
            <a:off x="2884488" y="5105400"/>
            <a:ext cx="280987" cy="93663"/>
          </a:xfrm>
          <a:custGeom>
            <a:avLst/>
            <a:gdLst>
              <a:gd name="T0" fmla="*/ 0 w 177"/>
              <a:gd name="T1" fmla="*/ 2 h 59"/>
              <a:gd name="T2" fmla="*/ 63 w 177"/>
              <a:gd name="T3" fmla="*/ 3 h 59"/>
              <a:gd name="T4" fmla="*/ 108 w 177"/>
              <a:gd name="T5" fmla="*/ 20 h 59"/>
              <a:gd name="T6" fmla="*/ 141 w 177"/>
              <a:gd name="T7" fmla="*/ 38 h 59"/>
              <a:gd name="T8" fmla="*/ 177 w 177"/>
              <a:gd name="T9" fmla="*/ 59 h 59"/>
              <a:gd name="T10" fmla="*/ 0 60000 65536"/>
              <a:gd name="T11" fmla="*/ 0 60000 65536"/>
              <a:gd name="T12" fmla="*/ 0 60000 65536"/>
              <a:gd name="T13" fmla="*/ 0 60000 65536"/>
              <a:gd name="T14" fmla="*/ 0 60000 65536"/>
              <a:gd name="T15" fmla="*/ 0 w 177"/>
              <a:gd name="T16" fmla="*/ 0 h 59"/>
              <a:gd name="T17" fmla="*/ 177 w 177"/>
              <a:gd name="T18" fmla="*/ 59 h 59"/>
            </a:gdLst>
            <a:ahLst/>
            <a:cxnLst>
              <a:cxn ang="T10">
                <a:pos x="T0" y="T1"/>
              </a:cxn>
              <a:cxn ang="T11">
                <a:pos x="T2" y="T3"/>
              </a:cxn>
              <a:cxn ang="T12">
                <a:pos x="T4" y="T5"/>
              </a:cxn>
              <a:cxn ang="T13">
                <a:pos x="T6" y="T7"/>
              </a:cxn>
              <a:cxn ang="T14">
                <a:pos x="T8" y="T9"/>
              </a:cxn>
            </a:cxnLst>
            <a:rect l="T15" t="T16" r="T17" b="T18"/>
            <a:pathLst>
              <a:path w="177" h="59">
                <a:moveTo>
                  <a:pt x="0" y="2"/>
                </a:moveTo>
                <a:cubicBezTo>
                  <a:pt x="10" y="2"/>
                  <a:pt x="45" y="0"/>
                  <a:pt x="63" y="3"/>
                </a:cubicBezTo>
                <a:cubicBezTo>
                  <a:pt x="81" y="6"/>
                  <a:pt x="95" y="14"/>
                  <a:pt x="108" y="20"/>
                </a:cubicBezTo>
                <a:cubicBezTo>
                  <a:pt x="121" y="26"/>
                  <a:pt x="130" y="32"/>
                  <a:pt x="141" y="38"/>
                </a:cubicBezTo>
                <a:cubicBezTo>
                  <a:pt x="152" y="44"/>
                  <a:pt x="170" y="55"/>
                  <a:pt x="177" y="59"/>
                </a:cubicBezTo>
              </a:path>
            </a:pathLst>
          </a:custGeom>
          <a:noFill/>
          <a:ln w="38100" cap="flat" cmpd="sng">
            <a:solidFill>
              <a:srgbClr val="FF00FF"/>
            </a:solidFill>
            <a:prstDash val="solid"/>
            <a:round/>
            <a:headEnd/>
            <a:tailEnd/>
          </a:ln>
        </p:spPr>
        <p:txBody>
          <a:bodyPr/>
          <a:lstStyle/>
          <a:p>
            <a:endParaRPr lang="en-IN"/>
          </a:p>
        </p:txBody>
      </p:sp>
      <p:sp>
        <p:nvSpPr>
          <p:cNvPr id="59628" name="Freeform 236"/>
          <p:cNvSpPr>
            <a:spLocks/>
          </p:cNvSpPr>
          <p:nvPr/>
        </p:nvSpPr>
        <p:spPr bwMode="auto">
          <a:xfrm>
            <a:off x="3157538" y="5189538"/>
            <a:ext cx="46037" cy="257175"/>
          </a:xfrm>
          <a:custGeom>
            <a:avLst/>
            <a:gdLst>
              <a:gd name="T0" fmla="*/ 0 w 29"/>
              <a:gd name="T1" fmla="*/ 0 h 162"/>
              <a:gd name="T2" fmla="*/ 17 w 29"/>
              <a:gd name="T3" fmla="*/ 18 h 162"/>
              <a:gd name="T4" fmla="*/ 27 w 29"/>
              <a:gd name="T5" fmla="*/ 61 h 162"/>
              <a:gd name="T6" fmla="*/ 27 w 29"/>
              <a:gd name="T7" fmla="*/ 102 h 162"/>
              <a:gd name="T8" fmla="*/ 26 w 29"/>
              <a:gd name="T9" fmla="*/ 162 h 162"/>
              <a:gd name="T10" fmla="*/ 0 60000 65536"/>
              <a:gd name="T11" fmla="*/ 0 60000 65536"/>
              <a:gd name="T12" fmla="*/ 0 60000 65536"/>
              <a:gd name="T13" fmla="*/ 0 60000 65536"/>
              <a:gd name="T14" fmla="*/ 0 60000 65536"/>
              <a:gd name="T15" fmla="*/ 0 w 29"/>
              <a:gd name="T16" fmla="*/ 0 h 162"/>
              <a:gd name="T17" fmla="*/ 29 w 29"/>
              <a:gd name="T18" fmla="*/ 162 h 162"/>
            </a:gdLst>
            <a:ahLst/>
            <a:cxnLst>
              <a:cxn ang="T10">
                <a:pos x="T0" y="T1"/>
              </a:cxn>
              <a:cxn ang="T11">
                <a:pos x="T2" y="T3"/>
              </a:cxn>
              <a:cxn ang="T12">
                <a:pos x="T4" y="T5"/>
              </a:cxn>
              <a:cxn ang="T13">
                <a:pos x="T6" y="T7"/>
              </a:cxn>
              <a:cxn ang="T14">
                <a:pos x="T8" y="T9"/>
              </a:cxn>
            </a:cxnLst>
            <a:rect l="T15" t="T16" r="T17" b="T18"/>
            <a:pathLst>
              <a:path w="29" h="162">
                <a:moveTo>
                  <a:pt x="0" y="0"/>
                </a:moveTo>
                <a:cubicBezTo>
                  <a:pt x="3" y="3"/>
                  <a:pt x="13" y="8"/>
                  <a:pt x="17" y="18"/>
                </a:cubicBezTo>
                <a:cubicBezTo>
                  <a:pt x="21" y="28"/>
                  <a:pt x="25" y="47"/>
                  <a:pt x="27" y="61"/>
                </a:cubicBezTo>
                <a:cubicBezTo>
                  <a:pt x="29" y="75"/>
                  <a:pt x="27" y="85"/>
                  <a:pt x="27" y="102"/>
                </a:cubicBezTo>
                <a:cubicBezTo>
                  <a:pt x="27" y="119"/>
                  <a:pt x="26" y="150"/>
                  <a:pt x="26" y="162"/>
                </a:cubicBezTo>
              </a:path>
            </a:pathLst>
          </a:custGeom>
          <a:noFill/>
          <a:ln w="38100" cap="flat" cmpd="sng">
            <a:solidFill>
              <a:srgbClr val="FF00FF"/>
            </a:solidFill>
            <a:prstDash val="solid"/>
            <a:round/>
            <a:headEnd/>
            <a:tailEnd/>
          </a:ln>
        </p:spPr>
        <p:txBody>
          <a:bodyPr/>
          <a:lstStyle/>
          <a:p>
            <a:endParaRPr lang="en-IN"/>
          </a:p>
        </p:txBody>
      </p:sp>
      <p:sp>
        <p:nvSpPr>
          <p:cNvPr id="59629" name="Freeform 237"/>
          <p:cNvSpPr>
            <a:spLocks/>
          </p:cNvSpPr>
          <p:nvPr/>
        </p:nvSpPr>
        <p:spPr bwMode="auto">
          <a:xfrm>
            <a:off x="3200400" y="5438775"/>
            <a:ext cx="1588" cy="241300"/>
          </a:xfrm>
          <a:custGeom>
            <a:avLst/>
            <a:gdLst>
              <a:gd name="T0" fmla="*/ 0 w 1"/>
              <a:gd name="T1" fmla="*/ 0 h 152"/>
              <a:gd name="T2" fmla="*/ 1 w 1"/>
              <a:gd name="T3" fmla="*/ 152 h 152"/>
              <a:gd name="T4" fmla="*/ 0 60000 65536"/>
              <a:gd name="T5" fmla="*/ 0 60000 65536"/>
              <a:gd name="T6" fmla="*/ 0 w 1"/>
              <a:gd name="T7" fmla="*/ 0 h 152"/>
              <a:gd name="T8" fmla="*/ 1 w 1"/>
              <a:gd name="T9" fmla="*/ 152 h 152"/>
            </a:gdLst>
            <a:ahLst/>
            <a:cxnLst>
              <a:cxn ang="T4">
                <a:pos x="T0" y="T1"/>
              </a:cxn>
              <a:cxn ang="T5">
                <a:pos x="T2" y="T3"/>
              </a:cxn>
            </a:cxnLst>
            <a:rect l="T6" t="T7" r="T8" b="T9"/>
            <a:pathLst>
              <a:path w="1" h="152">
                <a:moveTo>
                  <a:pt x="0" y="0"/>
                </a:moveTo>
                <a:lnTo>
                  <a:pt x="1" y="152"/>
                </a:lnTo>
              </a:path>
            </a:pathLst>
          </a:custGeom>
          <a:noFill/>
          <a:ln w="38100" cap="flat" cmpd="sng">
            <a:solidFill>
              <a:srgbClr val="FF66FF"/>
            </a:solidFill>
            <a:prstDash val="solid"/>
            <a:round/>
            <a:headEnd type="none" w="med" len="med"/>
            <a:tailEnd type="none" w="med" len="med"/>
          </a:ln>
        </p:spPr>
        <p:txBody>
          <a:bodyPr/>
          <a:lstStyle/>
          <a:p>
            <a:endParaRPr lang="en-IN"/>
          </a:p>
        </p:txBody>
      </p:sp>
      <p:sp>
        <p:nvSpPr>
          <p:cNvPr id="59630" name="Freeform 238"/>
          <p:cNvSpPr>
            <a:spLocks/>
          </p:cNvSpPr>
          <p:nvPr/>
        </p:nvSpPr>
        <p:spPr bwMode="auto">
          <a:xfrm>
            <a:off x="3198813" y="5672138"/>
            <a:ext cx="53975" cy="293687"/>
          </a:xfrm>
          <a:custGeom>
            <a:avLst/>
            <a:gdLst>
              <a:gd name="T0" fmla="*/ 0 w 34"/>
              <a:gd name="T1" fmla="*/ 0 h 185"/>
              <a:gd name="T2" fmla="*/ 1 w 34"/>
              <a:gd name="T3" fmla="*/ 110 h 185"/>
              <a:gd name="T4" fmla="*/ 7 w 34"/>
              <a:gd name="T5" fmla="*/ 153 h 185"/>
              <a:gd name="T6" fmla="*/ 34 w 34"/>
              <a:gd name="T7" fmla="*/ 185 h 185"/>
              <a:gd name="T8" fmla="*/ 0 60000 65536"/>
              <a:gd name="T9" fmla="*/ 0 60000 65536"/>
              <a:gd name="T10" fmla="*/ 0 60000 65536"/>
              <a:gd name="T11" fmla="*/ 0 60000 65536"/>
              <a:gd name="T12" fmla="*/ 0 w 34"/>
              <a:gd name="T13" fmla="*/ 0 h 185"/>
              <a:gd name="T14" fmla="*/ 34 w 34"/>
              <a:gd name="T15" fmla="*/ 185 h 185"/>
            </a:gdLst>
            <a:ahLst/>
            <a:cxnLst>
              <a:cxn ang="T8">
                <a:pos x="T0" y="T1"/>
              </a:cxn>
              <a:cxn ang="T9">
                <a:pos x="T2" y="T3"/>
              </a:cxn>
              <a:cxn ang="T10">
                <a:pos x="T4" y="T5"/>
              </a:cxn>
              <a:cxn ang="T11">
                <a:pos x="T6" y="T7"/>
              </a:cxn>
            </a:cxnLst>
            <a:rect l="T12" t="T13" r="T14" b="T15"/>
            <a:pathLst>
              <a:path w="34" h="185">
                <a:moveTo>
                  <a:pt x="0" y="0"/>
                </a:moveTo>
                <a:lnTo>
                  <a:pt x="1" y="110"/>
                </a:lnTo>
                <a:lnTo>
                  <a:pt x="7" y="153"/>
                </a:lnTo>
                <a:lnTo>
                  <a:pt x="34" y="185"/>
                </a:lnTo>
              </a:path>
            </a:pathLst>
          </a:custGeom>
          <a:noFill/>
          <a:ln w="38100" cap="flat" cmpd="sng">
            <a:solidFill>
              <a:srgbClr val="FF99CC"/>
            </a:solidFill>
            <a:prstDash val="solid"/>
            <a:round/>
            <a:headEnd type="none" w="med" len="med"/>
            <a:tailEnd type="none" w="med" len="med"/>
          </a:ln>
        </p:spPr>
        <p:txBody>
          <a:bodyPr/>
          <a:lstStyle/>
          <a:p>
            <a:endParaRPr lang="en-IN"/>
          </a:p>
        </p:txBody>
      </p:sp>
      <p:sp>
        <p:nvSpPr>
          <p:cNvPr id="59631" name="Freeform 239"/>
          <p:cNvSpPr>
            <a:spLocks/>
          </p:cNvSpPr>
          <p:nvPr/>
        </p:nvSpPr>
        <p:spPr bwMode="auto">
          <a:xfrm>
            <a:off x="3241675" y="5965825"/>
            <a:ext cx="304800" cy="23813"/>
          </a:xfrm>
          <a:custGeom>
            <a:avLst/>
            <a:gdLst>
              <a:gd name="T0" fmla="*/ 0 w 192"/>
              <a:gd name="T1" fmla="*/ 0 h 15"/>
              <a:gd name="T2" fmla="*/ 30 w 192"/>
              <a:gd name="T3" fmla="*/ 13 h 15"/>
              <a:gd name="T4" fmla="*/ 88 w 192"/>
              <a:gd name="T5" fmla="*/ 12 h 15"/>
              <a:gd name="T6" fmla="*/ 127 w 192"/>
              <a:gd name="T7" fmla="*/ 13 h 15"/>
              <a:gd name="T8" fmla="*/ 192 w 192"/>
              <a:gd name="T9" fmla="*/ 10 h 15"/>
              <a:gd name="T10" fmla="*/ 157 w 192"/>
              <a:gd name="T11" fmla="*/ 15 h 15"/>
              <a:gd name="T12" fmla="*/ 0 60000 65536"/>
              <a:gd name="T13" fmla="*/ 0 60000 65536"/>
              <a:gd name="T14" fmla="*/ 0 60000 65536"/>
              <a:gd name="T15" fmla="*/ 0 60000 65536"/>
              <a:gd name="T16" fmla="*/ 0 60000 65536"/>
              <a:gd name="T17" fmla="*/ 0 60000 65536"/>
              <a:gd name="T18" fmla="*/ 0 w 192"/>
              <a:gd name="T19" fmla="*/ 0 h 15"/>
              <a:gd name="T20" fmla="*/ 192 w 192"/>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92" h="15">
                <a:moveTo>
                  <a:pt x="0" y="0"/>
                </a:moveTo>
                <a:lnTo>
                  <a:pt x="30" y="13"/>
                </a:lnTo>
                <a:lnTo>
                  <a:pt x="88" y="12"/>
                </a:lnTo>
                <a:lnTo>
                  <a:pt x="127" y="13"/>
                </a:lnTo>
                <a:lnTo>
                  <a:pt x="192" y="10"/>
                </a:lnTo>
                <a:lnTo>
                  <a:pt x="157" y="15"/>
                </a:lnTo>
              </a:path>
            </a:pathLst>
          </a:custGeom>
          <a:noFill/>
          <a:ln w="38100" cap="flat" cmpd="sng">
            <a:solidFill>
              <a:srgbClr val="FFCCFF"/>
            </a:solidFill>
            <a:prstDash val="solid"/>
            <a:round/>
            <a:headEnd type="none" w="med" len="med"/>
            <a:tailEnd type="none" w="med" len="med"/>
          </a:ln>
        </p:spPr>
        <p:txBody>
          <a:bodyPr/>
          <a:lstStyle/>
          <a:p>
            <a:endParaRPr lang="en-IN"/>
          </a:p>
        </p:txBody>
      </p:sp>
      <p:sp>
        <p:nvSpPr>
          <p:cNvPr id="59632" name="Freeform 240"/>
          <p:cNvSpPr>
            <a:spLocks/>
          </p:cNvSpPr>
          <p:nvPr/>
        </p:nvSpPr>
        <p:spPr bwMode="auto">
          <a:xfrm>
            <a:off x="3552825" y="5984875"/>
            <a:ext cx="271463" cy="1588"/>
          </a:xfrm>
          <a:custGeom>
            <a:avLst/>
            <a:gdLst>
              <a:gd name="T0" fmla="*/ 0 w 171"/>
              <a:gd name="T1" fmla="*/ 0 h 1"/>
              <a:gd name="T2" fmla="*/ 171 w 171"/>
              <a:gd name="T3" fmla="*/ 0 h 1"/>
              <a:gd name="T4" fmla="*/ 0 60000 65536"/>
              <a:gd name="T5" fmla="*/ 0 60000 65536"/>
              <a:gd name="T6" fmla="*/ 0 w 171"/>
              <a:gd name="T7" fmla="*/ 0 h 1"/>
              <a:gd name="T8" fmla="*/ 171 w 171"/>
              <a:gd name="T9" fmla="*/ 1 h 1"/>
            </a:gdLst>
            <a:ahLst/>
            <a:cxnLst>
              <a:cxn ang="T4">
                <a:pos x="T0" y="T1"/>
              </a:cxn>
              <a:cxn ang="T5">
                <a:pos x="T2" y="T3"/>
              </a:cxn>
            </a:cxnLst>
            <a:rect l="T6" t="T7" r="T8" b="T9"/>
            <a:pathLst>
              <a:path w="171" h="1">
                <a:moveTo>
                  <a:pt x="0" y="0"/>
                </a:moveTo>
                <a:lnTo>
                  <a:pt x="171" y="0"/>
                </a:lnTo>
              </a:path>
            </a:pathLst>
          </a:custGeom>
          <a:noFill/>
          <a:ln w="38100" cap="flat" cmpd="sng">
            <a:solidFill>
              <a:srgbClr val="DDDDDD"/>
            </a:solidFill>
            <a:prstDash val="solid"/>
            <a:round/>
            <a:headEnd type="none" w="med" len="med"/>
            <a:tailEnd type="none" w="med" len="med"/>
          </a:ln>
        </p:spPr>
        <p:txBody>
          <a:bodyPr/>
          <a:lstStyle/>
          <a:p>
            <a:endParaRPr lang="en-IN"/>
          </a:p>
        </p:txBody>
      </p:sp>
      <p:sp>
        <p:nvSpPr>
          <p:cNvPr id="59633" name="Freeform 241"/>
          <p:cNvSpPr>
            <a:spLocks/>
          </p:cNvSpPr>
          <p:nvPr/>
        </p:nvSpPr>
        <p:spPr bwMode="auto">
          <a:xfrm>
            <a:off x="3808413" y="5913438"/>
            <a:ext cx="223837" cy="76200"/>
          </a:xfrm>
          <a:custGeom>
            <a:avLst/>
            <a:gdLst>
              <a:gd name="T0" fmla="*/ 0 w 141"/>
              <a:gd name="T1" fmla="*/ 45 h 48"/>
              <a:gd name="T2" fmla="*/ 85 w 141"/>
              <a:gd name="T3" fmla="*/ 48 h 48"/>
              <a:gd name="T4" fmla="*/ 129 w 141"/>
              <a:gd name="T5" fmla="*/ 39 h 48"/>
              <a:gd name="T6" fmla="*/ 141 w 141"/>
              <a:gd name="T7" fmla="*/ 0 h 48"/>
              <a:gd name="T8" fmla="*/ 0 60000 65536"/>
              <a:gd name="T9" fmla="*/ 0 60000 65536"/>
              <a:gd name="T10" fmla="*/ 0 60000 65536"/>
              <a:gd name="T11" fmla="*/ 0 60000 65536"/>
              <a:gd name="T12" fmla="*/ 0 w 141"/>
              <a:gd name="T13" fmla="*/ 0 h 48"/>
              <a:gd name="T14" fmla="*/ 141 w 141"/>
              <a:gd name="T15" fmla="*/ 48 h 48"/>
            </a:gdLst>
            <a:ahLst/>
            <a:cxnLst>
              <a:cxn ang="T8">
                <a:pos x="T0" y="T1"/>
              </a:cxn>
              <a:cxn ang="T9">
                <a:pos x="T2" y="T3"/>
              </a:cxn>
              <a:cxn ang="T10">
                <a:pos x="T4" y="T5"/>
              </a:cxn>
              <a:cxn ang="T11">
                <a:pos x="T6" y="T7"/>
              </a:cxn>
            </a:cxnLst>
            <a:rect l="T12" t="T13" r="T14" b="T15"/>
            <a:pathLst>
              <a:path w="141" h="48">
                <a:moveTo>
                  <a:pt x="0" y="45"/>
                </a:moveTo>
                <a:lnTo>
                  <a:pt x="85" y="48"/>
                </a:lnTo>
                <a:lnTo>
                  <a:pt x="129" y="39"/>
                </a:lnTo>
                <a:lnTo>
                  <a:pt x="141" y="0"/>
                </a:lnTo>
              </a:path>
            </a:pathLst>
          </a:custGeom>
          <a:noFill/>
          <a:ln w="38100" cap="flat" cmpd="sng">
            <a:solidFill>
              <a:srgbClr val="B2B2B2"/>
            </a:solidFill>
            <a:prstDash val="solid"/>
            <a:round/>
            <a:headEnd type="none" w="med" len="med"/>
            <a:tailEnd type="none" w="med" len="med"/>
          </a:ln>
        </p:spPr>
        <p:txBody>
          <a:bodyPr/>
          <a:lstStyle/>
          <a:p>
            <a:endParaRPr lang="en-IN"/>
          </a:p>
        </p:txBody>
      </p:sp>
      <p:sp>
        <p:nvSpPr>
          <p:cNvPr id="59634" name="Freeform 242"/>
          <p:cNvSpPr>
            <a:spLocks/>
          </p:cNvSpPr>
          <p:nvPr/>
        </p:nvSpPr>
        <p:spPr bwMode="auto">
          <a:xfrm>
            <a:off x="4027488" y="5684838"/>
            <a:ext cx="9525" cy="247650"/>
          </a:xfrm>
          <a:custGeom>
            <a:avLst/>
            <a:gdLst>
              <a:gd name="T0" fmla="*/ 0 w 6"/>
              <a:gd name="T1" fmla="*/ 156 h 156"/>
              <a:gd name="T2" fmla="*/ 1 w 6"/>
              <a:gd name="T3" fmla="*/ 93 h 156"/>
              <a:gd name="T4" fmla="*/ 6 w 6"/>
              <a:gd name="T5" fmla="*/ 0 h 156"/>
              <a:gd name="T6" fmla="*/ 0 60000 65536"/>
              <a:gd name="T7" fmla="*/ 0 60000 65536"/>
              <a:gd name="T8" fmla="*/ 0 60000 65536"/>
              <a:gd name="T9" fmla="*/ 0 w 6"/>
              <a:gd name="T10" fmla="*/ 0 h 156"/>
              <a:gd name="T11" fmla="*/ 6 w 6"/>
              <a:gd name="T12" fmla="*/ 156 h 156"/>
            </a:gdLst>
            <a:ahLst/>
            <a:cxnLst>
              <a:cxn ang="T6">
                <a:pos x="T0" y="T1"/>
              </a:cxn>
              <a:cxn ang="T7">
                <a:pos x="T2" y="T3"/>
              </a:cxn>
              <a:cxn ang="T8">
                <a:pos x="T4" y="T5"/>
              </a:cxn>
            </a:cxnLst>
            <a:rect l="T9" t="T10" r="T11" b="T12"/>
            <a:pathLst>
              <a:path w="6" h="156">
                <a:moveTo>
                  <a:pt x="0" y="156"/>
                </a:moveTo>
                <a:lnTo>
                  <a:pt x="1" y="93"/>
                </a:lnTo>
                <a:lnTo>
                  <a:pt x="6" y="0"/>
                </a:lnTo>
              </a:path>
            </a:pathLst>
          </a:custGeom>
          <a:noFill/>
          <a:ln w="38100" cap="flat" cmpd="sng">
            <a:solidFill>
              <a:srgbClr val="777777"/>
            </a:solidFill>
            <a:prstDash val="solid"/>
            <a:round/>
            <a:headEnd type="none" w="med" len="med"/>
            <a:tailEnd type="none" w="med" len="med"/>
          </a:ln>
        </p:spPr>
        <p:txBody>
          <a:bodyPr/>
          <a:lstStyle/>
          <a:p>
            <a:endParaRPr lang="en-IN"/>
          </a:p>
        </p:txBody>
      </p:sp>
      <p:sp>
        <p:nvSpPr>
          <p:cNvPr id="59635" name="Freeform 243"/>
          <p:cNvSpPr>
            <a:spLocks/>
          </p:cNvSpPr>
          <p:nvPr/>
        </p:nvSpPr>
        <p:spPr bwMode="auto">
          <a:xfrm>
            <a:off x="4032250" y="5443538"/>
            <a:ext cx="4763" cy="246062"/>
          </a:xfrm>
          <a:custGeom>
            <a:avLst/>
            <a:gdLst>
              <a:gd name="T0" fmla="*/ 3 w 3"/>
              <a:gd name="T1" fmla="*/ 155 h 155"/>
              <a:gd name="T2" fmla="*/ 0 w 3"/>
              <a:gd name="T3" fmla="*/ 0 h 155"/>
              <a:gd name="T4" fmla="*/ 0 60000 65536"/>
              <a:gd name="T5" fmla="*/ 0 60000 65536"/>
              <a:gd name="T6" fmla="*/ 0 w 3"/>
              <a:gd name="T7" fmla="*/ 0 h 155"/>
              <a:gd name="T8" fmla="*/ 3 w 3"/>
              <a:gd name="T9" fmla="*/ 155 h 155"/>
            </a:gdLst>
            <a:ahLst/>
            <a:cxnLst>
              <a:cxn ang="T4">
                <a:pos x="T0" y="T1"/>
              </a:cxn>
              <a:cxn ang="T5">
                <a:pos x="T2" y="T3"/>
              </a:cxn>
            </a:cxnLst>
            <a:rect l="T6" t="T7" r="T8" b="T9"/>
            <a:pathLst>
              <a:path w="3" h="155">
                <a:moveTo>
                  <a:pt x="3" y="155"/>
                </a:moveTo>
                <a:lnTo>
                  <a:pt x="0" y="0"/>
                </a:lnTo>
              </a:path>
            </a:pathLst>
          </a:custGeom>
          <a:noFill/>
          <a:ln w="38100" cap="flat" cmpd="sng">
            <a:solidFill>
              <a:srgbClr val="5F5F5F"/>
            </a:solidFill>
            <a:prstDash val="solid"/>
            <a:round/>
            <a:headEnd type="none" w="med" len="med"/>
            <a:tailEnd type="none" w="med" len="med"/>
          </a:ln>
        </p:spPr>
        <p:txBody>
          <a:bodyPr/>
          <a:lstStyle/>
          <a:p>
            <a:endParaRPr lang="en-IN"/>
          </a:p>
        </p:txBody>
      </p:sp>
      <p:sp>
        <p:nvSpPr>
          <p:cNvPr id="59636" name="Freeform 244"/>
          <p:cNvSpPr>
            <a:spLocks/>
          </p:cNvSpPr>
          <p:nvPr/>
        </p:nvSpPr>
        <p:spPr bwMode="auto">
          <a:xfrm>
            <a:off x="4071938" y="5100638"/>
            <a:ext cx="241300" cy="98425"/>
          </a:xfrm>
          <a:custGeom>
            <a:avLst/>
            <a:gdLst>
              <a:gd name="T0" fmla="*/ 0 w 152"/>
              <a:gd name="T1" fmla="*/ 62 h 62"/>
              <a:gd name="T2" fmla="*/ 32 w 152"/>
              <a:gd name="T3" fmla="*/ 30 h 62"/>
              <a:gd name="T4" fmla="*/ 70 w 152"/>
              <a:gd name="T5" fmla="*/ 5 h 62"/>
              <a:gd name="T6" fmla="*/ 152 w 152"/>
              <a:gd name="T7" fmla="*/ 0 h 62"/>
              <a:gd name="T8" fmla="*/ 0 60000 65536"/>
              <a:gd name="T9" fmla="*/ 0 60000 65536"/>
              <a:gd name="T10" fmla="*/ 0 60000 65536"/>
              <a:gd name="T11" fmla="*/ 0 60000 65536"/>
              <a:gd name="T12" fmla="*/ 0 w 152"/>
              <a:gd name="T13" fmla="*/ 0 h 62"/>
              <a:gd name="T14" fmla="*/ 152 w 152"/>
              <a:gd name="T15" fmla="*/ 62 h 62"/>
            </a:gdLst>
            <a:ahLst/>
            <a:cxnLst>
              <a:cxn ang="T8">
                <a:pos x="T0" y="T1"/>
              </a:cxn>
              <a:cxn ang="T9">
                <a:pos x="T2" y="T3"/>
              </a:cxn>
              <a:cxn ang="T10">
                <a:pos x="T4" y="T5"/>
              </a:cxn>
              <a:cxn ang="T11">
                <a:pos x="T6" y="T7"/>
              </a:cxn>
            </a:cxnLst>
            <a:rect l="T12" t="T13" r="T14" b="T15"/>
            <a:pathLst>
              <a:path w="152" h="62">
                <a:moveTo>
                  <a:pt x="0" y="62"/>
                </a:moveTo>
                <a:lnTo>
                  <a:pt x="32" y="30"/>
                </a:lnTo>
                <a:lnTo>
                  <a:pt x="70" y="5"/>
                </a:lnTo>
                <a:lnTo>
                  <a:pt x="152" y="0"/>
                </a:lnTo>
              </a:path>
            </a:pathLst>
          </a:custGeom>
          <a:noFill/>
          <a:ln w="38100" cap="flat" cmpd="sng">
            <a:solidFill>
              <a:schemeClr val="tx2"/>
            </a:solidFill>
            <a:prstDash val="solid"/>
            <a:round/>
            <a:headEnd type="none" w="med" len="med"/>
            <a:tailEnd type="none" w="med" len="med"/>
          </a:ln>
        </p:spPr>
        <p:txBody>
          <a:bodyPr/>
          <a:lstStyle/>
          <a:p>
            <a:endParaRPr lang="en-IN"/>
          </a:p>
        </p:txBody>
      </p:sp>
      <p:sp>
        <p:nvSpPr>
          <p:cNvPr id="59637" name="Freeform 245"/>
          <p:cNvSpPr>
            <a:spLocks/>
          </p:cNvSpPr>
          <p:nvPr/>
        </p:nvSpPr>
        <p:spPr bwMode="auto">
          <a:xfrm>
            <a:off x="4032250" y="5184775"/>
            <a:ext cx="49213" cy="263525"/>
          </a:xfrm>
          <a:custGeom>
            <a:avLst/>
            <a:gdLst>
              <a:gd name="T0" fmla="*/ 0 w 31"/>
              <a:gd name="T1" fmla="*/ 166 h 166"/>
              <a:gd name="T2" fmla="*/ 1 w 31"/>
              <a:gd name="T3" fmla="*/ 105 h 166"/>
              <a:gd name="T4" fmla="*/ 4 w 31"/>
              <a:gd name="T5" fmla="*/ 55 h 166"/>
              <a:gd name="T6" fmla="*/ 10 w 31"/>
              <a:gd name="T7" fmla="*/ 25 h 166"/>
              <a:gd name="T8" fmla="*/ 31 w 31"/>
              <a:gd name="T9" fmla="*/ 0 h 166"/>
              <a:gd name="T10" fmla="*/ 0 60000 65536"/>
              <a:gd name="T11" fmla="*/ 0 60000 65536"/>
              <a:gd name="T12" fmla="*/ 0 60000 65536"/>
              <a:gd name="T13" fmla="*/ 0 60000 65536"/>
              <a:gd name="T14" fmla="*/ 0 60000 65536"/>
              <a:gd name="T15" fmla="*/ 0 w 31"/>
              <a:gd name="T16" fmla="*/ 0 h 166"/>
              <a:gd name="T17" fmla="*/ 31 w 31"/>
              <a:gd name="T18" fmla="*/ 166 h 166"/>
            </a:gdLst>
            <a:ahLst/>
            <a:cxnLst>
              <a:cxn ang="T10">
                <a:pos x="T0" y="T1"/>
              </a:cxn>
              <a:cxn ang="T11">
                <a:pos x="T2" y="T3"/>
              </a:cxn>
              <a:cxn ang="T12">
                <a:pos x="T4" y="T5"/>
              </a:cxn>
              <a:cxn ang="T13">
                <a:pos x="T6" y="T7"/>
              </a:cxn>
              <a:cxn ang="T14">
                <a:pos x="T8" y="T9"/>
              </a:cxn>
            </a:cxnLst>
            <a:rect l="T15" t="T16" r="T17" b="T18"/>
            <a:pathLst>
              <a:path w="31" h="166">
                <a:moveTo>
                  <a:pt x="0" y="166"/>
                </a:moveTo>
                <a:lnTo>
                  <a:pt x="1" y="105"/>
                </a:lnTo>
                <a:lnTo>
                  <a:pt x="4" y="55"/>
                </a:lnTo>
                <a:lnTo>
                  <a:pt x="10" y="25"/>
                </a:lnTo>
                <a:lnTo>
                  <a:pt x="31" y="0"/>
                </a:lnTo>
              </a:path>
            </a:pathLst>
          </a:custGeom>
          <a:noFill/>
          <a:ln w="38100" cap="flat" cmpd="sng">
            <a:solidFill>
              <a:srgbClr val="292929"/>
            </a:solidFill>
            <a:prstDash val="solid"/>
            <a:round/>
            <a:headEnd type="none" w="med" len="med"/>
            <a:tailEnd type="none" w="med" len="med"/>
          </a:ln>
        </p:spPr>
        <p:txBody>
          <a:bodyPr/>
          <a:lstStyle/>
          <a:p>
            <a:endParaRPr lang="en-IN"/>
          </a:p>
        </p:txBody>
      </p:sp>
      <p:sp>
        <p:nvSpPr>
          <p:cNvPr id="27718" name="Freeform 246"/>
          <p:cNvSpPr>
            <a:spLocks/>
          </p:cNvSpPr>
          <p:nvPr/>
        </p:nvSpPr>
        <p:spPr bwMode="auto">
          <a:xfrm>
            <a:off x="4311650" y="5302250"/>
            <a:ext cx="1588" cy="977900"/>
          </a:xfrm>
          <a:custGeom>
            <a:avLst/>
            <a:gdLst>
              <a:gd name="T0" fmla="*/ 1 w 1"/>
              <a:gd name="T1" fmla="*/ 616 h 616"/>
              <a:gd name="T2" fmla="*/ 0 w 1"/>
              <a:gd name="T3" fmla="*/ 0 h 616"/>
              <a:gd name="T4" fmla="*/ 0 60000 65536"/>
              <a:gd name="T5" fmla="*/ 0 60000 65536"/>
              <a:gd name="T6" fmla="*/ 0 w 1"/>
              <a:gd name="T7" fmla="*/ 0 h 616"/>
              <a:gd name="T8" fmla="*/ 1 w 1"/>
              <a:gd name="T9" fmla="*/ 616 h 616"/>
            </a:gdLst>
            <a:ahLst/>
            <a:cxnLst>
              <a:cxn ang="T4">
                <a:pos x="T0" y="T1"/>
              </a:cxn>
              <a:cxn ang="T5">
                <a:pos x="T2" y="T3"/>
              </a:cxn>
            </a:cxnLst>
            <a:rect l="T6" t="T7" r="T8" b="T9"/>
            <a:pathLst>
              <a:path w="1" h="616">
                <a:moveTo>
                  <a:pt x="1" y="616"/>
                </a:moveTo>
                <a:lnTo>
                  <a:pt x="0" y="0"/>
                </a:lnTo>
              </a:path>
            </a:pathLst>
          </a:custGeom>
          <a:noFill/>
          <a:ln w="117475">
            <a:solidFill>
              <a:srgbClr val="B2B2B2"/>
            </a:solidFill>
            <a:round/>
            <a:headEnd/>
            <a:tailEnd/>
          </a:ln>
        </p:spPr>
        <p:txBody>
          <a:bodyPr/>
          <a:lstStyle/>
          <a:p>
            <a:endParaRPr lang="en-IN"/>
          </a:p>
        </p:txBody>
      </p:sp>
      <p:grpSp>
        <p:nvGrpSpPr>
          <p:cNvPr id="5" name="Group 247"/>
          <p:cNvGrpSpPr>
            <a:grpSpLocks/>
          </p:cNvGrpSpPr>
          <p:nvPr/>
        </p:nvGrpSpPr>
        <p:grpSpPr bwMode="auto">
          <a:xfrm>
            <a:off x="152400" y="4689475"/>
            <a:ext cx="1219200" cy="749300"/>
            <a:chOff x="96" y="3080"/>
            <a:chExt cx="768" cy="472"/>
          </a:xfrm>
        </p:grpSpPr>
        <p:sp>
          <p:nvSpPr>
            <p:cNvPr id="28404" name="Line 248"/>
            <p:cNvSpPr>
              <a:spLocks noChangeShapeType="1"/>
            </p:cNvSpPr>
            <p:nvPr/>
          </p:nvSpPr>
          <p:spPr bwMode="auto">
            <a:xfrm>
              <a:off x="672" y="3348"/>
              <a:ext cx="192" cy="0"/>
            </a:xfrm>
            <a:prstGeom prst="line">
              <a:avLst/>
            </a:prstGeom>
            <a:noFill/>
            <a:ln w="38100">
              <a:solidFill>
                <a:srgbClr val="FF66CC"/>
              </a:solidFill>
              <a:round/>
              <a:headEnd/>
              <a:tailEnd/>
            </a:ln>
          </p:spPr>
          <p:txBody>
            <a:bodyPr/>
            <a:lstStyle/>
            <a:p>
              <a:endParaRPr lang="en-IN"/>
            </a:p>
          </p:txBody>
        </p:sp>
        <p:grpSp>
          <p:nvGrpSpPr>
            <p:cNvPr id="6" name="Group 249"/>
            <p:cNvGrpSpPr>
              <a:grpSpLocks/>
            </p:cNvGrpSpPr>
            <p:nvPr/>
          </p:nvGrpSpPr>
          <p:grpSpPr bwMode="auto">
            <a:xfrm rot="16200000" flipV="1">
              <a:off x="165" y="3011"/>
              <a:ext cx="472" cy="609"/>
              <a:chOff x="2564" y="834"/>
              <a:chExt cx="576" cy="812"/>
            </a:xfrm>
          </p:grpSpPr>
          <p:sp>
            <p:nvSpPr>
              <p:cNvPr id="28406" name="Freeform 250"/>
              <p:cNvSpPr>
                <a:spLocks/>
              </p:cNvSpPr>
              <p:nvPr/>
            </p:nvSpPr>
            <p:spPr bwMode="auto">
              <a:xfrm>
                <a:off x="2564" y="834"/>
                <a:ext cx="576" cy="812"/>
              </a:xfrm>
              <a:custGeom>
                <a:avLst/>
                <a:gdLst>
                  <a:gd name="T0" fmla="*/ 103 w 576"/>
                  <a:gd name="T1" fmla="*/ 411 h 812"/>
                  <a:gd name="T2" fmla="*/ 78 w 576"/>
                  <a:gd name="T3" fmla="*/ 453 h 812"/>
                  <a:gd name="T4" fmla="*/ 39 w 576"/>
                  <a:gd name="T5" fmla="*/ 479 h 812"/>
                  <a:gd name="T6" fmla="*/ 6 w 576"/>
                  <a:gd name="T7" fmla="*/ 455 h 812"/>
                  <a:gd name="T8" fmla="*/ 3 w 576"/>
                  <a:gd name="T9" fmla="*/ 410 h 812"/>
                  <a:gd name="T10" fmla="*/ 16 w 576"/>
                  <a:gd name="T11" fmla="*/ 368 h 812"/>
                  <a:gd name="T12" fmla="*/ 6 w 576"/>
                  <a:gd name="T13" fmla="*/ 339 h 812"/>
                  <a:gd name="T14" fmla="*/ 22 w 576"/>
                  <a:gd name="T15" fmla="*/ 314 h 812"/>
                  <a:gd name="T16" fmla="*/ 45 w 576"/>
                  <a:gd name="T17" fmla="*/ 276 h 812"/>
                  <a:gd name="T18" fmla="*/ 45 w 576"/>
                  <a:gd name="T19" fmla="*/ 243 h 812"/>
                  <a:gd name="T20" fmla="*/ 93 w 576"/>
                  <a:gd name="T21" fmla="*/ 191 h 812"/>
                  <a:gd name="T22" fmla="*/ 171 w 576"/>
                  <a:gd name="T23" fmla="*/ 140 h 812"/>
                  <a:gd name="T24" fmla="*/ 178 w 576"/>
                  <a:gd name="T25" fmla="*/ 51 h 812"/>
                  <a:gd name="T26" fmla="*/ 198 w 576"/>
                  <a:gd name="T27" fmla="*/ 15 h 812"/>
                  <a:gd name="T28" fmla="*/ 229 w 576"/>
                  <a:gd name="T29" fmla="*/ 0 h 812"/>
                  <a:gd name="T30" fmla="*/ 265 w 576"/>
                  <a:gd name="T31" fmla="*/ 9 h 812"/>
                  <a:gd name="T32" fmla="*/ 292 w 576"/>
                  <a:gd name="T33" fmla="*/ 30 h 812"/>
                  <a:gd name="T34" fmla="*/ 306 w 576"/>
                  <a:gd name="T35" fmla="*/ 78 h 812"/>
                  <a:gd name="T36" fmla="*/ 336 w 576"/>
                  <a:gd name="T37" fmla="*/ 128 h 812"/>
                  <a:gd name="T38" fmla="*/ 387 w 576"/>
                  <a:gd name="T39" fmla="*/ 140 h 812"/>
                  <a:gd name="T40" fmla="*/ 420 w 576"/>
                  <a:gd name="T41" fmla="*/ 155 h 812"/>
                  <a:gd name="T42" fmla="*/ 474 w 576"/>
                  <a:gd name="T43" fmla="*/ 194 h 812"/>
                  <a:gd name="T44" fmla="*/ 520 w 576"/>
                  <a:gd name="T45" fmla="*/ 240 h 812"/>
                  <a:gd name="T46" fmla="*/ 555 w 576"/>
                  <a:gd name="T47" fmla="*/ 291 h 812"/>
                  <a:gd name="T48" fmla="*/ 574 w 576"/>
                  <a:gd name="T49" fmla="*/ 344 h 812"/>
                  <a:gd name="T50" fmla="*/ 576 w 576"/>
                  <a:gd name="T51" fmla="*/ 387 h 812"/>
                  <a:gd name="T52" fmla="*/ 535 w 576"/>
                  <a:gd name="T53" fmla="*/ 504 h 812"/>
                  <a:gd name="T54" fmla="*/ 489 w 576"/>
                  <a:gd name="T55" fmla="*/ 606 h 812"/>
                  <a:gd name="T56" fmla="*/ 448 w 576"/>
                  <a:gd name="T57" fmla="*/ 695 h 812"/>
                  <a:gd name="T58" fmla="*/ 432 w 576"/>
                  <a:gd name="T59" fmla="*/ 744 h 812"/>
                  <a:gd name="T60" fmla="*/ 304 w 576"/>
                  <a:gd name="T61" fmla="*/ 812 h 812"/>
                  <a:gd name="T62" fmla="*/ 144 w 576"/>
                  <a:gd name="T63" fmla="*/ 716 h 812"/>
                  <a:gd name="T64" fmla="*/ 118 w 576"/>
                  <a:gd name="T65" fmla="*/ 602 h 812"/>
                  <a:gd name="T66" fmla="*/ 94 w 576"/>
                  <a:gd name="T67" fmla="*/ 509 h 812"/>
                  <a:gd name="T68" fmla="*/ 117 w 576"/>
                  <a:gd name="T69" fmla="*/ 407 h 81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76"/>
                  <a:gd name="T106" fmla="*/ 0 h 812"/>
                  <a:gd name="T107" fmla="*/ 576 w 576"/>
                  <a:gd name="T108" fmla="*/ 812 h 81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76" h="812">
                    <a:moveTo>
                      <a:pt x="117" y="407"/>
                    </a:moveTo>
                    <a:lnTo>
                      <a:pt x="103" y="411"/>
                    </a:lnTo>
                    <a:lnTo>
                      <a:pt x="90" y="429"/>
                    </a:lnTo>
                    <a:lnTo>
                      <a:pt x="78" y="453"/>
                    </a:lnTo>
                    <a:lnTo>
                      <a:pt x="63" y="471"/>
                    </a:lnTo>
                    <a:lnTo>
                      <a:pt x="39" y="479"/>
                    </a:lnTo>
                    <a:lnTo>
                      <a:pt x="18" y="473"/>
                    </a:lnTo>
                    <a:lnTo>
                      <a:pt x="6" y="455"/>
                    </a:lnTo>
                    <a:lnTo>
                      <a:pt x="0" y="440"/>
                    </a:lnTo>
                    <a:lnTo>
                      <a:pt x="3" y="410"/>
                    </a:lnTo>
                    <a:lnTo>
                      <a:pt x="9" y="392"/>
                    </a:lnTo>
                    <a:lnTo>
                      <a:pt x="16" y="368"/>
                    </a:lnTo>
                    <a:lnTo>
                      <a:pt x="7" y="351"/>
                    </a:lnTo>
                    <a:lnTo>
                      <a:pt x="6" y="339"/>
                    </a:lnTo>
                    <a:lnTo>
                      <a:pt x="12" y="323"/>
                    </a:lnTo>
                    <a:lnTo>
                      <a:pt x="22" y="314"/>
                    </a:lnTo>
                    <a:lnTo>
                      <a:pt x="36" y="299"/>
                    </a:lnTo>
                    <a:lnTo>
                      <a:pt x="45" y="276"/>
                    </a:lnTo>
                    <a:lnTo>
                      <a:pt x="39" y="258"/>
                    </a:lnTo>
                    <a:lnTo>
                      <a:pt x="45" y="243"/>
                    </a:lnTo>
                    <a:lnTo>
                      <a:pt x="52" y="236"/>
                    </a:lnTo>
                    <a:lnTo>
                      <a:pt x="93" y="191"/>
                    </a:lnTo>
                    <a:lnTo>
                      <a:pt x="138" y="147"/>
                    </a:lnTo>
                    <a:lnTo>
                      <a:pt x="171" y="140"/>
                    </a:lnTo>
                    <a:lnTo>
                      <a:pt x="174" y="90"/>
                    </a:lnTo>
                    <a:lnTo>
                      <a:pt x="178" y="51"/>
                    </a:lnTo>
                    <a:lnTo>
                      <a:pt x="189" y="32"/>
                    </a:lnTo>
                    <a:lnTo>
                      <a:pt x="198" y="15"/>
                    </a:lnTo>
                    <a:lnTo>
                      <a:pt x="213" y="5"/>
                    </a:lnTo>
                    <a:lnTo>
                      <a:pt x="229" y="0"/>
                    </a:lnTo>
                    <a:lnTo>
                      <a:pt x="249" y="2"/>
                    </a:lnTo>
                    <a:lnTo>
                      <a:pt x="265" y="9"/>
                    </a:lnTo>
                    <a:lnTo>
                      <a:pt x="282" y="20"/>
                    </a:lnTo>
                    <a:lnTo>
                      <a:pt x="292" y="30"/>
                    </a:lnTo>
                    <a:lnTo>
                      <a:pt x="301" y="50"/>
                    </a:lnTo>
                    <a:lnTo>
                      <a:pt x="306" y="78"/>
                    </a:lnTo>
                    <a:lnTo>
                      <a:pt x="304" y="126"/>
                    </a:lnTo>
                    <a:lnTo>
                      <a:pt x="336" y="128"/>
                    </a:lnTo>
                    <a:lnTo>
                      <a:pt x="361" y="131"/>
                    </a:lnTo>
                    <a:lnTo>
                      <a:pt x="387" y="140"/>
                    </a:lnTo>
                    <a:lnTo>
                      <a:pt x="405" y="149"/>
                    </a:lnTo>
                    <a:lnTo>
                      <a:pt x="420" y="155"/>
                    </a:lnTo>
                    <a:lnTo>
                      <a:pt x="441" y="167"/>
                    </a:lnTo>
                    <a:lnTo>
                      <a:pt x="474" y="194"/>
                    </a:lnTo>
                    <a:lnTo>
                      <a:pt x="499" y="218"/>
                    </a:lnTo>
                    <a:lnTo>
                      <a:pt x="520" y="240"/>
                    </a:lnTo>
                    <a:lnTo>
                      <a:pt x="537" y="261"/>
                    </a:lnTo>
                    <a:lnTo>
                      <a:pt x="555" y="291"/>
                    </a:lnTo>
                    <a:lnTo>
                      <a:pt x="568" y="314"/>
                    </a:lnTo>
                    <a:lnTo>
                      <a:pt x="574" y="344"/>
                    </a:lnTo>
                    <a:lnTo>
                      <a:pt x="576" y="365"/>
                    </a:lnTo>
                    <a:lnTo>
                      <a:pt x="576" y="387"/>
                    </a:lnTo>
                    <a:lnTo>
                      <a:pt x="567" y="444"/>
                    </a:lnTo>
                    <a:lnTo>
                      <a:pt x="535" y="504"/>
                    </a:lnTo>
                    <a:lnTo>
                      <a:pt x="511" y="558"/>
                    </a:lnTo>
                    <a:lnTo>
                      <a:pt x="489" y="606"/>
                    </a:lnTo>
                    <a:lnTo>
                      <a:pt x="468" y="656"/>
                    </a:lnTo>
                    <a:lnTo>
                      <a:pt x="448" y="695"/>
                    </a:lnTo>
                    <a:lnTo>
                      <a:pt x="439" y="720"/>
                    </a:lnTo>
                    <a:lnTo>
                      <a:pt x="432" y="744"/>
                    </a:lnTo>
                    <a:lnTo>
                      <a:pt x="433" y="812"/>
                    </a:lnTo>
                    <a:lnTo>
                      <a:pt x="304" y="812"/>
                    </a:lnTo>
                    <a:lnTo>
                      <a:pt x="145" y="812"/>
                    </a:lnTo>
                    <a:lnTo>
                      <a:pt x="144" y="716"/>
                    </a:lnTo>
                    <a:lnTo>
                      <a:pt x="130" y="659"/>
                    </a:lnTo>
                    <a:lnTo>
                      <a:pt x="118" y="602"/>
                    </a:lnTo>
                    <a:lnTo>
                      <a:pt x="102" y="561"/>
                    </a:lnTo>
                    <a:lnTo>
                      <a:pt x="94" y="509"/>
                    </a:lnTo>
                    <a:lnTo>
                      <a:pt x="102" y="462"/>
                    </a:lnTo>
                    <a:lnTo>
                      <a:pt x="117" y="407"/>
                    </a:lnTo>
                    <a:close/>
                  </a:path>
                </a:pathLst>
              </a:custGeom>
              <a:solidFill>
                <a:srgbClr val="FFCC99"/>
              </a:solidFill>
              <a:ln w="9525" cap="flat" cmpd="sng">
                <a:solidFill>
                  <a:schemeClr val="tx2"/>
                </a:solidFill>
                <a:prstDash val="solid"/>
                <a:round/>
                <a:headEnd/>
                <a:tailEnd/>
              </a:ln>
            </p:spPr>
            <p:txBody>
              <a:bodyPr/>
              <a:lstStyle/>
              <a:p>
                <a:endParaRPr lang="en-IN"/>
              </a:p>
            </p:txBody>
          </p:sp>
          <p:sp>
            <p:nvSpPr>
              <p:cNvPr id="28407" name="Freeform 251"/>
              <p:cNvSpPr>
                <a:spLocks/>
              </p:cNvSpPr>
              <p:nvPr/>
            </p:nvSpPr>
            <p:spPr bwMode="auto">
              <a:xfrm>
                <a:off x="2609" y="1095"/>
                <a:ext cx="129" cy="45"/>
              </a:xfrm>
              <a:custGeom>
                <a:avLst/>
                <a:gdLst>
                  <a:gd name="T0" fmla="*/ 0 w 129"/>
                  <a:gd name="T1" fmla="*/ 15 h 45"/>
                  <a:gd name="T2" fmla="*/ 6 w 129"/>
                  <a:gd name="T3" fmla="*/ 21 h 45"/>
                  <a:gd name="T4" fmla="*/ 22 w 129"/>
                  <a:gd name="T5" fmla="*/ 33 h 45"/>
                  <a:gd name="T6" fmla="*/ 42 w 129"/>
                  <a:gd name="T7" fmla="*/ 41 h 45"/>
                  <a:gd name="T8" fmla="*/ 61 w 129"/>
                  <a:gd name="T9" fmla="*/ 44 h 45"/>
                  <a:gd name="T10" fmla="*/ 84 w 129"/>
                  <a:gd name="T11" fmla="*/ 33 h 45"/>
                  <a:gd name="T12" fmla="*/ 99 w 129"/>
                  <a:gd name="T13" fmla="*/ 14 h 45"/>
                  <a:gd name="T14" fmla="*/ 106 w 129"/>
                  <a:gd name="T15" fmla="*/ 3 h 45"/>
                  <a:gd name="T16" fmla="*/ 129 w 129"/>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9"/>
                  <a:gd name="T28" fmla="*/ 0 h 45"/>
                  <a:gd name="T29" fmla="*/ 129 w 129"/>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9" h="45">
                    <a:moveTo>
                      <a:pt x="0" y="15"/>
                    </a:moveTo>
                    <a:cubicBezTo>
                      <a:pt x="1" y="16"/>
                      <a:pt x="2" y="18"/>
                      <a:pt x="6" y="21"/>
                    </a:cubicBezTo>
                    <a:cubicBezTo>
                      <a:pt x="10" y="24"/>
                      <a:pt x="16" y="30"/>
                      <a:pt x="22" y="33"/>
                    </a:cubicBezTo>
                    <a:cubicBezTo>
                      <a:pt x="28" y="36"/>
                      <a:pt x="36" y="39"/>
                      <a:pt x="42" y="41"/>
                    </a:cubicBezTo>
                    <a:cubicBezTo>
                      <a:pt x="48" y="43"/>
                      <a:pt x="54" y="45"/>
                      <a:pt x="61" y="44"/>
                    </a:cubicBezTo>
                    <a:cubicBezTo>
                      <a:pt x="68" y="43"/>
                      <a:pt x="78" y="38"/>
                      <a:pt x="84" y="33"/>
                    </a:cubicBezTo>
                    <a:cubicBezTo>
                      <a:pt x="90" y="28"/>
                      <a:pt x="95" y="19"/>
                      <a:pt x="99" y="14"/>
                    </a:cubicBezTo>
                    <a:cubicBezTo>
                      <a:pt x="103" y="9"/>
                      <a:pt x="101" y="5"/>
                      <a:pt x="106" y="3"/>
                    </a:cubicBezTo>
                    <a:cubicBezTo>
                      <a:pt x="111" y="1"/>
                      <a:pt x="124" y="1"/>
                      <a:pt x="129" y="0"/>
                    </a:cubicBezTo>
                  </a:path>
                </a:pathLst>
              </a:custGeom>
              <a:noFill/>
              <a:ln w="9525" cap="flat" cmpd="sng">
                <a:solidFill>
                  <a:schemeClr val="tx2"/>
                </a:solidFill>
                <a:prstDash val="solid"/>
                <a:round/>
                <a:headEnd/>
                <a:tailEnd/>
              </a:ln>
            </p:spPr>
            <p:txBody>
              <a:bodyPr/>
              <a:lstStyle/>
              <a:p>
                <a:endParaRPr lang="en-IN"/>
              </a:p>
            </p:txBody>
          </p:sp>
          <p:sp>
            <p:nvSpPr>
              <p:cNvPr id="28408" name="Freeform 252"/>
              <p:cNvSpPr>
                <a:spLocks/>
              </p:cNvSpPr>
              <p:nvPr/>
            </p:nvSpPr>
            <p:spPr bwMode="auto">
              <a:xfrm>
                <a:off x="2580" y="1186"/>
                <a:ext cx="120" cy="41"/>
              </a:xfrm>
              <a:custGeom>
                <a:avLst/>
                <a:gdLst>
                  <a:gd name="T0" fmla="*/ 0 w 120"/>
                  <a:gd name="T1" fmla="*/ 16 h 41"/>
                  <a:gd name="T2" fmla="*/ 27 w 120"/>
                  <a:gd name="T3" fmla="*/ 37 h 41"/>
                  <a:gd name="T4" fmla="*/ 51 w 120"/>
                  <a:gd name="T5" fmla="*/ 40 h 41"/>
                  <a:gd name="T6" fmla="*/ 75 w 120"/>
                  <a:gd name="T7" fmla="*/ 34 h 41"/>
                  <a:gd name="T8" fmla="*/ 102 w 120"/>
                  <a:gd name="T9" fmla="*/ 5 h 41"/>
                  <a:gd name="T10" fmla="*/ 120 w 120"/>
                  <a:gd name="T11" fmla="*/ 1 h 41"/>
                  <a:gd name="T12" fmla="*/ 0 60000 65536"/>
                  <a:gd name="T13" fmla="*/ 0 60000 65536"/>
                  <a:gd name="T14" fmla="*/ 0 60000 65536"/>
                  <a:gd name="T15" fmla="*/ 0 60000 65536"/>
                  <a:gd name="T16" fmla="*/ 0 60000 65536"/>
                  <a:gd name="T17" fmla="*/ 0 60000 65536"/>
                  <a:gd name="T18" fmla="*/ 0 w 120"/>
                  <a:gd name="T19" fmla="*/ 0 h 41"/>
                  <a:gd name="T20" fmla="*/ 120 w 120"/>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120" h="41">
                    <a:moveTo>
                      <a:pt x="0" y="16"/>
                    </a:moveTo>
                    <a:cubicBezTo>
                      <a:pt x="4" y="19"/>
                      <a:pt x="19" y="33"/>
                      <a:pt x="27" y="37"/>
                    </a:cubicBezTo>
                    <a:cubicBezTo>
                      <a:pt x="35" y="41"/>
                      <a:pt x="43" y="40"/>
                      <a:pt x="51" y="40"/>
                    </a:cubicBezTo>
                    <a:cubicBezTo>
                      <a:pt x="59" y="40"/>
                      <a:pt x="66" y="40"/>
                      <a:pt x="75" y="34"/>
                    </a:cubicBezTo>
                    <a:cubicBezTo>
                      <a:pt x="84" y="28"/>
                      <a:pt x="95" y="10"/>
                      <a:pt x="102" y="5"/>
                    </a:cubicBezTo>
                    <a:cubicBezTo>
                      <a:pt x="109" y="0"/>
                      <a:pt x="116" y="2"/>
                      <a:pt x="120" y="1"/>
                    </a:cubicBezTo>
                  </a:path>
                </a:pathLst>
              </a:custGeom>
              <a:noFill/>
              <a:ln w="9525" cap="flat" cmpd="sng">
                <a:solidFill>
                  <a:schemeClr val="tx2"/>
                </a:solidFill>
                <a:prstDash val="solid"/>
                <a:round/>
                <a:headEnd/>
                <a:tailEnd/>
              </a:ln>
            </p:spPr>
            <p:txBody>
              <a:bodyPr/>
              <a:lstStyle/>
              <a:p>
                <a:endParaRPr lang="en-IN"/>
              </a:p>
            </p:txBody>
          </p:sp>
          <p:sp>
            <p:nvSpPr>
              <p:cNvPr id="28409" name="Freeform 253"/>
              <p:cNvSpPr>
                <a:spLocks/>
              </p:cNvSpPr>
              <p:nvPr/>
            </p:nvSpPr>
            <p:spPr bwMode="auto">
              <a:xfrm>
                <a:off x="2679" y="975"/>
                <a:ext cx="61" cy="264"/>
              </a:xfrm>
              <a:custGeom>
                <a:avLst/>
                <a:gdLst>
                  <a:gd name="T0" fmla="*/ 0 w 61"/>
                  <a:gd name="T1" fmla="*/ 264 h 264"/>
                  <a:gd name="T2" fmla="*/ 20 w 61"/>
                  <a:gd name="T3" fmla="*/ 224 h 264"/>
                  <a:gd name="T4" fmla="*/ 35 w 61"/>
                  <a:gd name="T5" fmla="*/ 189 h 264"/>
                  <a:gd name="T6" fmla="*/ 51 w 61"/>
                  <a:gd name="T7" fmla="*/ 162 h 264"/>
                  <a:gd name="T8" fmla="*/ 60 w 61"/>
                  <a:gd name="T9" fmla="*/ 129 h 264"/>
                  <a:gd name="T10" fmla="*/ 60 w 61"/>
                  <a:gd name="T11" fmla="*/ 80 h 264"/>
                  <a:gd name="T12" fmla="*/ 57 w 61"/>
                  <a:gd name="T13" fmla="*/ 0 h 264"/>
                  <a:gd name="T14" fmla="*/ 0 60000 65536"/>
                  <a:gd name="T15" fmla="*/ 0 60000 65536"/>
                  <a:gd name="T16" fmla="*/ 0 60000 65536"/>
                  <a:gd name="T17" fmla="*/ 0 60000 65536"/>
                  <a:gd name="T18" fmla="*/ 0 60000 65536"/>
                  <a:gd name="T19" fmla="*/ 0 60000 65536"/>
                  <a:gd name="T20" fmla="*/ 0 60000 65536"/>
                  <a:gd name="T21" fmla="*/ 0 w 61"/>
                  <a:gd name="T22" fmla="*/ 0 h 264"/>
                  <a:gd name="T23" fmla="*/ 61 w 61"/>
                  <a:gd name="T24" fmla="*/ 264 h 2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264">
                    <a:moveTo>
                      <a:pt x="0" y="264"/>
                    </a:moveTo>
                    <a:cubicBezTo>
                      <a:pt x="3" y="257"/>
                      <a:pt x="14" y="236"/>
                      <a:pt x="20" y="224"/>
                    </a:cubicBezTo>
                    <a:cubicBezTo>
                      <a:pt x="26" y="212"/>
                      <a:pt x="30" y="199"/>
                      <a:pt x="35" y="189"/>
                    </a:cubicBezTo>
                    <a:cubicBezTo>
                      <a:pt x="40" y="179"/>
                      <a:pt x="47" y="172"/>
                      <a:pt x="51" y="162"/>
                    </a:cubicBezTo>
                    <a:cubicBezTo>
                      <a:pt x="55" y="152"/>
                      <a:pt x="59" y="143"/>
                      <a:pt x="60" y="129"/>
                    </a:cubicBezTo>
                    <a:cubicBezTo>
                      <a:pt x="61" y="115"/>
                      <a:pt x="60" y="101"/>
                      <a:pt x="60" y="80"/>
                    </a:cubicBezTo>
                    <a:cubicBezTo>
                      <a:pt x="60" y="59"/>
                      <a:pt x="58" y="17"/>
                      <a:pt x="57" y="0"/>
                    </a:cubicBezTo>
                  </a:path>
                </a:pathLst>
              </a:custGeom>
              <a:noFill/>
              <a:ln w="9525" cap="flat" cmpd="sng">
                <a:solidFill>
                  <a:schemeClr val="tx2"/>
                </a:solidFill>
                <a:prstDash val="solid"/>
                <a:round/>
                <a:headEnd/>
                <a:tailEnd/>
              </a:ln>
            </p:spPr>
            <p:txBody>
              <a:bodyPr/>
              <a:lstStyle/>
              <a:p>
                <a:endParaRPr lang="en-IN"/>
              </a:p>
            </p:txBody>
          </p:sp>
          <p:sp>
            <p:nvSpPr>
              <p:cNvPr id="28410" name="Freeform 254"/>
              <p:cNvSpPr>
                <a:spLocks/>
              </p:cNvSpPr>
              <p:nvPr/>
            </p:nvSpPr>
            <p:spPr bwMode="auto">
              <a:xfrm>
                <a:off x="2861" y="960"/>
                <a:ext cx="51" cy="303"/>
              </a:xfrm>
              <a:custGeom>
                <a:avLst/>
                <a:gdLst>
                  <a:gd name="T0" fmla="*/ 7 w 51"/>
                  <a:gd name="T1" fmla="*/ 0 h 303"/>
                  <a:gd name="T2" fmla="*/ 6 w 51"/>
                  <a:gd name="T3" fmla="*/ 44 h 303"/>
                  <a:gd name="T4" fmla="*/ 6 w 51"/>
                  <a:gd name="T5" fmla="*/ 74 h 303"/>
                  <a:gd name="T6" fmla="*/ 6 w 51"/>
                  <a:gd name="T7" fmla="*/ 102 h 303"/>
                  <a:gd name="T8" fmla="*/ 1 w 51"/>
                  <a:gd name="T9" fmla="*/ 144 h 303"/>
                  <a:gd name="T10" fmla="*/ 1 w 51"/>
                  <a:gd name="T11" fmla="*/ 171 h 303"/>
                  <a:gd name="T12" fmla="*/ 4 w 51"/>
                  <a:gd name="T13" fmla="*/ 201 h 303"/>
                  <a:gd name="T14" fmla="*/ 10 w 51"/>
                  <a:gd name="T15" fmla="*/ 239 h 303"/>
                  <a:gd name="T16" fmla="*/ 19 w 51"/>
                  <a:gd name="T17" fmla="*/ 263 h 303"/>
                  <a:gd name="T18" fmla="*/ 51 w 51"/>
                  <a:gd name="T19" fmla="*/ 303 h 3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303"/>
                  <a:gd name="T32" fmla="*/ 51 w 51"/>
                  <a:gd name="T33" fmla="*/ 303 h 3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303">
                    <a:moveTo>
                      <a:pt x="7" y="0"/>
                    </a:moveTo>
                    <a:cubicBezTo>
                      <a:pt x="7" y="7"/>
                      <a:pt x="6" y="32"/>
                      <a:pt x="6" y="44"/>
                    </a:cubicBezTo>
                    <a:cubicBezTo>
                      <a:pt x="6" y="56"/>
                      <a:pt x="6" y="64"/>
                      <a:pt x="6" y="74"/>
                    </a:cubicBezTo>
                    <a:cubicBezTo>
                      <a:pt x="6" y="84"/>
                      <a:pt x="7" y="90"/>
                      <a:pt x="6" y="102"/>
                    </a:cubicBezTo>
                    <a:cubicBezTo>
                      <a:pt x="5" y="114"/>
                      <a:pt x="2" y="133"/>
                      <a:pt x="1" y="144"/>
                    </a:cubicBezTo>
                    <a:cubicBezTo>
                      <a:pt x="0" y="155"/>
                      <a:pt x="1" y="162"/>
                      <a:pt x="1" y="171"/>
                    </a:cubicBezTo>
                    <a:cubicBezTo>
                      <a:pt x="1" y="180"/>
                      <a:pt x="3" y="190"/>
                      <a:pt x="4" y="201"/>
                    </a:cubicBezTo>
                    <a:cubicBezTo>
                      <a:pt x="5" y="212"/>
                      <a:pt x="7" y="229"/>
                      <a:pt x="10" y="239"/>
                    </a:cubicBezTo>
                    <a:cubicBezTo>
                      <a:pt x="13" y="249"/>
                      <a:pt x="12" y="252"/>
                      <a:pt x="19" y="263"/>
                    </a:cubicBezTo>
                    <a:cubicBezTo>
                      <a:pt x="26" y="274"/>
                      <a:pt x="44" y="295"/>
                      <a:pt x="51" y="303"/>
                    </a:cubicBezTo>
                  </a:path>
                </a:pathLst>
              </a:custGeom>
              <a:noFill/>
              <a:ln w="9525" cap="flat" cmpd="sng">
                <a:solidFill>
                  <a:schemeClr val="tx2"/>
                </a:solidFill>
                <a:prstDash val="solid"/>
                <a:round/>
                <a:headEnd/>
                <a:tailEnd/>
              </a:ln>
            </p:spPr>
            <p:txBody>
              <a:bodyPr/>
              <a:lstStyle/>
              <a:p>
                <a:endParaRPr lang="en-IN"/>
              </a:p>
            </p:txBody>
          </p:sp>
          <p:sp>
            <p:nvSpPr>
              <p:cNvPr id="28411" name="Freeform 255"/>
              <p:cNvSpPr>
                <a:spLocks/>
              </p:cNvSpPr>
              <p:nvPr/>
            </p:nvSpPr>
            <p:spPr bwMode="auto">
              <a:xfrm>
                <a:off x="2864" y="1104"/>
                <a:ext cx="84" cy="27"/>
              </a:xfrm>
              <a:custGeom>
                <a:avLst/>
                <a:gdLst>
                  <a:gd name="T0" fmla="*/ 0 w 84"/>
                  <a:gd name="T1" fmla="*/ 27 h 27"/>
                  <a:gd name="T2" fmla="*/ 27 w 84"/>
                  <a:gd name="T3" fmla="*/ 11 h 27"/>
                  <a:gd name="T4" fmla="*/ 55 w 84"/>
                  <a:gd name="T5" fmla="*/ 2 h 27"/>
                  <a:gd name="T6" fmla="*/ 84 w 84"/>
                  <a:gd name="T7" fmla="*/ 0 h 27"/>
                  <a:gd name="T8" fmla="*/ 0 60000 65536"/>
                  <a:gd name="T9" fmla="*/ 0 60000 65536"/>
                  <a:gd name="T10" fmla="*/ 0 60000 65536"/>
                  <a:gd name="T11" fmla="*/ 0 60000 65536"/>
                  <a:gd name="T12" fmla="*/ 0 w 84"/>
                  <a:gd name="T13" fmla="*/ 0 h 27"/>
                  <a:gd name="T14" fmla="*/ 84 w 84"/>
                  <a:gd name="T15" fmla="*/ 27 h 27"/>
                </a:gdLst>
                <a:ahLst/>
                <a:cxnLst>
                  <a:cxn ang="T8">
                    <a:pos x="T0" y="T1"/>
                  </a:cxn>
                  <a:cxn ang="T9">
                    <a:pos x="T2" y="T3"/>
                  </a:cxn>
                  <a:cxn ang="T10">
                    <a:pos x="T4" y="T5"/>
                  </a:cxn>
                  <a:cxn ang="T11">
                    <a:pos x="T6" y="T7"/>
                  </a:cxn>
                </a:cxnLst>
                <a:rect l="T12" t="T13" r="T14" b="T15"/>
                <a:pathLst>
                  <a:path w="84" h="27">
                    <a:moveTo>
                      <a:pt x="0" y="27"/>
                    </a:moveTo>
                    <a:cubicBezTo>
                      <a:pt x="4" y="24"/>
                      <a:pt x="18" y="15"/>
                      <a:pt x="27" y="11"/>
                    </a:cubicBezTo>
                    <a:cubicBezTo>
                      <a:pt x="36" y="7"/>
                      <a:pt x="46" y="4"/>
                      <a:pt x="55" y="2"/>
                    </a:cubicBezTo>
                    <a:cubicBezTo>
                      <a:pt x="64" y="0"/>
                      <a:pt x="78" y="0"/>
                      <a:pt x="84" y="0"/>
                    </a:cubicBezTo>
                  </a:path>
                </a:pathLst>
              </a:custGeom>
              <a:noFill/>
              <a:ln w="9525" cap="flat" cmpd="sng">
                <a:solidFill>
                  <a:schemeClr val="tx2"/>
                </a:solidFill>
                <a:prstDash val="solid"/>
                <a:round/>
                <a:headEnd/>
                <a:tailEnd/>
              </a:ln>
            </p:spPr>
            <p:txBody>
              <a:bodyPr/>
              <a:lstStyle/>
              <a:p>
                <a:endParaRPr lang="en-IN"/>
              </a:p>
            </p:txBody>
          </p:sp>
          <p:sp>
            <p:nvSpPr>
              <p:cNvPr id="28412" name="Freeform 256"/>
              <p:cNvSpPr>
                <a:spLocks/>
              </p:cNvSpPr>
              <p:nvPr/>
            </p:nvSpPr>
            <p:spPr bwMode="auto">
              <a:xfrm>
                <a:off x="2865" y="1071"/>
                <a:ext cx="51" cy="32"/>
              </a:xfrm>
              <a:custGeom>
                <a:avLst/>
                <a:gdLst>
                  <a:gd name="T0" fmla="*/ 51 w 51"/>
                  <a:gd name="T1" fmla="*/ 32 h 32"/>
                  <a:gd name="T2" fmla="*/ 47 w 51"/>
                  <a:gd name="T3" fmla="*/ 11 h 32"/>
                  <a:gd name="T4" fmla="*/ 32 w 51"/>
                  <a:gd name="T5" fmla="*/ 2 h 32"/>
                  <a:gd name="T6" fmla="*/ 17 w 51"/>
                  <a:gd name="T7" fmla="*/ 0 h 32"/>
                  <a:gd name="T8" fmla="*/ 0 w 51"/>
                  <a:gd name="T9" fmla="*/ 3 h 32"/>
                  <a:gd name="T10" fmla="*/ 0 60000 65536"/>
                  <a:gd name="T11" fmla="*/ 0 60000 65536"/>
                  <a:gd name="T12" fmla="*/ 0 60000 65536"/>
                  <a:gd name="T13" fmla="*/ 0 60000 65536"/>
                  <a:gd name="T14" fmla="*/ 0 60000 65536"/>
                  <a:gd name="T15" fmla="*/ 0 w 51"/>
                  <a:gd name="T16" fmla="*/ 0 h 32"/>
                  <a:gd name="T17" fmla="*/ 51 w 51"/>
                  <a:gd name="T18" fmla="*/ 32 h 32"/>
                </a:gdLst>
                <a:ahLst/>
                <a:cxnLst>
                  <a:cxn ang="T10">
                    <a:pos x="T0" y="T1"/>
                  </a:cxn>
                  <a:cxn ang="T11">
                    <a:pos x="T2" y="T3"/>
                  </a:cxn>
                  <a:cxn ang="T12">
                    <a:pos x="T4" y="T5"/>
                  </a:cxn>
                  <a:cxn ang="T13">
                    <a:pos x="T6" y="T7"/>
                  </a:cxn>
                  <a:cxn ang="T14">
                    <a:pos x="T8" y="T9"/>
                  </a:cxn>
                </a:cxnLst>
                <a:rect l="T15" t="T16" r="T17" b="T18"/>
                <a:pathLst>
                  <a:path w="51" h="32">
                    <a:moveTo>
                      <a:pt x="51" y="32"/>
                    </a:moveTo>
                    <a:cubicBezTo>
                      <a:pt x="50" y="29"/>
                      <a:pt x="50" y="16"/>
                      <a:pt x="47" y="11"/>
                    </a:cubicBezTo>
                    <a:cubicBezTo>
                      <a:pt x="44" y="6"/>
                      <a:pt x="37" y="4"/>
                      <a:pt x="32" y="2"/>
                    </a:cubicBezTo>
                    <a:cubicBezTo>
                      <a:pt x="27" y="0"/>
                      <a:pt x="22" y="0"/>
                      <a:pt x="17" y="0"/>
                    </a:cubicBezTo>
                    <a:cubicBezTo>
                      <a:pt x="12" y="0"/>
                      <a:pt x="4" y="3"/>
                      <a:pt x="0" y="3"/>
                    </a:cubicBezTo>
                  </a:path>
                </a:pathLst>
              </a:custGeom>
              <a:noFill/>
              <a:ln w="9525" cap="flat" cmpd="sng">
                <a:solidFill>
                  <a:schemeClr val="tx2"/>
                </a:solidFill>
                <a:prstDash val="solid"/>
                <a:round/>
                <a:headEnd/>
                <a:tailEnd/>
              </a:ln>
            </p:spPr>
            <p:txBody>
              <a:bodyPr/>
              <a:lstStyle/>
              <a:p>
                <a:endParaRPr lang="en-IN"/>
              </a:p>
            </p:txBody>
          </p:sp>
        </p:grpSp>
      </p:grpSp>
      <p:sp>
        <p:nvSpPr>
          <p:cNvPr id="27720" name="Freeform 257"/>
          <p:cNvSpPr>
            <a:spLocks/>
          </p:cNvSpPr>
          <p:nvPr/>
        </p:nvSpPr>
        <p:spPr bwMode="auto">
          <a:xfrm>
            <a:off x="2355850" y="3657600"/>
            <a:ext cx="4733925" cy="2619375"/>
          </a:xfrm>
          <a:custGeom>
            <a:avLst/>
            <a:gdLst>
              <a:gd name="T0" fmla="*/ 12 w 2982"/>
              <a:gd name="T1" fmla="*/ 1650 h 1650"/>
              <a:gd name="T2" fmla="*/ 0 w 2982"/>
              <a:gd name="T3" fmla="*/ 757 h 1650"/>
              <a:gd name="T4" fmla="*/ 2010 w 2982"/>
              <a:gd name="T5" fmla="*/ 757 h 1650"/>
              <a:gd name="T6" fmla="*/ 2016 w 2982"/>
              <a:gd name="T7" fmla="*/ 0 h 1650"/>
              <a:gd name="T8" fmla="*/ 2982 w 2982"/>
              <a:gd name="T9" fmla="*/ 0 h 1650"/>
              <a:gd name="T10" fmla="*/ 2976 w 2982"/>
              <a:gd name="T11" fmla="*/ 1650 h 1650"/>
              <a:gd name="T12" fmla="*/ 12 w 2982"/>
              <a:gd name="T13" fmla="*/ 1650 h 1650"/>
              <a:gd name="T14" fmla="*/ 0 60000 65536"/>
              <a:gd name="T15" fmla="*/ 0 60000 65536"/>
              <a:gd name="T16" fmla="*/ 0 60000 65536"/>
              <a:gd name="T17" fmla="*/ 0 60000 65536"/>
              <a:gd name="T18" fmla="*/ 0 60000 65536"/>
              <a:gd name="T19" fmla="*/ 0 60000 65536"/>
              <a:gd name="T20" fmla="*/ 0 60000 65536"/>
              <a:gd name="T21" fmla="*/ 0 w 2982"/>
              <a:gd name="T22" fmla="*/ 0 h 1650"/>
              <a:gd name="T23" fmla="*/ 2982 w 2982"/>
              <a:gd name="T24" fmla="*/ 1650 h 16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82" h="1650">
                <a:moveTo>
                  <a:pt x="12" y="1650"/>
                </a:moveTo>
                <a:lnTo>
                  <a:pt x="0" y="757"/>
                </a:lnTo>
                <a:lnTo>
                  <a:pt x="2010" y="757"/>
                </a:lnTo>
                <a:lnTo>
                  <a:pt x="2016" y="0"/>
                </a:lnTo>
                <a:lnTo>
                  <a:pt x="2982" y="0"/>
                </a:lnTo>
                <a:lnTo>
                  <a:pt x="2976" y="1650"/>
                </a:lnTo>
                <a:lnTo>
                  <a:pt x="12" y="1650"/>
                </a:lnTo>
                <a:close/>
              </a:path>
            </a:pathLst>
          </a:custGeom>
          <a:noFill/>
          <a:ln w="117475" cap="flat" cmpd="sng">
            <a:solidFill>
              <a:srgbClr val="B2B2B2"/>
            </a:solidFill>
            <a:prstDash val="solid"/>
            <a:round/>
            <a:headEnd/>
            <a:tailEnd/>
          </a:ln>
        </p:spPr>
        <p:txBody>
          <a:bodyPr/>
          <a:lstStyle/>
          <a:p>
            <a:endParaRPr lang="en-IN"/>
          </a:p>
        </p:txBody>
      </p:sp>
      <p:sp>
        <p:nvSpPr>
          <p:cNvPr id="27721" name="Freeform 258"/>
          <p:cNvSpPr>
            <a:spLocks/>
          </p:cNvSpPr>
          <p:nvPr/>
        </p:nvSpPr>
        <p:spPr bwMode="auto">
          <a:xfrm>
            <a:off x="2362200" y="5362575"/>
            <a:ext cx="619125" cy="1588"/>
          </a:xfrm>
          <a:custGeom>
            <a:avLst/>
            <a:gdLst>
              <a:gd name="T0" fmla="*/ 390 w 390"/>
              <a:gd name="T1" fmla="*/ 0 h 1"/>
              <a:gd name="T2" fmla="*/ 0 w 390"/>
              <a:gd name="T3" fmla="*/ 0 h 1"/>
              <a:gd name="T4" fmla="*/ 0 60000 65536"/>
              <a:gd name="T5" fmla="*/ 0 60000 65536"/>
              <a:gd name="T6" fmla="*/ 0 w 390"/>
              <a:gd name="T7" fmla="*/ 0 h 1"/>
              <a:gd name="T8" fmla="*/ 390 w 390"/>
              <a:gd name="T9" fmla="*/ 1 h 1"/>
            </a:gdLst>
            <a:ahLst/>
            <a:cxnLst>
              <a:cxn ang="T4">
                <a:pos x="T0" y="T1"/>
              </a:cxn>
              <a:cxn ang="T5">
                <a:pos x="T2" y="T3"/>
              </a:cxn>
            </a:cxnLst>
            <a:rect l="T6" t="T7" r="T8" b="T9"/>
            <a:pathLst>
              <a:path w="390" h="1">
                <a:moveTo>
                  <a:pt x="390" y="0"/>
                </a:moveTo>
                <a:lnTo>
                  <a:pt x="0" y="0"/>
                </a:lnTo>
              </a:path>
            </a:pathLst>
          </a:custGeom>
          <a:noFill/>
          <a:ln w="123825" cap="flat" cmpd="sng">
            <a:solidFill>
              <a:srgbClr val="B2B2B2"/>
            </a:solidFill>
            <a:prstDash val="solid"/>
            <a:round/>
            <a:headEnd type="none" w="med" len="med"/>
            <a:tailEnd type="none" w="med" len="med"/>
          </a:ln>
        </p:spPr>
        <p:txBody>
          <a:bodyPr/>
          <a:lstStyle/>
          <a:p>
            <a:endParaRPr lang="en-IN"/>
          </a:p>
        </p:txBody>
      </p:sp>
      <p:sp>
        <p:nvSpPr>
          <p:cNvPr id="27722" name="Freeform 259"/>
          <p:cNvSpPr>
            <a:spLocks/>
          </p:cNvSpPr>
          <p:nvPr/>
        </p:nvSpPr>
        <p:spPr bwMode="auto">
          <a:xfrm>
            <a:off x="6623050" y="3990975"/>
            <a:ext cx="895350" cy="190500"/>
          </a:xfrm>
          <a:custGeom>
            <a:avLst/>
            <a:gdLst>
              <a:gd name="T0" fmla="*/ 564 w 564"/>
              <a:gd name="T1" fmla="*/ 120 h 120"/>
              <a:gd name="T2" fmla="*/ 0 w 564"/>
              <a:gd name="T3" fmla="*/ 0 h 120"/>
              <a:gd name="T4" fmla="*/ 0 60000 65536"/>
              <a:gd name="T5" fmla="*/ 0 60000 65536"/>
              <a:gd name="T6" fmla="*/ 0 w 564"/>
              <a:gd name="T7" fmla="*/ 0 h 120"/>
              <a:gd name="T8" fmla="*/ 564 w 564"/>
              <a:gd name="T9" fmla="*/ 120 h 120"/>
            </a:gdLst>
            <a:ahLst/>
            <a:cxnLst>
              <a:cxn ang="T4">
                <a:pos x="T0" y="T1"/>
              </a:cxn>
              <a:cxn ang="T5">
                <a:pos x="T2" y="T3"/>
              </a:cxn>
            </a:cxnLst>
            <a:rect l="T6" t="T7" r="T8" b="T9"/>
            <a:pathLst>
              <a:path w="564" h="120">
                <a:moveTo>
                  <a:pt x="564" y="120"/>
                </a:moveTo>
                <a:lnTo>
                  <a:pt x="0" y="0"/>
                </a:lnTo>
              </a:path>
            </a:pathLst>
          </a:custGeom>
          <a:noFill/>
          <a:ln w="38100" cap="flat" cmpd="sng">
            <a:solidFill>
              <a:srgbClr val="66FF33"/>
            </a:solidFill>
            <a:prstDash val="solid"/>
            <a:round/>
            <a:headEnd type="none" w="med" len="med"/>
            <a:tailEnd type="triangle" w="med" len="med"/>
          </a:ln>
        </p:spPr>
        <p:txBody>
          <a:bodyPr/>
          <a:lstStyle/>
          <a:p>
            <a:endParaRPr lang="en-IN"/>
          </a:p>
        </p:txBody>
      </p:sp>
      <p:grpSp>
        <p:nvGrpSpPr>
          <p:cNvPr id="7" name="Group 265"/>
          <p:cNvGrpSpPr>
            <a:grpSpLocks/>
          </p:cNvGrpSpPr>
          <p:nvPr/>
        </p:nvGrpSpPr>
        <p:grpSpPr bwMode="auto">
          <a:xfrm>
            <a:off x="2438400" y="4930775"/>
            <a:ext cx="152400" cy="152400"/>
            <a:chOff x="1536" y="3232"/>
            <a:chExt cx="96" cy="96"/>
          </a:xfrm>
        </p:grpSpPr>
        <p:sp>
          <p:nvSpPr>
            <p:cNvPr id="28400" name="Oval 260"/>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401" name="Freeform 262"/>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402" name="Freeform 263"/>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403" name="Freeform 264"/>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8" name="Group 266"/>
          <p:cNvGrpSpPr>
            <a:grpSpLocks/>
          </p:cNvGrpSpPr>
          <p:nvPr/>
        </p:nvGrpSpPr>
        <p:grpSpPr bwMode="auto">
          <a:xfrm>
            <a:off x="2438400" y="5133975"/>
            <a:ext cx="152400" cy="152400"/>
            <a:chOff x="1536" y="3232"/>
            <a:chExt cx="96" cy="96"/>
          </a:xfrm>
        </p:grpSpPr>
        <p:sp>
          <p:nvSpPr>
            <p:cNvPr id="28396" name="Oval 26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397" name="Freeform 26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398" name="Freeform 26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399" name="Freeform 27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9" name="Group 271"/>
          <p:cNvGrpSpPr>
            <a:grpSpLocks/>
          </p:cNvGrpSpPr>
          <p:nvPr/>
        </p:nvGrpSpPr>
        <p:grpSpPr bwMode="auto">
          <a:xfrm>
            <a:off x="2590800" y="4930775"/>
            <a:ext cx="152400" cy="152400"/>
            <a:chOff x="1536" y="3232"/>
            <a:chExt cx="96" cy="96"/>
          </a:xfrm>
        </p:grpSpPr>
        <p:sp>
          <p:nvSpPr>
            <p:cNvPr id="28392" name="Oval 27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393" name="Freeform 27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394" name="Freeform 27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395" name="Freeform 27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10" name="Group 276"/>
          <p:cNvGrpSpPr>
            <a:grpSpLocks/>
          </p:cNvGrpSpPr>
          <p:nvPr/>
        </p:nvGrpSpPr>
        <p:grpSpPr bwMode="auto">
          <a:xfrm>
            <a:off x="2743200" y="4930775"/>
            <a:ext cx="152400" cy="152400"/>
            <a:chOff x="1536" y="3232"/>
            <a:chExt cx="96" cy="96"/>
          </a:xfrm>
        </p:grpSpPr>
        <p:sp>
          <p:nvSpPr>
            <p:cNvPr id="28388" name="Oval 27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389" name="Freeform 27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390" name="Freeform 27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391" name="Freeform 28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11" name="Group 281"/>
          <p:cNvGrpSpPr>
            <a:grpSpLocks/>
          </p:cNvGrpSpPr>
          <p:nvPr/>
        </p:nvGrpSpPr>
        <p:grpSpPr bwMode="auto">
          <a:xfrm>
            <a:off x="2895600" y="4930775"/>
            <a:ext cx="152400" cy="152400"/>
            <a:chOff x="1536" y="3232"/>
            <a:chExt cx="96" cy="96"/>
          </a:xfrm>
        </p:grpSpPr>
        <p:sp>
          <p:nvSpPr>
            <p:cNvPr id="28384" name="Oval 28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385" name="Freeform 28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386" name="Freeform 28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387" name="Freeform 28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12" name="Group 286"/>
          <p:cNvGrpSpPr>
            <a:grpSpLocks/>
          </p:cNvGrpSpPr>
          <p:nvPr/>
        </p:nvGrpSpPr>
        <p:grpSpPr bwMode="auto">
          <a:xfrm>
            <a:off x="2590800" y="5133975"/>
            <a:ext cx="152400" cy="152400"/>
            <a:chOff x="1536" y="3232"/>
            <a:chExt cx="96" cy="96"/>
          </a:xfrm>
        </p:grpSpPr>
        <p:sp>
          <p:nvSpPr>
            <p:cNvPr id="28380" name="Oval 28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381" name="Freeform 28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382" name="Freeform 28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383" name="Freeform 29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13" name="Group 291"/>
          <p:cNvGrpSpPr>
            <a:grpSpLocks/>
          </p:cNvGrpSpPr>
          <p:nvPr/>
        </p:nvGrpSpPr>
        <p:grpSpPr bwMode="auto">
          <a:xfrm>
            <a:off x="2743200" y="5133975"/>
            <a:ext cx="152400" cy="152400"/>
            <a:chOff x="1536" y="3232"/>
            <a:chExt cx="96" cy="96"/>
          </a:xfrm>
        </p:grpSpPr>
        <p:sp>
          <p:nvSpPr>
            <p:cNvPr id="28376" name="Oval 29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377" name="Freeform 29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378" name="Freeform 29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379" name="Freeform 29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14" name="Group 296"/>
          <p:cNvGrpSpPr>
            <a:grpSpLocks/>
          </p:cNvGrpSpPr>
          <p:nvPr/>
        </p:nvGrpSpPr>
        <p:grpSpPr bwMode="auto">
          <a:xfrm>
            <a:off x="2895600" y="5133975"/>
            <a:ext cx="152400" cy="152400"/>
            <a:chOff x="1536" y="3232"/>
            <a:chExt cx="96" cy="96"/>
          </a:xfrm>
        </p:grpSpPr>
        <p:sp>
          <p:nvSpPr>
            <p:cNvPr id="28372" name="Oval 29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373" name="Freeform 29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374" name="Freeform 29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375" name="Freeform 30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15" name="Group 301"/>
          <p:cNvGrpSpPr>
            <a:grpSpLocks/>
          </p:cNvGrpSpPr>
          <p:nvPr/>
        </p:nvGrpSpPr>
        <p:grpSpPr bwMode="auto">
          <a:xfrm>
            <a:off x="3235325" y="5819775"/>
            <a:ext cx="152400" cy="152400"/>
            <a:chOff x="1536" y="3232"/>
            <a:chExt cx="96" cy="96"/>
          </a:xfrm>
        </p:grpSpPr>
        <p:sp>
          <p:nvSpPr>
            <p:cNvPr id="28368" name="Oval 30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369" name="Freeform 30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370" name="Freeform 30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371" name="Freeform 30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16" name="Group 306"/>
          <p:cNvGrpSpPr>
            <a:grpSpLocks/>
          </p:cNvGrpSpPr>
          <p:nvPr/>
        </p:nvGrpSpPr>
        <p:grpSpPr bwMode="auto">
          <a:xfrm>
            <a:off x="3025775" y="5667375"/>
            <a:ext cx="152400" cy="152400"/>
            <a:chOff x="1536" y="3232"/>
            <a:chExt cx="96" cy="96"/>
          </a:xfrm>
        </p:grpSpPr>
        <p:sp>
          <p:nvSpPr>
            <p:cNvPr id="28364" name="Oval 30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365" name="Freeform 30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366" name="Freeform 30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367" name="Freeform 31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17" name="Group 311"/>
          <p:cNvGrpSpPr>
            <a:grpSpLocks/>
          </p:cNvGrpSpPr>
          <p:nvPr/>
        </p:nvGrpSpPr>
        <p:grpSpPr bwMode="auto">
          <a:xfrm>
            <a:off x="3106738" y="5951538"/>
            <a:ext cx="152400" cy="152400"/>
            <a:chOff x="1536" y="3232"/>
            <a:chExt cx="96" cy="96"/>
          </a:xfrm>
        </p:grpSpPr>
        <p:sp>
          <p:nvSpPr>
            <p:cNvPr id="28360" name="Oval 31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361" name="Freeform 31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362" name="Freeform 31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363" name="Freeform 31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18" name="Group 316"/>
          <p:cNvGrpSpPr>
            <a:grpSpLocks/>
          </p:cNvGrpSpPr>
          <p:nvPr/>
        </p:nvGrpSpPr>
        <p:grpSpPr bwMode="auto">
          <a:xfrm>
            <a:off x="3262313" y="6005513"/>
            <a:ext cx="152400" cy="152400"/>
            <a:chOff x="1536" y="3232"/>
            <a:chExt cx="96" cy="96"/>
          </a:xfrm>
        </p:grpSpPr>
        <p:sp>
          <p:nvSpPr>
            <p:cNvPr id="28356" name="Oval 31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357" name="Freeform 31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358" name="Freeform 31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359" name="Freeform 32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19" name="Group 321"/>
          <p:cNvGrpSpPr>
            <a:grpSpLocks/>
          </p:cNvGrpSpPr>
          <p:nvPr/>
        </p:nvGrpSpPr>
        <p:grpSpPr bwMode="auto">
          <a:xfrm>
            <a:off x="3048000" y="4981575"/>
            <a:ext cx="152400" cy="152400"/>
            <a:chOff x="1536" y="3232"/>
            <a:chExt cx="96" cy="96"/>
          </a:xfrm>
        </p:grpSpPr>
        <p:sp>
          <p:nvSpPr>
            <p:cNvPr id="28352" name="Oval 32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353" name="Freeform 32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354" name="Freeform 32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355" name="Freeform 32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0" name="Group 326"/>
          <p:cNvGrpSpPr>
            <a:grpSpLocks/>
          </p:cNvGrpSpPr>
          <p:nvPr/>
        </p:nvGrpSpPr>
        <p:grpSpPr bwMode="auto">
          <a:xfrm>
            <a:off x="3025775" y="5210175"/>
            <a:ext cx="152400" cy="152400"/>
            <a:chOff x="1536" y="3232"/>
            <a:chExt cx="96" cy="96"/>
          </a:xfrm>
        </p:grpSpPr>
        <p:sp>
          <p:nvSpPr>
            <p:cNvPr id="28348" name="Oval 32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349" name="Freeform 32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350" name="Freeform 32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351" name="Freeform 33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1" name="Group 331"/>
          <p:cNvGrpSpPr>
            <a:grpSpLocks/>
          </p:cNvGrpSpPr>
          <p:nvPr/>
        </p:nvGrpSpPr>
        <p:grpSpPr bwMode="auto">
          <a:xfrm>
            <a:off x="3181350" y="5060950"/>
            <a:ext cx="152400" cy="152400"/>
            <a:chOff x="1536" y="3232"/>
            <a:chExt cx="96" cy="96"/>
          </a:xfrm>
        </p:grpSpPr>
        <p:sp>
          <p:nvSpPr>
            <p:cNvPr id="28344" name="Oval 33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345" name="Freeform 33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346" name="Freeform 33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347" name="Freeform 33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2" name="Group 336"/>
          <p:cNvGrpSpPr>
            <a:grpSpLocks/>
          </p:cNvGrpSpPr>
          <p:nvPr/>
        </p:nvGrpSpPr>
        <p:grpSpPr bwMode="auto">
          <a:xfrm>
            <a:off x="3025775" y="5362575"/>
            <a:ext cx="152400" cy="152400"/>
            <a:chOff x="1536" y="3232"/>
            <a:chExt cx="96" cy="96"/>
          </a:xfrm>
        </p:grpSpPr>
        <p:sp>
          <p:nvSpPr>
            <p:cNvPr id="28340" name="Oval 33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341" name="Freeform 33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342" name="Freeform 33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343" name="Freeform 34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3" name="Group 341"/>
          <p:cNvGrpSpPr>
            <a:grpSpLocks/>
          </p:cNvGrpSpPr>
          <p:nvPr/>
        </p:nvGrpSpPr>
        <p:grpSpPr bwMode="auto">
          <a:xfrm>
            <a:off x="3216275" y="5219700"/>
            <a:ext cx="152400" cy="152400"/>
            <a:chOff x="1536" y="3232"/>
            <a:chExt cx="96" cy="96"/>
          </a:xfrm>
        </p:grpSpPr>
        <p:sp>
          <p:nvSpPr>
            <p:cNvPr id="28336" name="Oval 34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337" name="Freeform 34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338" name="Freeform 34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339" name="Freeform 34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4" name="Group 346"/>
          <p:cNvGrpSpPr>
            <a:grpSpLocks/>
          </p:cNvGrpSpPr>
          <p:nvPr/>
        </p:nvGrpSpPr>
        <p:grpSpPr bwMode="auto">
          <a:xfrm>
            <a:off x="3216275" y="5362575"/>
            <a:ext cx="152400" cy="152400"/>
            <a:chOff x="1536" y="3232"/>
            <a:chExt cx="96" cy="96"/>
          </a:xfrm>
        </p:grpSpPr>
        <p:sp>
          <p:nvSpPr>
            <p:cNvPr id="28332" name="Oval 34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333" name="Freeform 34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334" name="Freeform 34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335" name="Freeform 35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5" name="Group 351"/>
          <p:cNvGrpSpPr>
            <a:grpSpLocks/>
          </p:cNvGrpSpPr>
          <p:nvPr/>
        </p:nvGrpSpPr>
        <p:grpSpPr bwMode="auto">
          <a:xfrm>
            <a:off x="3025775" y="5514975"/>
            <a:ext cx="152400" cy="152400"/>
            <a:chOff x="1536" y="3232"/>
            <a:chExt cx="96" cy="96"/>
          </a:xfrm>
        </p:grpSpPr>
        <p:sp>
          <p:nvSpPr>
            <p:cNvPr id="28328" name="Oval 35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329" name="Freeform 35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330" name="Freeform 35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331" name="Freeform 35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6" name="Group 356"/>
          <p:cNvGrpSpPr>
            <a:grpSpLocks/>
          </p:cNvGrpSpPr>
          <p:nvPr/>
        </p:nvGrpSpPr>
        <p:grpSpPr bwMode="auto">
          <a:xfrm>
            <a:off x="3216275" y="5667375"/>
            <a:ext cx="152400" cy="152400"/>
            <a:chOff x="1536" y="3232"/>
            <a:chExt cx="96" cy="96"/>
          </a:xfrm>
        </p:grpSpPr>
        <p:sp>
          <p:nvSpPr>
            <p:cNvPr id="28324" name="Oval 35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325" name="Freeform 35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326" name="Freeform 35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327" name="Freeform 36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 name="Group 361"/>
          <p:cNvGrpSpPr>
            <a:grpSpLocks/>
          </p:cNvGrpSpPr>
          <p:nvPr/>
        </p:nvGrpSpPr>
        <p:grpSpPr bwMode="auto">
          <a:xfrm>
            <a:off x="3025775" y="5819775"/>
            <a:ext cx="152400" cy="152400"/>
            <a:chOff x="1536" y="3232"/>
            <a:chExt cx="96" cy="96"/>
          </a:xfrm>
        </p:grpSpPr>
        <p:sp>
          <p:nvSpPr>
            <p:cNvPr id="28320" name="Oval 36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321" name="Freeform 36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322" name="Freeform 36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323" name="Freeform 36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8" name="Group 366"/>
          <p:cNvGrpSpPr>
            <a:grpSpLocks/>
          </p:cNvGrpSpPr>
          <p:nvPr/>
        </p:nvGrpSpPr>
        <p:grpSpPr bwMode="auto">
          <a:xfrm>
            <a:off x="3216275" y="5514975"/>
            <a:ext cx="152400" cy="152400"/>
            <a:chOff x="1536" y="3232"/>
            <a:chExt cx="96" cy="96"/>
          </a:xfrm>
        </p:grpSpPr>
        <p:sp>
          <p:nvSpPr>
            <p:cNvPr id="28316" name="Oval 36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317" name="Freeform 36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318" name="Freeform 36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319" name="Freeform 37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9" name="Group 371"/>
          <p:cNvGrpSpPr>
            <a:grpSpLocks/>
          </p:cNvGrpSpPr>
          <p:nvPr/>
        </p:nvGrpSpPr>
        <p:grpSpPr bwMode="auto">
          <a:xfrm>
            <a:off x="3390900" y="5819775"/>
            <a:ext cx="152400" cy="152400"/>
            <a:chOff x="1536" y="3232"/>
            <a:chExt cx="96" cy="96"/>
          </a:xfrm>
        </p:grpSpPr>
        <p:sp>
          <p:nvSpPr>
            <p:cNvPr id="28312" name="Oval 37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313" name="Freeform 37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314" name="Freeform 37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315" name="Freeform 37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30" name="Group 376"/>
          <p:cNvGrpSpPr>
            <a:grpSpLocks/>
          </p:cNvGrpSpPr>
          <p:nvPr/>
        </p:nvGrpSpPr>
        <p:grpSpPr bwMode="auto">
          <a:xfrm>
            <a:off x="3429000" y="6005513"/>
            <a:ext cx="152400" cy="152400"/>
            <a:chOff x="1536" y="3232"/>
            <a:chExt cx="96" cy="96"/>
          </a:xfrm>
        </p:grpSpPr>
        <p:sp>
          <p:nvSpPr>
            <p:cNvPr id="28308" name="Oval 37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309" name="Freeform 37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310" name="Freeform 37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311" name="Freeform 38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31" name="Group 381"/>
          <p:cNvGrpSpPr>
            <a:grpSpLocks/>
          </p:cNvGrpSpPr>
          <p:nvPr/>
        </p:nvGrpSpPr>
        <p:grpSpPr bwMode="auto">
          <a:xfrm>
            <a:off x="3581400" y="6005513"/>
            <a:ext cx="152400" cy="152400"/>
            <a:chOff x="1536" y="3232"/>
            <a:chExt cx="96" cy="96"/>
          </a:xfrm>
        </p:grpSpPr>
        <p:sp>
          <p:nvSpPr>
            <p:cNvPr id="28304" name="Oval 38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305" name="Freeform 38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306" name="Freeform 38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307" name="Freeform 38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59616" name="Group 386"/>
          <p:cNvGrpSpPr>
            <a:grpSpLocks/>
          </p:cNvGrpSpPr>
          <p:nvPr/>
        </p:nvGrpSpPr>
        <p:grpSpPr bwMode="auto">
          <a:xfrm>
            <a:off x="3546475" y="5819775"/>
            <a:ext cx="152400" cy="152400"/>
            <a:chOff x="1536" y="3232"/>
            <a:chExt cx="96" cy="96"/>
          </a:xfrm>
        </p:grpSpPr>
        <p:sp>
          <p:nvSpPr>
            <p:cNvPr id="28300" name="Oval 38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301" name="Freeform 38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302" name="Freeform 38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303" name="Freeform 39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59617" name="Group 391"/>
          <p:cNvGrpSpPr>
            <a:grpSpLocks/>
          </p:cNvGrpSpPr>
          <p:nvPr/>
        </p:nvGrpSpPr>
        <p:grpSpPr bwMode="auto">
          <a:xfrm>
            <a:off x="3733800" y="6005513"/>
            <a:ext cx="152400" cy="152400"/>
            <a:chOff x="1536" y="3232"/>
            <a:chExt cx="96" cy="96"/>
          </a:xfrm>
        </p:grpSpPr>
        <p:sp>
          <p:nvSpPr>
            <p:cNvPr id="28296" name="Oval 39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297" name="Freeform 39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298" name="Freeform 39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299" name="Freeform 39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59618" name="Group 396"/>
          <p:cNvGrpSpPr>
            <a:grpSpLocks/>
          </p:cNvGrpSpPr>
          <p:nvPr/>
        </p:nvGrpSpPr>
        <p:grpSpPr bwMode="auto">
          <a:xfrm>
            <a:off x="3702050" y="5819775"/>
            <a:ext cx="152400" cy="152400"/>
            <a:chOff x="1536" y="3232"/>
            <a:chExt cx="96" cy="96"/>
          </a:xfrm>
        </p:grpSpPr>
        <p:sp>
          <p:nvSpPr>
            <p:cNvPr id="28292" name="Oval 39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293" name="Freeform 39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294" name="Freeform 39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295" name="Freeform 40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59619" name="Group 401"/>
          <p:cNvGrpSpPr>
            <a:grpSpLocks/>
          </p:cNvGrpSpPr>
          <p:nvPr/>
        </p:nvGrpSpPr>
        <p:grpSpPr bwMode="auto">
          <a:xfrm>
            <a:off x="3886200" y="6005513"/>
            <a:ext cx="152400" cy="152400"/>
            <a:chOff x="1536" y="3232"/>
            <a:chExt cx="96" cy="96"/>
          </a:xfrm>
        </p:grpSpPr>
        <p:sp>
          <p:nvSpPr>
            <p:cNvPr id="28288" name="Oval 40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289" name="Freeform 40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290" name="Freeform 40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291" name="Freeform 40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59620" name="Group 406"/>
          <p:cNvGrpSpPr>
            <a:grpSpLocks/>
          </p:cNvGrpSpPr>
          <p:nvPr/>
        </p:nvGrpSpPr>
        <p:grpSpPr bwMode="auto">
          <a:xfrm>
            <a:off x="3856038" y="5819775"/>
            <a:ext cx="152400" cy="152400"/>
            <a:chOff x="1536" y="3232"/>
            <a:chExt cx="96" cy="96"/>
          </a:xfrm>
        </p:grpSpPr>
        <p:sp>
          <p:nvSpPr>
            <p:cNvPr id="28284" name="Oval 40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285" name="Freeform 40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286" name="Freeform 40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287" name="Freeform 41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59621" name="Group 411"/>
          <p:cNvGrpSpPr>
            <a:grpSpLocks/>
          </p:cNvGrpSpPr>
          <p:nvPr/>
        </p:nvGrpSpPr>
        <p:grpSpPr bwMode="auto">
          <a:xfrm>
            <a:off x="4038600" y="5972175"/>
            <a:ext cx="152400" cy="152400"/>
            <a:chOff x="1536" y="3232"/>
            <a:chExt cx="96" cy="96"/>
          </a:xfrm>
        </p:grpSpPr>
        <p:sp>
          <p:nvSpPr>
            <p:cNvPr id="28280" name="Oval 41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281" name="Freeform 41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282" name="Freeform 41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283" name="Freeform 41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59622" name="Group 416"/>
          <p:cNvGrpSpPr>
            <a:grpSpLocks/>
          </p:cNvGrpSpPr>
          <p:nvPr/>
        </p:nvGrpSpPr>
        <p:grpSpPr bwMode="auto">
          <a:xfrm>
            <a:off x="3865563" y="5667375"/>
            <a:ext cx="152400" cy="152400"/>
            <a:chOff x="1536" y="3232"/>
            <a:chExt cx="96" cy="96"/>
          </a:xfrm>
        </p:grpSpPr>
        <p:sp>
          <p:nvSpPr>
            <p:cNvPr id="28276" name="Oval 41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277" name="Freeform 41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278" name="Freeform 41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279" name="Freeform 42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59623" name="Group 421"/>
          <p:cNvGrpSpPr>
            <a:grpSpLocks/>
          </p:cNvGrpSpPr>
          <p:nvPr/>
        </p:nvGrpSpPr>
        <p:grpSpPr bwMode="auto">
          <a:xfrm>
            <a:off x="3865563" y="5514975"/>
            <a:ext cx="152400" cy="152400"/>
            <a:chOff x="1536" y="3232"/>
            <a:chExt cx="96" cy="96"/>
          </a:xfrm>
        </p:grpSpPr>
        <p:sp>
          <p:nvSpPr>
            <p:cNvPr id="28272" name="Oval 42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273" name="Freeform 42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274" name="Freeform 42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275" name="Freeform 42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59624" name="Group 426"/>
          <p:cNvGrpSpPr>
            <a:grpSpLocks/>
          </p:cNvGrpSpPr>
          <p:nvPr/>
        </p:nvGrpSpPr>
        <p:grpSpPr bwMode="auto">
          <a:xfrm>
            <a:off x="4048125" y="5819775"/>
            <a:ext cx="152400" cy="152400"/>
            <a:chOff x="1536" y="3232"/>
            <a:chExt cx="96" cy="96"/>
          </a:xfrm>
        </p:grpSpPr>
        <p:sp>
          <p:nvSpPr>
            <p:cNvPr id="28268" name="Oval 42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269" name="Freeform 42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270" name="Freeform 42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271" name="Freeform 43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59625" name="Group 431"/>
          <p:cNvGrpSpPr>
            <a:grpSpLocks/>
          </p:cNvGrpSpPr>
          <p:nvPr/>
        </p:nvGrpSpPr>
        <p:grpSpPr bwMode="auto">
          <a:xfrm>
            <a:off x="4048125" y="5514975"/>
            <a:ext cx="152400" cy="152400"/>
            <a:chOff x="1536" y="3232"/>
            <a:chExt cx="96" cy="96"/>
          </a:xfrm>
        </p:grpSpPr>
        <p:sp>
          <p:nvSpPr>
            <p:cNvPr id="28264" name="Oval 43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265" name="Freeform 43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266" name="Freeform 43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267" name="Freeform 43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59626" name="Group 436"/>
          <p:cNvGrpSpPr>
            <a:grpSpLocks/>
          </p:cNvGrpSpPr>
          <p:nvPr/>
        </p:nvGrpSpPr>
        <p:grpSpPr bwMode="auto">
          <a:xfrm>
            <a:off x="4048125" y="5667375"/>
            <a:ext cx="152400" cy="152400"/>
            <a:chOff x="1536" y="3232"/>
            <a:chExt cx="96" cy="96"/>
          </a:xfrm>
        </p:grpSpPr>
        <p:sp>
          <p:nvSpPr>
            <p:cNvPr id="28260" name="Oval 43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261" name="Freeform 43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262" name="Freeform 43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263" name="Freeform 44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59638" name="Group 441"/>
          <p:cNvGrpSpPr>
            <a:grpSpLocks/>
          </p:cNvGrpSpPr>
          <p:nvPr/>
        </p:nvGrpSpPr>
        <p:grpSpPr bwMode="auto">
          <a:xfrm>
            <a:off x="3865563" y="5362575"/>
            <a:ext cx="152400" cy="152400"/>
            <a:chOff x="1536" y="3232"/>
            <a:chExt cx="96" cy="96"/>
          </a:xfrm>
        </p:grpSpPr>
        <p:sp>
          <p:nvSpPr>
            <p:cNvPr id="28256" name="Oval 44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257" name="Freeform 44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258" name="Freeform 44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259" name="Freeform 44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59639" name="Group 446"/>
          <p:cNvGrpSpPr>
            <a:grpSpLocks/>
          </p:cNvGrpSpPr>
          <p:nvPr/>
        </p:nvGrpSpPr>
        <p:grpSpPr bwMode="auto">
          <a:xfrm>
            <a:off x="4048125" y="5362575"/>
            <a:ext cx="152400" cy="152400"/>
            <a:chOff x="1536" y="3232"/>
            <a:chExt cx="96" cy="96"/>
          </a:xfrm>
        </p:grpSpPr>
        <p:sp>
          <p:nvSpPr>
            <p:cNvPr id="28252" name="Oval 44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253" name="Freeform 44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254" name="Freeform 44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255" name="Freeform 45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59640" name="Group 451"/>
          <p:cNvGrpSpPr>
            <a:grpSpLocks/>
          </p:cNvGrpSpPr>
          <p:nvPr/>
        </p:nvGrpSpPr>
        <p:grpSpPr bwMode="auto">
          <a:xfrm>
            <a:off x="3865563" y="5210175"/>
            <a:ext cx="152400" cy="152400"/>
            <a:chOff x="1536" y="3232"/>
            <a:chExt cx="96" cy="96"/>
          </a:xfrm>
        </p:grpSpPr>
        <p:sp>
          <p:nvSpPr>
            <p:cNvPr id="28248" name="Oval 45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249" name="Freeform 45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250" name="Freeform 45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251" name="Freeform 45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59641" name="Group 456"/>
          <p:cNvGrpSpPr>
            <a:grpSpLocks/>
          </p:cNvGrpSpPr>
          <p:nvPr/>
        </p:nvGrpSpPr>
        <p:grpSpPr bwMode="auto">
          <a:xfrm>
            <a:off x="4048125" y="5210175"/>
            <a:ext cx="152400" cy="152400"/>
            <a:chOff x="1536" y="3232"/>
            <a:chExt cx="96" cy="96"/>
          </a:xfrm>
        </p:grpSpPr>
        <p:sp>
          <p:nvSpPr>
            <p:cNvPr id="28244" name="Oval 45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245" name="Freeform 45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246" name="Freeform 45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247" name="Freeform 46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59642" name="Group 461"/>
          <p:cNvGrpSpPr>
            <a:grpSpLocks/>
          </p:cNvGrpSpPr>
          <p:nvPr/>
        </p:nvGrpSpPr>
        <p:grpSpPr bwMode="auto">
          <a:xfrm>
            <a:off x="3892550" y="5057775"/>
            <a:ext cx="152400" cy="152400"/>
            <a:chOff x="1536" y="3232"/>
            <a:chExt cx="96" cy="96"/>
          </a:xfrm>
        </p:grpSpPr>
        <p:sp>
          <p:nvSpPr>
            <p:cNvPr id="28240" name="Oval 46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241" name="Freeform 46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242" name="Freeform 46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243" name="Freeform 46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59643" name="Group 466"/>
          <p:cNvGrpSpPr>
            <a:grpSpLocks/>
          </p:cNvGrpSpPr>
          <p:nvPr/>
        </p:nvGrpSpPr>
        <p:grpSpPr bwMode="auto">
          <a:xfrm>
            <a:off x="4191000" y="5129213"/>
            <a:ext cx="152400" cy="152400"/>
            <a:chOff x="1536" y="3232"/>
            <a:chExt cx="96" cy="96"/>
          </a:xfrm>
        </p:grpSpPr>
        <p:sp>
          <p:nvSpPr>
            <p:cNvPr id="28236" name="Oval 46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237" name="Freeform 46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238" name="Freeform 46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239" name="Freeform 47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59644" name="Group 471"/>
          <p:cNvGrpSpPr>
            <a:grpSpLocks/>
          </p:cNvGrpSpPr>
          <p:nvPr/>
        </p:nvGrpSpPr>
        <p:grpSpPr bwMode="auto">
          <a:xfrm>
            <a:off x="4191000" y="4945063"/>
            <a:ext cx="152400" cy="152400"/>
            <a:chOff x="1536" y="3232"/>
            <a:chExt cx="96" cy="96"/>
          </a:xfrm>
        </p:grpSpPr>
        <p:sp>
          <p:nvSpPr>
            <p:cNvPr id="28232" name="Oval 47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233" name="Freeform 47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234" name="Freeform 47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235" name="Freeform 47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59645" name="Group 476"/>
          <p:cNvGrpSpPr>
            <a:grpSpLocks/>
          </p:cNvGrpSpPr>
          <p:nvPr/>
        </p:nvGrpSpPr>
        <p:grpSpPr bwMode="auto">
          <a:xfrm>
            <a:off x="4030663" y="4981575"/>
            <a:ext cx="152400" cy="152400"/>
            <a:chOff x="1536" y="3232"/>
            <a:chExt cx="96" cy="96"/>
          </a:xfrm>
        </p:grpSpPr>
        <p:sp>
          <p:nvSpPr>
            <p:cNvPr id="28228" name="Oval 47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229" name="Freeform 47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230" name="Freeform 47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231" name="Freeform 48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59646" name="Group 481"/>
          <p:cNvGrpSpPr>
            <a:grpSpLocks/>
          </p:cNvGrpSpPr>
          <p:nvPr/>
        </p:nvGrpSpPr>
        <p:grpSpPr bwMode="auto">
          <a:xfrm>
            <a:off x="4349750" y="4954588"/>
            <a:ext cx="152400" cy="152400"/>
            <a:chOff x="1536" y="3232"/>
            <a:chExt cx="96" cy="96"/>
          </a:xfrm>
        </p:grpSpPr>
        <p:sp>
          <p:nvSpPr>
            <p:cNvPr id="28224" name="Oval 48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225" name="Freeform 48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226" name="Freeform 48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227" name="Freeform 48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59647" name="Group 486"/>
          <p:cNvGrpSpPr>
            <a:grpSpLocks/>
          </p:cNvGrpSpPr>
          <p:nvPr/>
        </p:nvGrpSpPr>
        <p:grpSpPr bwMode="auto">
          <a:xfrm>
            <a:off x="4349750" y="5146675"/>
            <a:ext cx="152400" cy="152400"/>
            <a:chOff x="1536" y="3232"/>
            <a:chExt cx="96" cy="96"/>
          </a:xfrm>
        </p:grpSpPr>
        <p:sp>
          <p:nvSpPr>
            <p:cNvPr id="28220" name="Oval 48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221" name="Freeform 48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222" name="Freeform 48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223" name="Freeform 49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648" name="Group 491"/>
          <p:cNvGrpSpPr>
            <a:grpSpLocks/>
          </p:cNvGrpSpPr>
          <p:nvPr/>
        </p:nvGrpSpPr>
        <p:grpSpPr bwMode="auto">
          <a:xfrm>
            <a:off x="4395788" y="5448300"/>
            <a:ext cx="152400" cy="152400"/>
            <a:chOff x="1536" y="3232"/>
            <a:chExt cx="96" cy="96"/>
          </a:xfrm>
        </p:grpSpPr>
        <p:sp>
          <p:nvSpPr>
            <p:cNvPr id="28216" name="Oval 49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217" name="Freeform 49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218" name="Freeform 49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219" name="Freeform 49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649" name="Group 496"/>
          <p:cNvGrpSpPr>
            <a:grpSpLocks/>
          </p:cNvGrpSpPr>
          <p:nvPr/>
        </p:nvGrpSpPr>
        <p:grpSpPr bwMode="auto">
          <a:xfrm>
            <a:off x="4395788" y="5292725"/>
            <a:ext cx="152400" cy="152400"/>
            <a:chOff x="1536" y="3232"/>
            <a:chExt cx="96" cy="96"/>
          </a:xfrm>
        </p:grpSpPr>
        <p:sp>
          <p:nvSpPr>
            <p:cNvPr id="28212" name="Oval 49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213" name="Freeform 49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214" name="Freeform 49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215" name="Freeform 50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663" name="Group 501"/>
          <p:cNvGrpSpPr>
            <a:grpSpLocks/>
          </p:cNvGrpSpPr>
          <p:nvPr/>
        </p:nvGrpSpPr>
        <p:grpSpPr bwMode="auto">
          <a:xfrm>
            <a:off x="4497388" y="5027613"/>
            <a:ext cx="152400" cy="152400"/>
            <a:chOff x="1536" y="3232"/>
            <a:chExt cx="96" cy="96"/>
          </a:xfrm>
        </p:grpSpPr>
        <p:sp>
          <p:nvSpPr>
            <p:cNvPr id="28208" name="Oval 50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209" name="Freeform 50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210" name="Freeform 50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211" name="Freeform 50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664" name="Group 506"/>
          <p:cNvGrpSpPr>
            <a:grpSpLocks/>
          </p:cNvGrpSpPr>
          <p:nvPr/>
        </p:nvGrpSpPr>
        <p:grpSpPr bwMode="auto">
          <a:xfrm>
            <a:off x="4578350" y="5173663"/>
            <a:ext cx="152400" cy="152400"/>
            <a:chOff x="1536" y="3232"/>
            <a:chExt cx="96" cy="96"/>
          </a:xfrm>
        </p:grpSpPr>
        <p:sp>
          <p:nvSpPr>
            <p:cNvPr id="28204" name="Oval 50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205" name="Freeform 50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206" name="Freeform 50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207" name="Freeform 51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675" name="Group 511"/>
          <p:cNvGrpSpPr>
            <a:grpSpLocks/>
          </p:cNvGrpSpPr>
          <p:nvPr/>
        </p:nvGrpSpPr>
        <p:grpSpPr bwMode="auto">
          <a:xfrm>
            <a:off x="4395788" y="5603875"/>
            <a:ext cx="152400" cy="152400"/>
            <a:chOff x="1536" y="3232"/>
            <a:chExt cx="96" cy="96"/>
          </a:xfrm>
        </p:grpSpPr>
        <p:sp>
          <p:nvSpPr>
            <p:cNvPr id="28200" name="Oval 51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201" name="Freeform 51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202" name="Freeform 51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203" name="Freeform 51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676" name="Group 516"/>
          <p:cNvGrpSpPr>
            <a:grpSpLocks/>
          </p:cNvGrpSpPr>
          <p:nvPr/>
        </p:nvGrpSpPr>
        <p:grpSpPr bwMode="auto">
          <a:xfrm>
            <a:off x="4578350" y="5338763"/>
            <a:ext cx="152400" cy="152400"/>
            <a:chOff x="1536" y="3232"/>
            <a:chExt cx="96" cy="96"/>
          </a:xfrm>
        </p:grpSpPr>
        <p:sp>
          <p:nvSpPr>
            <p:cNvPr id="28196" name="Oval 51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197" name="Freeform 51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198" name="Freeform 51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199" name="Freeform 52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677" name="Group 521"/>
          <p:cNvGrpSpPr>
            <a:grpSpLocks/>
          </p:cNvGrpSpPr>
          <p:nvPr/>
        </p:nvGrpSpPr>
        <p:grpSpPr bwMode="auto">
          <a:xfrm>
            <a:off x="4422775" y="5915025"/>
            <a:ext cx="152400" cy="152400"/>
            <a:chOff x="1536" y="3232"/>
            <a:chExt cx="96" cy="96"/>
          </a:xfrm>
        </p:grpSpPr>
        <p:sp>
          <p:nvSpPr>
            <p:cNvPr id="28192" name="Oval 52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193" name="Freeform 52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194" name="Freeform 52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195" name="Freeform 52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678" name="Group 526"/>
          <p:cNvGrpSpPr>
            <a:grpSpLocks/>
          </p:cNvGrpSpPr>
          <p:nvPr/>
        </p:nvGrpSpPr>
        <p:grpSpPr bwMode="auto">
          <a:xfrm>
            <a:off x="4572000" y="5514975"/>
            <a:ext cx="152400" cy="152400"/>
            <a:chOff x="1536" y="3232"/>
            <a:chExt cx="96" cy="96"/>
          </a:xfrm>
        </p:grpSpPr>
        <p:sp>
          <p:nvSpPr>
            <p:cNvPr id="28188" name="Oval 52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189" name="Freeform 52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190" name="Freeform 52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191" name="Freeform 53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679" name="Group 531"/>
          <p:cNvGrpSpPr>
            <a:grpSpLocks/>
          </p:cNvGrpSpPr>
          <p:nvPr/>
        </p:nvGrpSpPr>
        <p:grpSpPr bwMode="auto">
          <a:xfrm>
            <a:off x="4395788" y="5759450"/>
            <a:ext cx="152400" cy="152400"/>
            <a:chOff x="1536" y="3232"/>
            <a:chExt cx="96" cy="96"/>
          </a:xfrm>
        </p:grpSpPr>
        <p:sp>
          <p:nvSpPr>
            <p:cNvPr id="28184" name="Oval 53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185" name="Freeform 53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186" name="Freeform 53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187" name="Freeform 53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8405" name="Group 536"/>
          <p:cNvGrpSpPr>
            <a:grpSpLocks/>
          </p:cNvGrpSpPr>
          <p:nvPr/>
        </p:nvGrpSpPr>
        <p:grpSpPr bwMode="auto">
          <a:xfrm>
            <a:off x="4724400" y="6005513"/>
            <a:ext cx="152400" cy="152400"/>
            <a:chOff x="1536" y="3232"/>
            <a:chExt cx="96" cy="96"/>
          </a:xfrm>
        </p:grpSpPr>
        <p:sp>
          <p:nvSpPr>
            <p:cNvPr id="28180" name="Oval 53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181" name="Freeform 53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182" name="Freeform 53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183" name="Freeform 54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680" name="Group 541"/>
          <p:cNvGrpSpPr>
            <a:grpSpLocks/>
          </p:cNvGrpSpPr>
          <p:nvPr/>
        </p:nvGrpSpPr>
        <p:grpSpPr bwMode="auto">
          <a:xfrm>
            <a:off x="4572000" y="5667375"/>
            <a:ext cx="152400" cy="152400"/>
            <a:chOff x="1536" y="3232"/>
            <a:chExt cx="96" cy="96"/>
          </a:xfrm>
        </p:grpSpPr>
        <p:sp>
          <p:nvSpPr>
            <p:cNvPr id="28176" name="Oval 54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177" name="Freeform 54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178" name="Freeform 54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179" name="Freeform 54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681" name="Group 546"/>
          <p:cNvGrpSpPr>
            <a:grpSpLocks/>
          </p:cNvGrpSpPr>
          <p:nvPr/>
        </p:nvGrpSpPr>
        <p:grpSpPr bwMode="auto">
          <a:xfrm>
            <a:off x="4560888" y="6005513"/>
            <a:ext cx="152400" cy="152400"/>
            <a:chOff x="1536" y="3232"/>
            <a:chExt cx="96" cy="96"/>
          </a:xfrm>
        </p:grpSpPr>
        <p:sp>
          <p:nvSpPr>
            <p:cNvPr id="28172" name="Oval 54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173" name="Freeform 54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174" name="Freeform 54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175" name="Freeform 55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682" name="Group 551"/>
          <p:cNvGrpSpPr>
            <a:grpSpLocks/>
          </p:cNvGrpSpPr>
          <p:nvPr/>
        </p:nvGrpSpPr>
        <p:grpSpPr bwMode="auto">
          <a:xfrm>
            <a:off x="4770438" y="5822950"/>
            <a:ext cx="152400" cy="152400"/>
            <a:chOff x="1536" y="3232"/>
            <a:chExt cx="96" cy="96"/>
          </a:xfrm>
        </p:grpSpPr>
        <p:sp>
          <p:nvSpPr>
            <p:cNvPr id="28168" name="Oval 55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169" name="Freeform 55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170" name="Freeform 55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171" name="Freeform 55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683" name="Group 556"/>
          <p:cNvGrpSpPr>
            <a:grpSpLocks/>
          </p:cNvGrpSpPr>
          <p:nvPr/>
        </p:nvGrpSpPr>
        <p:grpSpPr bwMode="auto">
          <a:xfrm>
            <a:off x="4876800" y="6005513"/>
            <a:ext cx="152400" cy="152400"/>
            <a:chOff x="1536" y="3232"/>
            <a:chExt cx="96" cy="96"/>
          </a:xfrm>
        </p:grpSpPr>
        <p:sp>
          <p:nvSpPr>
            <p:cNvPr id="28164" name="Oval 55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165" name="Freeform 55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166" name="Freeform 55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167" name="Freeform 56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684" name="Group 561"/>
          <p:cNvGrpSpPr>
            <a:grpSpLocks/>
          </p:cNvGrpSpPr>
          <p:nvPr/>
        </p:nvGrpSpPr>
        <p:grpSpPr bwMode="auto">
          <a:xfrm>
            <a:off x="4606925" y="5822950"/>
            <a:ext cx="152400" cy="152400"/>
            <a:chOff x="1536" y="3232"/>
            <a:chExt cx="96" cy="96"/>
          </a:xfrm>
        </p:grpSpPr>
        <p:sp>
          <p:nvSpPr>
            <p:cNvPr id="28160" name="Oval 56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161" name="Freeform 56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162" name="Freeform 56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163" name="Freeform 56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685" name="Group 566"/>
          <p:cNvGrpSpPr>
            <a:grpSpLocks/>
          </p:cNvGrpSpPr>
          <p:nvPr/>
        </p:nvGrpSpPr>
        <p:grpSpPr bwMode="auto">
          <a:xfrm>
            <a:off x="5029200" y="6005513"/>
            <a:ext cx="152400" cy="152400"/>
            <a:chOff x="1536" y="3232"/>
            <a:chExt cx="96" cy="96"/>
          </a:xfrm>
        </p:grpSpPr>
        <p:sp>
          <p:nvSpPr>
            <p:cNvPr id="28156" name="Oval 56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157" name="Freeform 56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158" name="Freeform 56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159" name="Freeform 57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686" name="Group 571"/>
          <p:cNvGrpSpPr>
            <a:grpSpLocks/>
          </p:cNvGrpSpPr>
          <p:nvPr/>
        </p:nvGrpSpPr>
        <p:grpSpPr bwMode="auto">
          <a:xfrm>
            <a:off x="5081588" y="5819775"/>
            <a:ext cx="152400" cy="152400"/>
            <a:chOff x="1536" y="3232"/>
            <a:chExt cx="96" cy="96"/>
          </a:xfrm>
        </p:grpSpPr>
        <p:sp>
          <p:nvSpPr>
            <p:cNvPr id="28152" name="Oval 57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153" name="Freeform 57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154" name="Freeform 57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155" name="Freeform 57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687" name="Group 576"/>
          <p:cNvGrpSpPr>
            <a:grpSpLocks/>
          </p:cNvGrpSpPr>
          <p:nvPr/>
        </p:nvGrpSpPr>
        <p:grpSpPr bwMode="auto">
          <a:xfrm>
            <a:off x="4926013" y="5819775"/>
            <a:ext cx="152400" cy="152400"/>
            <a:chOff x="1536" y="3232"/>
            <a:chExt cx="96" cy="96"/>
          </a:xfrm>
        </p:grpSpPr>
        <p:sp>
          <p:nvSpPr>
            <p:cNvPr id="28148" name="Oval 57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149" name="Freeform 57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150" name="Freeform 57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151" name="Freeform 58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688" name="Group 581"/>
          <p:cNvGrpSpPr>
            <a:grpSpLocks/>
          </p:cNvGrpSpPr>
          <p:nvPr/>
        </p:nvGrpSpPr>
        <p:grpSpPr bwMode="auto">
          <a:xfrm>
            <a:off x="5181600" y="6005513"/>
            <a:ext cx="152400" cy="152400"/>
            <a:chOff x="1536" y="3232"/>
            <a:chExt cx="96" cy="96"/>
          </a:xfrm>
        </p:grpSpPr>
        <p:sp>
          <p:nvSpPr>
            <p:cNvPr id="28144" name="Oval 58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145" name="Freeform 58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146" name="Freeform 58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147" name="Freeform 58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689" name="Group 586"/>
          <p:cNvGrpSpPr>
            <a:grpSpLocks/>
          </p:cNvGrpSpPr>
          <p:nvPr/>
        </p:nvGrpSpPr>
        <p:grpSpPr bwMode="auto">
          <a:xfrm>
            <a:off x="5257800" y="5667375"/>
            <a:ext cx="152400" cy="152400"/>
            <a:chOff x="1536" y="3232"/>
            <a:chExt cx="96" cy="96"/>
          </a:xfrm>
        </p:grpSpPr>
        <p:sp>
          <p:nvSpPr>
            <p:cNvPr id="28140" name="Oval 58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141" name="Freeform 58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142" name="Freeform 58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143" name="Freeform 59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690" name="Group 591"/>
          <p:cNvGrpSpPr>
            <a:grpSpLocks/>
          </p:cNvGrpSpPr>
          <p:nvPr/>
        </p:nvGrpSpPr>
        <p:grpSpPr bwMode="auto">
          <a:xfrm>
            <a:off x="5237163" y="5819775"/>
            <a:ext cx="152400" cy="152400"/>
            <a:chOff x="1536" y="3232"/>
            <a:chExt cx="96" cy="96"/>
          </a:xfrm>
        </p:grpSpPr>
        <p:sp>
          <p:nvSpPr>
            <p:cNvPr id="28136" name="Oval 59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137" name="Freeform 59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138" name="Freeform 59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139" name="Freeform 59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691" name="Group 596"/>
          <p:cNvGrpSpPr>
            <a:grpSpLocks/>
          </p:cNvGrpSpPr>
          <p:nvPr/>
        </p:nvGrpSpPr>
        <p:grpSpPr bwMode="auto">
          <a:xfrm>
            <a:off x="5429250" y="5667375"/>
            <a:ext cx="152400" cy="152400"/>
            <a:chOff x="1536" y="3232"/>
            <a:chExt cx="96" cy="96"/>
          </a:xfrm>
        </p:grpSpPr>
        <p:sp>
          <p:nvSpPr>
            <p:cNvPr id="28132" name="Oval 59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133" name="Freeform 59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134" name="Freeform 59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135" name="Freeform 60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692" name="Group 601"/>
          <p:cNvGrpSpPr>
            <a:grpSpLocks/>
          </p:cNvGrpSpPr>
          <p:nvPr/>
        </p:nvGrpSpPr>
        <p:grpSpPr bwMode="auto">
          <a:xfrm>
            <a:off x="5419725" y="5832475"/>
            <a:ext cx="152400" cy="152400"/>
            <a:chOff x="1536" y="3232"/>
            <a:chExt cx="96" cy="96"/>
          </a:xfrm>
        </p:grpSpPr>
        <p:sp>
          <p:nvSpPr>
            <p:cNvPr id="28128" name="Oval 60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129" name="Freeform 60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130" name="Freeform 60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131" name="Freeform 60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696" name="Group 606"/>
          <p:cNvGrpSpPr>
            <a:grpSpLocks/>
          </p:cNvGrpSpPr>
          <p:nvPr/>
        </p:nvGrpSpPr>
        <p:grpSpPr bwMode="auto">
          <a:xfrm>
            <a:off x="5334000" y="5972175"/>
            <a:ext cx="152400" cy="152400"/>
            <a:chOff x="1536" y="3232"/>
            <a:chExt cx="96" cy="96"/>
          </a:xfrm>
        </p:grpSpPr>
        <p:sp>
          <p:nvSpPr>
            <p:cNvPr id="28124" name="Oval 60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125" name="Freeform 60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126" name="Freeform 60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127" name="Freeform 61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697" name="Group 611"/>
          <p:cNvGrpSpPr>
            <a:grpSpLocks/>
          </p:cNvGrpSpPr>
          <p:nvPr/>
        </p:nvGrpSpPr>
        <p:grpSpPr bwMode="auto">
          <a:xfrm>
            <a:off x="5257800" y="5514975"/>
            <a:ext cx="152400" cy="152400"/>
            <a:chOff x="1536" y="3232"/>
            <a:chExt cx="96" cy="96"/>
          </a:xfrm>
        </p:grpSpPr>
        <p:sp>
          <p:nvSpPr>
            <p:cNvPr id="28120" name="Oval 61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121" name="Freeform 61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122" name="Freeform 61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123" name="Freeform 61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698" name="Group 616"/>
          <p:cNvGrpSpPr>
            <a:grpSpLocks/>
          </p:cNvGrpSpPr>
          <p:nvPr/>
        </p:nvGrpSpPr>
        <p:grpSpPr bwMode="auto">
          <a:xfrm>
            <a:off x="5257800" y="5362575"/>
            <a:ext cx="152400" cy="152400"/>
            <a:chOff x="1536" y="3232"/>
            <a:chExt cx="96" cy="96"/>
          </a:xfrm>
        </p:grpSpPr>
        <p:sp>
          <p:nvSpPr>
            <p:cNvPr id="28116" name="Oval 61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117" name="Freeform 61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118" name="Freeform 61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119" name="Freeform 62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699" name="Group 621"/>
          <p:cNvGrpSpPr>
            <a:grpSpLocks/>
          </p:cNvGrpSpPr>
          <p:nvPr/>
        </p:nvGrpSpPr>
        <p:grpSpPr bwMode="auto">
          <a:xfrm>
            <a:off x="5257800" y="5210175"/>
            <a:ext cx="152400" cy="152400"/>
            <a:chOff x="1536" y="3232"/>
            <a:chExt cx="96" cy="96"/>
          </a:xfrm>
        </p:grpSpPr>
        <p:sp>
          <p:nvSpPr>
            <p:cNvPr id="28112" name="Oval 62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113" name="Freeform 62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114" name="Freeform 62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115" name="Freeform 62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00" name="Group 626"/>
          <p:cNvGrpSpPr>
            <a:grpSpLocks/>
          </p:cNvGrpSpPr>
          <p:nvPr/>
        </p:nvGrpSpPr>
        <p:grpSpPr bwMode="auto">
          <a:xfrm>
            <a:off x="5429250" y="5210175"/>
            <a:ext cx="152400" cy="152400"/>
            <a:chOff x="1536" y="3232"/>
            <a:chExt cx="96" cy="96"/>
          </a:xfrm>
        </p:grpSpPr>
        <p:sp>
          <p:nvSpPr>
            <p:cNvPr id="28108" name="Oval 62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109" name="Freeform 62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110" name="Freeform 62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111" name="Freeform 63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01" name="Group 631"/>
          <p:cNvGrpSpPr>
            <a:grpSpLocks/>
          </p:cNvGrpSpPr>
          <p:nvPr/>
        </p:nvGrpSpPr>
        <p:grpSpPr bwMode="auto">
          <a:xfrm>
            <a:off x="5429250" y="5362575"/>
            <a:ext cx="152400" cy="152400"/>
            <a:chOff x="1536" y="3232"/>
            <a:chExt cx="96" cy="96"/>
          </a:xfrm>
        </p:grpSpPr>
        <p:sp>
          <p:nvSpPr>
            <p:cNvPr id="28104" name="Oval 63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105" name="Freeform 63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106" name="Freeform 63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107" name="Freeform 63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02" name="Group 636"/>
          <p:cNvGrpSpPr>
            <a:grpSpLocks/>
          </p:cNvGrpSpPr>
          <p:nvPr/>
        </p:nvGrpSpPr>
        <p:grpSpPr bwMode="auto">
          <a:xfrm>
            <a:off x="5429250" y="5514975"/>
            <a:ext cx="152400" cy="152400"/>
            <a:chOff x="1536" y="3232"/>
            <a:chExt cx="96" cy="96"/>
          </a:xfrm>
        </p:grpSpPr>
        <p:sp>
          <p:nvSpPr>
            <p:cNvPr id="28100" name="Oval 63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101" name="Freeform 63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102" name="Freeform 63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103" name="Freeform 64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03" name="Group 641"/>
          <p:cNvGrpSpPr>
            <a:grpSpLocks/>
          </p:cNvGrpSpPr>
          <p:nvPr/>
        </p:nvGrpSpPr>
        <p:grpSpPr bwMode="auto">
          <a:xfrm>
            <a:off x="5291138" y="5057775"/>
            <a:ext cx="152400" cy="152400"/>
            <a:chOff x="1536" y="3232"/>
            <a:chExt cx="96" cy="96"/>
          </a:xfrm>
        </p:grpSpPr>
        <p:sp>
          <p:nvSpPr>
            <p:cNvPr id="28096" name="Oval 64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097" name="Freeform 64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098" name="Freeform 64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099" name="Freeform 64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04" name="Group 646"/>
          <p:cNvGrpSpPr>
            <a:grpSpLocks/>
          </p:cNvGrpSpPr>
          <p:nvPr/>
        </p:nvGrpSpPr>
        <p:grpSpPr bwMode="auto">
          <a:xfrm>
            <a:off x="5562600" y="5119688"/>
            <a:ext cx="152400" cy="152400"/>
            <a:chOff x="1536" y="3232"/>
            <a:chExt cx="96" cy="96"/>
          </a:xfrm>
        </p:grpSpPr>
        <p:sp>
          <p:nvSpPr>
            <p:cNvPr id="28092" name="Oval 64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093" name="Freeform 64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094" name="Freeform 64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095" name="Freeform 65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07" name="Group 651"/>
          <p:cNvGrpSpPr>
            <a:grpSpLocks/>
          </p:cNvGrpSpPr>
          <p:nvPr/>
        </p:nvGrpSpPr>
        <p:grpSpPr bwMode="auto">
          <a:xfrm>
            <a:off x="5419725" y="4954588"/>
            <a:ext cx="152400" cy="152400"/>
            <a:chOff x="1536" y="3232"/>
            <a:chExt cx="96" cy="96"/>
          </a:xfrm>
        </p:grpSpPr>
        <p:sp>
          <p:nvSpPr>
            <p:cNvPr id="28088" name="Oval 65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089" name="Freeform 65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090" name="Freeform 65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091" name="Freeform 65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08" name="Group 656"/>
          <p:cNvGrpSpPr>
            <a:grpSpLocks/>
          </p:cNvGrpSpPr>
          <p:nvPr/>
        </p:nvGrpSpPr>
        <p:grpSpPr bwMode="auto">
          <a:xfrm>
            <a:off x="5876925" y="5000625"/>
            <a:ext cx="152400" cy="152400"/>
            <a:chOff x="1536" y="3232"/>
            <a:chExt cx="96" cy="96"/>
          </a:xfrm>
        </p:grpSpPr>
        <p:sp>
          <p:nvSpPr>
            <p:cNvPr id="28084" name="Oval 65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085" name="Freeform 65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086" name="Freeform 65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087" name="Freeform 66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09" name="Group 661"/>
          <p:cNvGrpSpPr>
            <a:grpSpLocks/>
          </p:cNvGrpSpPr>
          <p:nvPr/>
        </p:nvGrpSpPr>
        <p:grpSpPr bwMode="auto">
          <a:xfrm>
            <a:off x="5730875" y="4927600"/>
            <a:ext cx="152400" cy="152400"/>
            <a:chOff x="1536" y="3232"/>
            <a:chExt cx="96" cy="96"/>
          </a:xfrm>
        </p:grpSpPr>
        <p:sp>
          <p:nvSpPr>
            <p:cNvPr id="28080" name="Oval 66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081" name="Freeform 66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082" name="Freeform 66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083" name="Freeform 66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10" name="Group 666"/>
          <p:cNvGrpSpPr>
            <a:grpSpLocks/>
          </p:cNvGrpSpPr>
          <p:nvPr/>
        </p:nvGrpSpPr>
        <p:grpSpPr bwMode="auto">
          <a:xfrm>
            <a:off x="5575300" y="4927600"/>
            <a:ext cx="152400" cy="152400"/>
            <a:chOff x="1536" y="3232"/>
            <a:chExt cx="96" cy="96"/>
          </a:xfrm>
        </p:grpSpPr>
        <p:sp>
          <p:nvSpPr>
            <p:cNvPr id="28076" name="Oval 66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077" name="Freeform 66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078" name="Freeform 66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079" name="Freeform 67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11" name="Group 671"/>
          <p:cNvGrpSpPr>
            <a:grpSpLocks/>
          </p:cNvGrpSpPr>
          <p:nvPr/>
        </p:nvGrpSpPr>
        <p:grpSpPr bwMode="auto">
          <a:xfrm>
            <a:off x="5721350" y="5133975"/>
            <a:ext cx="152400" cy="152400"/>
            <a:chOff x="1536" y="3232"/>
            <a:chExt cx="96" cy="96"/>
          </a:xfrm>
        </p:grpSpPr>
        <p:sp>
          <p:nvSpPr>
            <p:cNvPr id="28072" name="Oval 67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073" name="Freeform 67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074" name="Freeform 67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075" name="Freeform 67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8430" name="Group 676"/>
          <p:cNvGrpSpPr>
            <a:grpSpLocks/>
          </p:cNvGrpSpPr>
          <p:nvPr/>
        </p:nvGrpSpPr>
        <p:grpSpPr bwMode="auto">
          <a:xfrm>
            <a:off x="5776913" y="5286375"/>
            <a:ext cx="152400" cy="152400"/>
            <a:chOff x="1536" y="3232"/>
            <a:chExt cx="96" cy="96"/>
          </a:xfrm>
        </p:grpSpPr>
        <p:sp>
          <p:nvSpPr>
            <p:cNvPr id="28068" name="Oval 67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069" name="Freeform 67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070" name="Freeform 67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071" name="Freeform 68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8434" name="Group 681"/>
          <p:cNvGrpSpPr>
            <a:grpSpLocks/>
          </p:cNvGrpSpPr>
          <p:nvPr/>
        </p:nvGrpSpPr>
        <p:grpSpPr bwMode="auto">
          <a:xfrm>
            <a:off x="5776913" y="5438775"/>
            <a:ext cx="152400" cy="152400"/>
            <a:chOff x="1536" y="3232"/>
            <a:chExt cx="96" cy="96"/>
          </a:xfrm>
        </p:grpSpPr>
        <p:sp>
          <p:nvSpPr>
            <p:cNvPr id="28064" name="Oval 68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065" name="Freeform 68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066" name="Freeform 68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067" name="Freeform 68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8435" name="Group 686"/>
          <p:cNvGrpSpPr>
            <a:grpSpLocks/>
          </p:cNvGrpSpPr>
          <p:nvPr/>
        </p:nvGrpSpPr>
        <p:grpSpPr bwMode="auto">
          <a:xfrm>
            <a:off x="5776913" y="5591175"/>
            <a:ext cx="152400" cy="152400"/>
            <a:chOff x="1536" y="3232"/>
            <a:chExt cx="96" cy="96"/>
          </a:xfrm>
        </p:grpSpPr>
        <p:sp>
          <p:nvSpPr>
            <p:cNvPr id="28060" name="Oval 68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061" name="Freeform 68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062" name="Freeform 68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063" name="Freeform 69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8436" name="Group 691"/>
          <p:cNvGrpSpPr>
            <a:grpSpLocks/>
          </p:cNvGrpSpPr>
          <p:nvPr/>
        </p:nvGrpSpPr>
        <p:grpSpPr bwMode="auto">
          <a:xfrm>
            <a:off x="5943600" y="5133975"/>
            <a:ext cx="152400" cy="152400"/>
            <a:chOff x="1536" y="3232"/>
            <a:chExt cx="96" cy="96"/>
          </a:xfrm>
        </p:grpSpPr>
        <p:sp>
          <p:nvSpPr>
            <p:cNvPr id="28056" name="Oval 69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057" name="Freeform 69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058" name="Freeform 69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059" name="Freeform 69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8437" name="Group 696"/>
          <p:cNvGrpSpPr>
            <a:grpSpLocks/>
          </p:cNvGrpSpPr>
          <p:nvPr/>
        </p:nvGrpSpPr>
        <p:grpSpPr bwMode="auto">
          <a:xfrm>
            <a:off x="5959475" y="5286375"/>
            <a:ext cx="152400" cy="152400"/>
            <a:chOff x="1536" y="3232"/>
            <a:chExt cx="96" cy="96"/>
          </a:xfrm>
        </p:grpSpPr>
        <p:sp>
          <p:nvSpPr>
            <p:cNvPr id="28052" name="Oval 69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053" name="Freeform 69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054" name="Freeform 69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055" name="Freeform 70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8438" name="Group 701"/>
          <p:cNvGrpSpPr>
            <a:grpSpLocks/>
          </p:cNvGrpSpPr>
          <p:nvPr/>
        </p:nvGrpSpPr>
        <p:grpSpPr bwMode="auto">
          <a:xfrm>
            <a:off x="5776913" y="5743575"/>
            <a:ext cx="152400" cy="152400"/>
            <a:chOff x="1536" y="3232"/>
            <a:chExt cx="96" cy="96"/>
          </a:xfrm>
        </p:grpSpPr>
        <p:sp>
          <p:nvSpPr>
            <p:cNvPr id="28048" name="Oval 70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049" name="Freeform 70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050" name="Freeform 70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051" name="Freeform 70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8439" name="Group 706"/>
          <p:cNvGrpSpPr>
            <a:grpSpLocks/>
          </p:cNvGrpSpPr>
          <p:nvPr/>
        </p:nvGrpSpPr>
        <p:grpSpPr bwMode="auto">
          <a:xfrm>
            <a:off x="5959475" y="5438775"/>
            <a:ext cx="152400" cy="152400"/>
            <a:chOff x="1536" y="3232"/>
            <a:chExt cx="96" cy="96"/>
          </a:xfrm>
        </p:grpSpPr>
        <p:sp>
          <p:nvSpPr>
            <p:cNvPr id="28044" name="Oval 70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045" name="Freeform 70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046" name="Freeform 70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047" name="Freeform 71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8440" name="Group 711"/>
          <p:cNvGrpSpPr>
            <a:grpSpLocks/>
          </p:cNvGrpSpPr>
          <p:nvPr/>
        </p:nvGrpSpPr>
        <p:grpSpPr bwMode="auto">
          <a:xfrm>
            <a:off x="5959475" y="5591175"/>
            <a:ext cx="152400" cy="152400"/>
            <a:chOff x="1536" y="3232"/>
            <a:chExt cx="96" cy="96"/>
          </a:xfrm>
        </p:grpSpPr>
        <p:sp>
          <p:nvSpPr>
            <p:cNvPr id="28040" name="Oval 71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041" name="Freeform 71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042" name="Freeform 71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043" name="Freeform 71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8441" name="Group 716"/>
          <p:cNvGrpSpPr>
            <a:grpSpLocks/>
          </p:cNvGrpSpPr>
          <p:nvPr/>
        </p:nvGrpSpPr>
        <p:grpSpPr bwMode="auto">
          <a:xfrm>
            <a:off x="5813425" y="5895975"/>
            <a:ext cx="152400" cy="152400"/>
            <a:chOff x="1536" y="3232"/>
            <a:chExt cx="96" cy="96"/>
          </a:xfrm>
        </p:grpSpPr>
        <p:sp>
          <p:nvSpPr>
            <p:cNvPr id="28036" name="Oval 71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037" name="Freeform 71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038" name="Freeform 71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039" name="Freeform 72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8442" name="Group 721"/>
          <p:cNvGrpSpPr>
            <a:grpSpLocks/>
          </p:cNvGrpSpPr>
          <p:nvPr/>
        </p:nvGrpSpPr>
        <p:grpSpPr bwMode="auto">
          <a:xfrm>
            <a:off x="5959475" y="5743575"/>
            <a:ext cx="152400" cy="152400"/>
            <a:chOff x="1536" y="3232"/>
            <a:chExt cx="96" cy="96"/>
          </a:xfrm>
        </p:grpSpPr>
        <p:sp>
          <p:nvSpPr>
            <p:cNvPr id="28032" name="Oval 72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033" name="Freeform 72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034" name="Freeform 72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035" name="Freeform 72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8443" name="Group 726"/>
          <p:cNvGrpSpPr>
            <a:grpSpLocks/>
          </p:cNvGrpSpPr>
          <p:nvPr/>
        </p:nvGrpSpPr>
        <p:grpSpPr bwMode="auto">
          <a:xfrm>
            <a:off x="5943600" y="5988050"/>
            <a:ext cx="152400" cy="152400"/>
            <a:chOff x="1536" y="3232"/>
            <a:chExt cx="96" cy="96"/>
          </a:xfrm>
        </p:grpSpPr>
        <p:sp>
          <p:nvSpPr>
            <p:cNvPr id="28028" name="Oval 72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029" name="Freeform 72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030" name="Freeform 72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031" name="Freeform 73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8444" name="Group 731"/>
          <p:cNvGrpSpPr>
            <a:grpSpLocks/>
          </p:cNvGrpSpPr>
          <p:nvPr/>
        </p:nvGrpSpPr>
        <p:grpSpPr bwMode="auto">
          <a:xfrm>
            <a:off x="6096000" y="6005513"/>
            <a:ext cx="152400" cy="152400"/>
            <a:chOff x="1536" y="3232"/>
            <a:chExt cx="96" cy="96"/>
          </a:xfrm>
        </p:grpSpPr>
        <p:sp>
          <p:nvSpPr>
            <p:cNvPr id="28024" name="Oval 73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025" name="Freeform 73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026" name="Freeform 73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027" name="Freeform 73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8445" name="Group 736"/>
          <p:cNvGrpSpPr>
            <a:grpSpLocks/>
          </p:cNvGrpSpPr>
          <p:nvPr/>
        </p:nvGrpSpPr>
        <p:grpSpPr bwMode="auto">
          <a:xfrm>
            <a:off x="6096000" y="5819775"/>
            <a:ext cx="152400" cy="152400"/>
            <a:chOff x="1536" y="3232"/>
            <a:chExt cx="96" cy="96"/>
          </a:xfrm>
        </p:grpSpPr>
        <p:sp>
          <p:nvSpPr>
            <p:cNvPr id="28020" name="Oval 73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021" name="Freeform 73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022" name="Freeform 73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023" name="Freeform 74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8446" name="Group 741"/>
          <p:cNvGrpSpPr>
            <a:grpSpLocks/>
          </p:cNvGrpSpPr>
          <p:nvPr/>
        </p:nvGrpSpPr>
        <p:grpSpPr bwMode="auto">
          <a:xfrm>
            <a:off x="6257925" y="5819775"/>
            <a:ext cx="152400" cy="152400"/>
            <a:chOff x="1536" y="3232"/>
            <a:chExt cx="96" cy="96"/>
          </a:xfrm>
        </p:grpSpPr>
        <p:sp>
          <p:nvSpPr>
            <p:cNvPr id="28016" name="Oval 74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017" name="Freeform 74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018" name="Freeform 74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019" name="Freeform 74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8447" name="Group 746"/>
          <p:cNvGrpSpPr>
            <a:grpSpLocks/>
          </p:cNvGrpSpPr>
          <p:nvPr/>
        </p:nvGrpSpPr>
        <p:grpSpPr bwMode="auto">
          <a:xfrm>
            <a:off x="6248400" y="6005513"/>
            <a:ext cx="152400" cy="152400"/>
            <a:chOff x="1536" y="3232"/>
            <a:chExt cx="96" cy="96"/>
          </a:xfrm>
        </p:grpSpPr>
        <p:sp>
          <p:nvSpPr>
            <p:cNvPr id="28012" name="Oval 74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013" name="Freeform 74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014" name="Freeform 74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015" name="Freeform 75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12" name="Group 751"/>
          <p:cNvGrpSpPr>
            <a:grpSpLocks/>
          </p:cNvGrpSpPr>
          <p:nvPr/>
        </p:nvGrpSpPr>
        <p:grpSpPr bwMode="auto">
          <a:xfrm>
            <a:off x="6400800" y="6005513"/>
            <a:ext cx="152400" cy="152400"/>
            <a:chOff x="1536" y="3232"/>
            <a:chExt cx="96" cy="96"/>
          </a:xfrm>
        </p:grpSpPr>
        <p:sp>
          <p:nvSpPr>
            <p:cNvPr id="28008" name="Oval 75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009" name="Freeform 75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010" name="Freeform 75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011" name="Freeform 75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13" name="Group 756"/>
          <p:cNvGrpSpPr>
            <a:grpSpLocks/>
          </p:cNvGrpSpPr>
          <p:nvPr/>
        </p:nvGrpSpPr>
        <p:grpSpPr bwMode="auto">
          <a:xfrm>
            <a:off x="6553200" y="6005513"/>
            <a:ext cx="152400" cy="152400"/>
            <a:chOff x="1536" y="3232"/>
            <a:chExt cx="96" cy="96"/>
          </a:xfrm>
        </p:grpSpPr>
        <p:sp>
          <p:nvSpPr>
            <p:cNvPr id="28004" name="Oval 75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005" name="Freeform 75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006" name="Freeform 75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007" name="Freeform 76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14" name="Group 761"/>
          <p:cNvGrpSpPr>
            <a:grpSpLocks/>
          </p:cNvGrpSpPr>
          <p:nvPr/>
        </p:nvGrpSpPr>
        <p:grpSpPr bwMode="auto">
          <a:xfrm>
            <a:off x="6410325" y="5819775"/>
            <a:ext cx="152400" cy="152400"/>
            <a:chOff x="1536" y="3232"/>
            <a:chExt cx="96" cy="96"/>
          </a:xfrm>
        </p:grpSpPr>
        <p:sp>
          <p:nvSpPr>
            <p:cNvPr id="28000" name="Oval 76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001" name="Freeform 76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8002" name="Freeform 76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8003" name="Freeform 76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15" name="Group 766"/>
          <p:cNvGrpSpPr>
            <a:grpSpLocks/>
          </p:cNvGrpSpPr>
          <p:nvPr/>
        </p:nvGrpSpPr>
        <p:grpSpPr bwMode="auto">
          <a:xfrm>
            <a:off x="6562725" y="5819775"/>
            <a:ext cx="152400" cy="152400"/>
            <a:chOff x="1536" y="3232"/>
            <a:chExt cx="96" cy="96"/>
          </a:xfrm>
        </p:grpSpPr>
        <p:sp>
          <p:nvSpPr>
            <p:cNvPr id="27996" name="Oval 76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997" name="Freeform 76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998" name="Freeform 76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999" name="Freeform 77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16" name="Group 771"/>
          <p:cNvGrpSpPr>
            <a:grpSpLocks/>
          </p:cNvGrpSpPr>
          <p:nvPr/>
        </p:nvGrpSpPr>
        <p:grpSpPr bwMode="auto">
          <a:xfrm>
            <a:off x="6616700" y="5667375"/>
            <a:ext cx="152400" cy="152400"/>
            <a:chOff x="1536" y="3232"/>
            <a:chExt cx="96" cy="96"/>
          </a:xfrm>
        </p:grpSpPr>
        <p:sp>
          <p:nvSpPr>
            <p:cNvPr id="27992" name="Oval 77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993" name="Freeform 77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994" name="Freeform 77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995" name="Freeform 77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17" name="Group 776"/>
          <p:cNvGrpSpPr>
            <a:grpSpLocks/>
          </p:cNvGrpSpPr>
          <p:nvPr/>
        </p:nvGrpSpPr>
        <p:grpSpPr bwMode="auto">
          <a:xfrm>
            <a:off x="6616700" y="5514975"/>
            <a:ext cx="152400" cy="152400"/>
            <a:chOff x="1536" y="3232"/>
            <a:chExt cx="96" cy="96"/>
          </a:xfrm>
        </p:grpSpPr>
        <p:sp>
          <p:nvSpPr>
            <p:cNvPr id="27988" name="Oval 77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989" name="Freeform 77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990" name="Freeform 77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991" name="Freeform 78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19" name="Group 781"/>
          <p:cNvGrpSpPr>
            <a:grpSpLocks/>
          </p:cNvGrpSpPr>
          <p:nvPr/>
        </p:nvGrpSpPr>
        <p:grpSpPr bwMode="auto">
          <a:xfrm>
            <a:off x="6616700" y="5362575"/>
            <a:ext cx="152400" cy="152400"/>
            <a:chOff x="1536" y="3232"/>
            <a:chExt cx="96" cy="96"/>
          </a:xfrm>
        </p:grpSpPr>
        <p:sp>
          <p:nvSpPr>
            <p:cNvPr id="27984" name="Oval 78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985" name="Freeform 78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986" name="Freeform 78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987" name="Freeform 78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23" name="Group 786"/>
          <p:cNvGrpSpPr>
            <a:grpSpLocks/>
          </p:cNvGrpSpPr>
          <p:nvPr/>
        </p:nvGrpSpPr>
        <p:grpSpPr bwMode="auto">
          <a:xfrm>
            <a:off x="6705600" y="5961063"/>
            <a:ext cx="152400" cy="152400"/>
            <a:chOff x="1536" y="3232"/>
            <a:chExt cx="96" cy="96"/>
          </a:xfrm>
        </p:grpSpPr>
        <p:sp>
          <p:nvSpPr>
            <p:cNvPr id="27980" name="Oval 78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981" name="Freeform 78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982" name="Freeform 78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983" name="Freeform 79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24" name="Group 791"/>
          <p:cNvGrpSpPr>
            <a:grpSpLocks/>
          </p:cNvGrpSpPr>
          <p:nvPr/>
        </p:nvGrpSpPr>
        <p:grpSpPr bwMode="auto">
          <a:xfrm>
            <a:off x="6781800" y="5819775"/>
            <a:ext cx="152400" cy="152400"/>
            <a:chOff x="1536" y="3232"/>
            <a:chExt cx="96" cy="96"/>
          </a:xfrm>
        </p:grpSpPr>
        <p:sp>
          <p:nvSpPr>
            <p:cNvPr id="27976" name="Oval 79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977" name="Freeform 79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978" name="Freeform 79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979" name="Freeform 79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25" name="Group 796"/>
          <p:cNvGrpSpPr>
            <a:grpSpLocks/>
          </p:cNvGrpSpPr>
          <p:nvPr/>
        </p:nvGrpSpPr>
        <p:grpSpPr bwMode="auto">
          <a:xfrm>
            <a:off x="6800850" y="5667375"/>
            <a:ext cx="152400" cy="152400"/>
            <a:chOff x="1536" y="3232"/>
            <a:chExt cx="96" cy="96"/>
          </a:xfrm>
        </p:grpSpPr>
        <p:sp>
          <p:nvSpPr>
            <p:cNvPr id="27972" name="Oval 79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973" name="Freeform 79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974" name="Freeform 79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975" name="Freeform 80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26" name="Group 801"/>
          <p:cNvGrpSpPr>
            <a:grpSpLocks/>
          </p:cNvGrpSpPr>
          <p:nvPr/>
        </p:nvGrpSpPr>
        <p:grpSpPr bwMode="auto">
          <a:xfrm>
            <a:off x="6800850" y="5514975"/>
            <a:ext cx="152400" cy="152400"/>
            <a:chOff x="1536" y="3232"/>
            <a:chExt cx="96" cy="96"/>
          </a:xfrm>
        </p:grpSpPr>
        <p:sp>
          <p:nvSpPr>
            <p:cNvPr id="27968" name="Oval 80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969" name="Freeform 80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970" name="Freeform 80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971" name="Freeform 80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27" name="Group 806"/>
          <p:cNvGrpSpPr>
            <a:grpSpLocks/>
          </p:cNvGrpSpPr>
          <p:nvPr/>
        </p:nvGrpSpPr>
        <p:grpSpPr bwMode="auto">
          <a:xfrm>
            <a:off x="6800850" y="5362575"/>
            <a:ext cx="152400" cy="152400"/>
            <a:chOff x="1536" y="3232"/>
            <a:chExt cx="96" cy="96"/>
          </a:xfrm>
        </p:grpSpPr>
        <p:sp>
          <p:nvSpPr>
            <p:cNvPr id="27964" name="Oval 80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965" name="Freeform 80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966" name="Freeform 80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967" name="Freeform 81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28" name="Group 811"/>
          <p:cNvGrpSpPr>
            <a:grpSpLocks/>
          </p:cNvGrpSpPr>
          <p:nvPr/>
        </p:nvGrpSpPr>
        <p:grpSpPr bwMode="auto">
          <a:xfrm>
            <a:off x="6800850" y="5210175"/>
            <a:ext cx="152400" cy="152400"/>
            <a:chOff x="1536" y="3232"/>
            <a:chExt cx="96" cy="96"/>
          </a:xfrm>
        </p:grpSpPr>
        <p:sp>
          <p:nvSpPr>
            <p:cNvPr id="27960" name="Oval 81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961" name="Freeform 81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962" name="Freeform 81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963" name="Freeform 81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29" name="Group 816"/>
          <p:cNvGrpSpPr>
            <a:grpSpLocks/>
          </p:cNvGrpSpPr>
          <p:nvPr/>
        </p:nvGrpSpPr>
        <p:grpSpPr bwMode="auto">
          <a:xfrm>
            <a:off x="6616700" y="5210175"/>
            <a:ext cx="152400" cy="152400"/>
            <a:chOff x="1536" y="3232"/>
            <a:chExt cx="96" cy="96"/>
          </a:xfrm>
        </p:grpSpPr>
        <p:sp>
          <p:nvSpPr>
            <p:cNvPr id="27956" name="Oval 81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957" name="Freeform 81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958" name="Freeform 81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959" name="Freeform 82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30" name="Group 821"/>
          <p:cNvGrpSpPr>
            <a:grpSpLocks/>
          </p:cNvGrpSpPr>
          <p:nvPr/>
        </p:nvGrpSpPr>
        <p:grpSpPr bwMode="auto">
          <a:xfrm>
            <a:off x="6616700" y="5057775"/>
            <a:ext cx="152400" cy="152400"/>
            <a:chOff x="1536" y="3232"/>
            <a:chExt cx="96" cy="96"/>
          </a:xfrm>
        </p:grpSpPr>
        <p:sp>
          <p:nvSpPr>
            <p:cNvPr id="27952" name="Oval 82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953" name="Freeform 82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954" name="Freeform 82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955" name="Freeform 82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31" name="Group 826"/>
          <p:cNvGrpSpPr>
            <a:grpSpLocks/>
          </p:cNvGrpSpPr>
          <p:nvPr/>
        </p:nvGrpSpPr>
        <p:grpSpPr bwMode="auto">
          <a:xfrm>
            <a:off x="6616700" y="4905375"/>
            <a:ext cx="152400" cy="152400"/>
            <a:chOff x="1536" y="3232"/>
            <a:chExt cx="96" cy="96"/>
          </a:xfrm>
        </p:grpSpPr>
        <p:sp>
          <p:nvSpPr>
            <p:cNvPr id="27948" name="Oval 82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949" name="Freeform 82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950" name="Freeform 82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951" name="Freeform 83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32" name="Group 831"/>
          <p:cNvGrpSpPr>
            <a:grpSpLocks/>
          </p:cNvGrpSpPr>
          <p:nvPr/>
        </p:nvGrpSpPr>
        <p:grpSpPr bwMode="auto">
          <a:xfrm>
            <a:off x="6800850" y="5057775"/>
            <a:ext cx="152400" cy="152400"/>
            <a:chOff x="1536" y="3232"/>
            <a:chExt cx="96" cy="96"/>
          </a:xfrm>
        </p:grpSpPr>
        <p:sp>
          <p:nvSpPr>
            <p:cNvPr id="27944" name="Oval 83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945" name="Freeform 83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946" name="Freeform 83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947" name="Freeform 83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33" name="Group 836"/>
          <p:cNvGrpSpPr>
            <a:grpSpLocks/>
          </p:cNvGrpSpPr>
          <p:nvPr/>
        </p:nvGrpSpPr>
        <p:grpSpPr bwMode="auto">
          <a:xfrm>
            <a:off x="6616700" y="4752975"/>
            <a:ext cx="152400" cy="152400"/>
            <a:chOff x="1536" y="3232"/>
            <a:chExt cx="96" cy="96"/>
          </a:xfrm>
        </p:grpSpPr>
        <p:sp>
          <p:nvSpPr>
            <p:cNvPr id="27940" name="Oval 83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941" name="Freeform 83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942" name="Freeform 83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943" name="Freeform 84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34" name="Group 841"/>
          <p:cNvGrpSpPr>
            <a:grpSpLocks/>
          </p:cNvGrpSpPr>
          <p:nvPr/>
        </p:nvGrpSpPr>
        <p:grpSpPr bwMode="auto">
          <a:xfrm>
            <a:off x="6800850" y="4905375"/>
            <a:ext cx="152400" cy="152400"/>
            <a:chOff x="1536" y="3232"/>
            <a:chExt cx="96" cy="96"/>
          </a:xfrm>
        </p:grpSpPr>
        <p:sp>
          <p:nvSpPr>
            <p:cNvPr id="27936" name="Oval 84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937" name="Freeform 84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938" name="Freeform 84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939" name="Freeform 84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35" name="Group 846"/>
          <p:cNvGrpSpPr>
            <a:grpSpLocks/>
          </p:cNvGrpSpPr>
          <p:nvPr/>
        </p:nvGrpSpPr>
        <p:grpSpPr bwMode="auto">
          <a:xfrm>
            <a:off x="6616700" y="4589463"/>
            <a:ext cx="152400" cy="152400"/>
            <a:chOff x="1536" y="3232"/>
            <a:chExt cx="96" cy="96"/>
          </a:xfrm>
        </p:grpSpPr>
        <p:sp>
          <p:nvSpPr>
            <p:cNvPr id="27932" name="Oval 84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933" name="Freeform 84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934" name="Freeform 84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935" name="Freeform 85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36" name="Group 851"/>
          <p:cNvGrpSpPr>
            <a:grpSpLocks/>
          </p:cNvGrpSpPr>
          <p:nvPr/>
        </p:nvGrpSpPr>
        <p:grpSpPr bwMode="auto">
          <a:xfrm>
            <a:off x="6800850" y="4752975"/>
            <a:ext cx="152400" cy="152400"/>
            <a:chOff x="1536" y="3232"/>
            <a:chExt cx="96" cy="96"/>
          </a:xfrm>
        </p:grpSpPr>
        <p:sp>
          <p:nvSpPr>
            <p:cNvPr id="27928" name="Oval 85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929" name="Freeform 85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930" name="Freeform 85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931" name="Freeform 85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37" name="Group 856"/>
          <p:cNvGrpSpPr>
            <a:grpSpLocks/>
          </p:cNvGrpSpPr>
          <p:nvPr/>
        </p:nvGrpSpPr>
        <p:grpSpPr bwMode="auto">
          <a:xfrm>
            <a:off x="6616700" y="4424363"/>
            <a:ext cx="152400" cy="152400"/>
            <a:chOff x="1536" y="3232"/>
            <a:chExt cx="96" cy="96"/>
          </a:xfrm>
        </p:grpSpPr>
        <p:sp>
          <p:nvSpPr>
            <p:cNvPr id="27924" name="Oval 85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925" name="Freeform 85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926" name="Freeform 85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927" name="Freeform 86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38" name="Group 861"/>
          <p:cNvGrpSpPr>
            <a:grpSpLocks/>
          </p:cNvGrpSpPr>
          <p:nvPr/>
        </p:nvGrpSpPr>
        <p:grpSpPr bwMode="auto">
          <a:xfrm>
            <a:off x="6800850" y="4600575"/>
            <a:ext cx="152400" cy="152400"/>
            <a:chOff x="1536" y="3232"/>
            <a:chExt cx="96" cy="96"/>
          </a:xfrm>
        </p:grpSpPr>
        <p:sp>
          <p:nvSpPr>
            <p:cNvPr id="27920" name="Oval 86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921" name="Freeform 86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922" name="Freeform 86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923" name="Freeform 86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39" name="Group 866"/>
          <p:cNvGrpSpPr>
            <a:grpSpLocks/>
          </p:cNvGrpSpPr>
          <p:nvPr/>
        </p:nvGrpSpPr>
        <p:grpSpPr bwMode="auto">
          <a:xfrm>
            <a:off x="6800850" y="4448175"/>
            <a:ext cx="152400" cy="152400"/>
            <a:chOff x="1536" y="3232"/>
            <a:chExt cx="96" cy="96"/>
          </a:xfrm>
        </p:grpSpPr>
        <p:sp>
          <p:nvSpPr>
            <p:cNvPr id="27916" name="Oval 86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917" name="Freeform 86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918" name="Freeform 86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919" name="Freeform 87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40" name="Group 871"/>
          <p:cNvGrpSpPr>
            <a:grpSpLocks/>
          </p:cNvGrpSpPr>
          <p:nvPr/>
        </p:nvGrpSpPr>
        <p:grpSpPr bwMode="auto">
          <a:xfrm>
            <a:off x="6772275" y="4295775"/>
            <a:ext cx="152400" cy="152400"/>
            <a:chOff x="1536" y="3232"/>
            <a:chExt cx="96" cy="96"/>
          </a:xfrm>
        </p:grpSpPr>
        <p:sp>
          <p:nvSpPr>
            <p:cNvPr id="27912" name="Oval 87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913" name="Freeform 87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914" name="Freeform 87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915" name="Freeform 87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sp>
        <p:nvSpPr>
          <p:cNvPr id="59573" name="Freeform 181"/>
          <p:cNvSpPr>
            <a:spLocks/>
          </p:cNvSpPr>
          <p:nvPr/>
        </p:nvSpPr>
        <p:spPr bwMode="auto">
          <a:xfrm>
            <a:off x="5410200" y="5210175"/>
            <a:ext cx="33338" cy="280988"/>
          </a:xfrm>
          <a:custGeom>
            <a:avLst/>
            <a:gdLst>
              <a:gd name="T0" fmla="*/ 2 w 21"/>
              <a:gd name="T1" fmla="*/ 177 h 177"/>
              <a:gd name="T2" fmla="*/ 0 w 21"/>
              <a:gd name="T3" fmla="*/ 78 h 177"/>
              <a:gd name="T4" fmla="*/ 7 w 21"/>
              <a:gd name="T5" fmla="*/ 36 h 177"/>
              <a:gd name="T6" fmla="*/ 21 w 21"/>
              <a:gd name="T7" fmla="*/ 0 h 177"/>
              <a:gd name="T8" fmla="*/ 0 60000 65536"/>
              <a:gd name="T9" fmla="*/ 0 60000 65536"/>
              <a:gd name="T10" fmla="*/ 0 60000 65536"/>
              <a:gd name="T11" fmla="*/ 0 60000 65536"/>
              <a:gd name="T12" fmla="*/ 0 w 21"/>
              <a:gd name="T13" fmla="*/ 0 h 177"/>
              <a:gd name="T14" fmla="*/ 21 w 21"/>
              <a:gd name="T15" fmla="*/ 177 h 177"/>
            </a:gdLst>
            <a:ahLst/>
            <a:cxnLst>
              <a:cxn ang="T8">
                <a:pos x="T0" y="T1"/>
              </a:cxn>
              <a:cxn ang="T9">
                <a:pos x="T2" y="T3"/>
              </a:cxn>
              <a:cxn ang="T10">
                <a:pos x="T4" y="T5"/>
              </a:cxn>
              <a:cxn ang="T11">
                <a:pos x="T6" y="T7"/>
              </a:cxn>
            </a:cxnLst>
            <a:rect l="T12" t="T13" r="T14" b="T15"/>
            <a:pathLst>
              <a:path w="21" h="177">
                <a:moveTo>
                  <a:pt x="2" y="177"/>
                </a:moveTo>
                <a:lnTo>
                  <a:pt x="0" y="78"/>
                </a:lnTo>
                <a:lnTo>
                  <a:pt x="7" y="36"/>
                </a:lnTo>
                <a:lnTo>
                  <a:pt x="21" y="0"/>
                </a:lnTo>
              </a:path>
            </a:pathLst>
          </a:custGeom>
          <a:noFill/>
          <a:ln w="38100" cap="flat" cmpd="sng">
            <a:solidFill>
              <a:schemeClr val="tx2"/>
            </a:solidFill>
            <a:prstDash val="solid"/>
            <a:round/>
            <a:headEnd type="none" w="med" len="med"/>
            <a:tailEnd type="none" w="med" len="med"/>
          </a:ln>
        </p:spPr>
        <p:txBody>
          <a:bodyPr/>
          <a:lstStyle/>
          <a:p>
            <a:endParaRPr lang="en-IN"/>
          </a:p>
        </p:txBody>
      </p:sp>
      <p:grpSp>
        <p:nvGrpSpPr>
          <p:cNvPr id="27741" name="Group 876"/>
          <p:cNvGrpSpPr>
            <a:grpSpLocks/>
          </p:cNvGrpSpPr>
          <p:nvPr/>
        </p:nvGrpSpPr>
        <p:grpSpPr bwMode="auto">
          <a:xfrm>
            <a:off x="6132513" y="4406900"/>
            <a:ext cx="152400" cy="152400"/>
            <a:chOff x="1536" y="3232"/>
            <a:chExt cx="96" cy="96"/>
          </a:xfrm>
        </p:grpSpPr>
        <p:sp>
          <p:nvSpPr>
            <p:cNvPr id="27908" name="Oval 87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909" name="Freeform 87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910" name="Freeform 87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911" name="Freeform 88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42" name="Group 881"/>
          <p:cNvGrpSpPr>
            <a:grpSpLocks/>
          </p:cNvGrpSpPr>
          <p:nvPr/>
        </p:nvGrpSpPr>
        <p:grpSpPr bwMode="auto">
          <a:xfrm>
            <a:off x="6297613" y="4406900"/>
            <a:ext cx="152400" cy="152400"/>
            <a:chOff x="1536" y="3232"/>
            <a:chExt cx="96" cy="96"/>
          </a:xfrm>
        </p:grpSpPr>
        <p:sp>
          <p:nvSpPr>
            <p:cNvPr id="27904" name="Oval 88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905" name="Freeform 88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906" name="Freeform 88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907" name="Freeform 88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743" name="Group 886"/>
          <p:cNvGrpSpPr>
            <a:grpSpLocks/>
          </p:cNvGrpSpPr>
          <p:nvPr/>
        </p:nvGrpSpPr>
        <p:grpSpPr bwMode="auto">
          <a:xfrm>
            <a:off x="6462713" y="4406900"/>
            <a:ext cx="152400" cy="152400"/>
            <a:chOff x="1536" y="3232"/>
            <a:chExt cx="96" cy="96"/>
          </a:xfrm>
        </p:grpSpPr>
        <p:sp>
          <p:nvSpPr>
            <p:cNvPr id="27900" name="Oval 88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901" name="Freeform 88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902" name="Freeform 88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903" name="Freeform 89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840" name="Group 891"/>
          <p:cNvGrpSpPr>
            <a:grpSpLocks/>
          </p:cNvGrpSpPr>
          <p:nvPr/>
        </p:nvGrpSpPr>
        <p:grpSpPr bwMode="auto">
          <a:xfrm>
            <a:off x="6297613" y="4219575"/>
            <a:ext cx="152400" cy="152400"/>
            <a:chOff x="1536" y="3232"/>
            <a:chExt cx="96" cy="96"/>
          </a:xfrm>
        </p:grpSpPr>
        <p:sp>
          <p:nvSpPr>
            <p:cNvPr id="27896" name="Oval 89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897" name="Freeform 89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898" name="Freeform 89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899" name="Freeform 89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841" name="Group 896"/>
          <p:cNvGrpSpPr>
            <a:grpSpLocks/>
          </p:cNvGrpSpPr>
          <p:nvPr/>
        </p:nvGrpSpPr>
        <p:grpSpPr bwMode="auto">
          <a:xfrm>
            <a:off x="6462713" y="4219575"/>
            <a:ext cx="152400" cy="152400"/>
            <a:chOff x="1536" y="3232"/>
            <a:chExt cx="96" cy="96"/>
          </a:xfrm>
        </p:grpSpPr>
        <p:sp>
          <p:nvSpPr>
            <p:cNvPr id="27892" name="Oval 89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893" name="Freeform 89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894" name="Freeform 89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895" name="Freeform 90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842" name="Group 901"/>
          <p:cNvGrpSpPr>
            <a:grpSpLocks/>
          </p:cNvGrpSpPr>
          <p:nvPr/>
        </p:nvGrpSpPr>
        <p:grpSpPr bwMode="auto">
          <a:xfrm>
            <a:off x="6629400" y="4219575"/>
            <a:ext cx="152400" cy="152400"/>
            <a:chOff x="1536" y="3232"/>
            <a:chExt cx="96" cy="96"/>
          </a:xfrm>
        </p:grpSpPr>
        <p:sp>
          <p:nvSpPr>
            <p:cNvPr id="27888" name="Oval 90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889" name="Freeform 90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890" name="Freeform 90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891" name="Freeform 90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843" name="Group 906"/>
          <p:cNvGrpSpPr>
            <a:grpSpLocks/>
          </p:cNvGrpSpPr>
          <p:nvPr/>
        </p:nvGrpSpPr>
        <p:grpSpPr bwMode="auto">
          <a:xfrm>
            <a:off x="5638800" y="4406900"/>
            <a:ext cx="152400" cy="152400"/>
            <a:chOff x="1536" y="3232"/>
            <a:chExt cx="96" cy="96"/>
          </a:xfrm>
        </p:grpSpPr>
        <p:sp>
          <p:nvSpPr>
            <p:cNvPr id="27884" name="Oval 90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885" name="Freeform 90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886" name="Freeform 90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887" name="Freeform 91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844" name="Group 911"/>
          <p:cNvGrpSpPr>
            <a:grpSpLocks/>
          </p:cNvGrpSpPr>
          <p:nvPr/>
        </p:nvGrpSpPr>
        <p:grpSpPr bwMode="auto">
          <a:xfrm>
            <a:off x="5803900" y="4406900"/>
            <a:ext cx="152400" cy="152400"/>
            <a:chOff x="1536" y="3232"/>
            <a:chExt cx="96" cy="96"/>
          </a:xfrm>
        </p:grpSpPr>
        <p:sp>
          <p:nvSpPr>
            <p:cNvPr id="27880" name="Oval 91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881" name="Freeform 91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882" name="Freeform 91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883" name="Freeform 91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845" name="Group 916"/>
          <p:cNvGrpSpPr>
            <a:grpSpLocks/>
          </p:cNvGrpSpPr>
          <p:nvPr/>
        </p:nvGrpSpPr>
        <p:grpSpPr bwMode="auto">
          <a:xfrm>
            <a:off x="5969000" y="4406900"/>
            <a:ext cx="152400" cy="152400"/>
            <a:chOff x="1536" y="3232"/>
            <a:chExt cx="96" cy="96"/>
          </a:xfrm>
        </p:grpSpPr>
        <p:sp>
          <p:nvSpPr>
            <p:cNvPr id="27876" name="Oval 91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877" name="Freeform 91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878" name="Freeform 91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879" name="Freeform 92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846" name="Group 921"/>
          <p:cNvGrpSpPr>
            <a:grpSpLocks/>
          </p:cNvGrpSpPr>
          <p:nvPr/>
        </p:nvGrpSpPr>
        <p:grpSpPr bwMode="auto">
          <a:xfrm>
            <a:off x="5803900" y="4219575"/>
            <a:ext cx="152400" cy="152400"/>
            <a:chOff x="1536" y="3232"/>
            <a:chExt cx="96" cy="96"/>
          </a:xfrm>
        </p:grpSpPr>
        <p:sp>
          <p:nvSpPr>
            <p:cNvPr id="27872" name="Oval 92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873" name="Freeform 92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874" name="Freeform 92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875" name="Freeform 92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847" name="Group 926"/>
          <p:cNvGrpSpPr>
            <a:grpSpLocks/>
          </p:cNvGrpSpPr>
          <p:nvPr/>
        </p:nvGrpSpPr>
        <p:grpSpPr bwMode="auto">
          <a:xfrm>
            <a:off x="5969000" y="4219575"/>
            <a:ext cx="152400" cy="152400"/>
            <a:chOff x="1536" y="3232"/>
            <a:chExt cx="96" cy="96"/>
          </a:xfrm>
        </p:grpSpPr>
        <p:sp>
          <p:nvSpPr>
            <p:cNvPr id="27868" name="Oval 92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869" name="Freeform 92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870" name="Freeform 92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871" name="Freeform 93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848" name="Group 931"/>
          <p:cNvGrpSpPr>
            <a:grpSpLocks/>
          </p:cNvGrpSpPr>
          <p:nvPr/>
        </p:nvGrpSpPr>
        <p:grpSpPr bwMode="auto">
          <a:xfrm>
            <a:off x="6132513" y="4219575"/>
            <a:ext cx="152400" cy="152400"/>
            <a:chOff x="1536" y="3232"/>
            <a:chExt cx="96" cy="96"/>
          </a:xfrm>
        </p:grpSpPr>
        <p:sp>
          <p:nvSpPr>
            <p:cNvPr id="27864" name="Oval 932"/>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865" name="Freeform 933"/>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866" name="Freeform 934"/>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867" name="Freeform 935"/>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grpSp>
        <p:nvGrpSpPr>
          <p:cNvPr id="27849" name="Group 936"/>
          <p:cNvGrpSpPr>
            <a:grpSpLocks/>
          </p:cNvGrpSpPr>
          <p:nvPr/>
        </p:nvGrpSpPr>
        <p:grpSpPr bwMode="auto">
          <a:xfrm>
            <a:off x="5638800" y="4219575"/>
            <a:ext cx="152400" cy="152400"/>
            <a:chOff x="1536" y="3232"/>
            <a:chExt cx="96" cy="96"/>
          </a:xfrm>
        </p:grpSpPr>
        <p:sp>
          <p:nvSpPr>
            <p:cNvPr id="27860" name="Oval 937"/>
            <p:cNvSpPr>
              <a:spLocks noChangeArrowheads="1"/>
            </p:cNvSpPr>
            <p:nvPr/>
          </p:nvSpPr>
          <p:spPr bwMode="auto">
            <a:xfrm>
              <a:off x="1536" y="3232"/>
              <a:ext cx="96" cy="96"/>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861" name="Freeform 938"/>
            <p:cNvSpPr>
              <a:spLocks/>
            </p:cNvSpPr>
            <p:nvPr/>
          </p:nvSpPr>
          <p:spPr bwMode="auto">
            <a:xfrm>
              <a:off x="1584" y="3236"/>
              <a:ext cx="1" cy="42"/>
            </a:xfrm>
            <a:custGeom>
              <a:avLst/>
              <a:gdLst>
                <a:gd name="T0" fmla="*/ 0 w 1"/>
                <a:gd name="T1" fmla="*/ 42 h 42"/>
                <a:gd name="T2" fmla="*/ 0 w 1"/>
                <a:gd name="T3" fmla="*/ 0 h 42"/>
                <a:gd name="T4" fmla="*/ 0 60000 65536"/>
                <a:gd name="T5" fmla="*/ 0 60000 65536"/>
                <a:gd name="T6" fmla="*/ 0 w 1"/>
                <a:gd name="T7" fmla="*/ 0 h 42"/>
                <a:gd name="T8" fmla="*/ 1 w 1"/>
                <a:gd name="T9" fmla="*/ 42 h 42"/>
              </a:gdLst>
              <a:ahLst/>
              <a:cxnLst>
                <a:cxn ang="T4">
                  <a:pos x="T0" y="T1"/>
                </a:cxn>
                <a:cxn ang="T5">
                  <a:pos x="T2" y="T3"/>
                </a:cxn>
              </a:cxnLst>
              <a:rect l="T6" t="T7" r="T8" b="T9"/>
              <a:pathLst>
                <a:path w="1" h="42">
                  <a:moveTo>
                    <a:pt x="0" y="42"/>
                  </a:moveTo>
                  <a:lnTo>
                    <a:pt x="0" y="0"/>
                  </a:lnTo>
                </a:path>
              </a:pathLst>
            </a:custGeom>
            <a:noFill/>
            <a:ln w="9525">
              <a:solidFill>
                <a:schemeClr val="tx1"/>
              </a:solidFill>
              <a:round/>
              <a:headEnd type="none" w="med" len="med"/>
              <a:tailEnd type="none" w="med" len="med"/>
            </a:ln>
          </p:spPr>
          <p:txBody>
            <a:bodyPr/>
            <a:lstStyle/>
            <a:p>
              <a:endParaRPr lang="en-IN"/>
            </a:p>
          </p:txBody>
        </p:sp>
        <p:sp>
          <p:nvSpPr>
            <p:cNvPr id="27862" name="Freeform 939"/>
            <p:cNvSpPr>
              <a:spLocks/>
            </p:cNvSpPr>
            <p:nvPr/>
          </p:nvSpPr>
          <p:spPr bwMode="auto">
            <a:xfrm>
              <a:off x="1586" y="3279"/>
              <a:ext cx="39" cy="27"/>
            </a:xfrm>
            <a:custGeom>
              <a:avLst/>
              <a:gdLst>
                <a:gd name="T0" fmla="*/ 0 w 39"/>
                <a:gd name="T1" fmla="*/ 0 h 27"/>
                <a:gd name="T2" fmla="*/ 39 w 39"/>
                <a:gd name="T3" fmla="*/ 27 h 27"/>
                <a:gd name="T4" fmla="*/ 0 60000 65536"/>
                <a:gd name="T5" fmla="*/ 0 60000 65536"/>
                <a:gd name="T6" fmla="*/ 0 w 39"/>
                <a:gd name="T7" fmla="*/ 0 h 27"/>
                <a:gd name="T8" fmla="*/ 39 w 39"/>
                <a:gd name="T9" fmla="*/ 27 h 27"/>
              </a:gdLst>
              <a:ahLst/>
              <a:cxnLst>
                <a:cxn ang="T4">
                  <a:pos x="T0" y="T1"/>
                </a:cxn>
                <a:cxn ang="T5">
                  <a:pos x="T2" y="T3"/>
                </a:cxn>
              </a:cxnLst>
              <a:rect l="T6" t="T7" r="T8" b="T9"/>
              <a:pathLst>
                <a:path w="39" h="27">
                  <a:moveTo>
                    <a:pt x="0" y="0"/>
                  </a:moveTo>
                  <a:lnTo>
                    <a:pt x="39" y="27"/>
                  </a:lnTo>
                </a:path>
              </a:pathLst>
            </a:custGeom>
            <a:noFill/>
            <a:ln w="9525">
              <a:solidFill>
                <a:schemeClr val="tx1"/>
              </a:solidFill>
              <a:round/>
              <a:headEnd type="none" w="med" len="med"/>
              <a:tailEnd type="none" w="med" len="med"/>
            </a:ln>
          </p:spPr>
          <p:txBody>
            <a:bodyPr/>
            <a:lstStyle/>
            <a:p>
              <a:endParaRPr lang="en-IN"/>
            </a:p>
          </p:txBody>
        </p:sp>
        <p:sp>
          <p:nvSpPr>
            <p:cNvPr id="27863" name="Freeform 940"/>
            <p:cNvSpPr>
              <a:spLocks/>
            </p:cNvSpPr>
            <p:nvPr/>
          </p:nvSpPr>
          <p:spPr bwMode="auto">
            <a:xfrm>
              <a:off x="1550" y="3278"/>
              <a:ext cx="34" cy="36"/>
            </a:xfrm>
            <a:custGeom>
              <a:avLst/>
              <a:gdLst>
                <a:gd name="T0" fmla="*/ 34 w 34"/>
                <a:gd name="T1" fmla="*/ 0 h 36"/>
                <a:gd name="T2" fmla="*/ 0 w 34"/>
                <a:gd name="T3" fmla="*/ 36 h 36"/>
                <a:gd name="T4" fmla="*/ 0 60000 65536"/>
                <a:gd name="T5" fmla="*/ 0 60000 65536"/>
                <a:gd name="T6" fmla="*/ 0 w 34"/>
                <a:gd name="T7" fmla="*/ 0 h 36"/>
                <a:gd name="T8" fmla="*/ 34 w 34"/>
                <a:gd name="T9" fmla="*/ 36 h 36"/>
              </a:gdLst>
              <a:ahLst/>
              <a:cxnLst>
                <a:cxn ang="T4">
                  <a:pos x="T0" y="T1"/>
                </a:cxn>
                <a:cxn ang="T5">
                  <a:pos x="T2" y="T3"/>
                </a:cxn>
              </a:cxnLst>
              <a:rect l="T6" t="T7" r="T8" b="T9"/>
              <a:pathLst>
                <a:path w="34" h="36">
                  <a:moveTo>
                    <a:pt x="34" y="0"/>
                  </a:moveTo>
                  <a:lnTo>
                    <a:pt x="0" y="36"/>
                  </a:lnTo>
                </a:path>
              </a:pathLst>
            </a:custGeom>
            <a:noFill/>
            <a:ln w="9525">
              <a:solidFill>
                <a:schemeClr val="tx1"/>
              </a:solidFill>
              <a:round/>
              <a:headEnd type="none" w="med" len="med"/>
              <a:tailEnd type="none" w="med" len="med"/>
            </a:ln>
          </p:spPr>
          <p:txBody>
            <a:bodyPr/>
            <a:lstStyle/>
            <a:p>
              <a:endParaRPr lang="en-IN"/>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8" presetClass="emph" presetSubtype="0" repeatCount="indefinite" fill="hold" nodeType="withEffect">
                                  <p:stCondLst>
                                    <p:cond delay="0"/>
                                  </p:stCondLst>
                                  <p:childTnLst>
                                    <p:animRot by="-21600000">
                                      <p:cBhvr>
                                        <p:cTn id="8" dur="2000" fill="hold"/>
                                        <p:tgtEl>
                                          <p:spTgt spid="7"/>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8"/>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000" fill="hold"/>
                                        <p:tgtEl>
                                          <p:spTgt spid="9"/>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000" fill="hold"/>
                                        <p:tgtEl>
                                          <p:spTgt spid="10"/>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000" fill="hold"/>
                                        <p:tgtEl>
                                          <p:spTgt spid="11"/>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2000" fill="hold"/>
                                        <p:tgtEl>
                                          <p:spTgt spid="12"/>
                                        </p:tgtEl>
                                        <p:attrNameLst>
                                          <p:attrName>r</p:attrName>
                                        </p:attrNameLst>
                                      </p:cBhvr>
                                    </p:animRot>
                                  </p:childTnLst>
                                </p:cTn>
                              </p:par>
                              <p:par>
                                <p:cTn id="19" presetID="8" presetClass="emph" presetSubtype="0" repeatCount="indefinite" fill="hold" nodeType="withEffect">
                                  <p:stCondLst>
                                    <p:cond delay="0"/>
                                  </p:stCondLst>
                                  <p:childTnLst>
                                    <p:animRot by="21600000">
                                      <p:cBhvr>
                                        <p:cTn id="20" dur="2000" fill="hold"/>
                                        <p:tgtEl>
                                          <p:spTgt spid="13"/>
                                        </p:tgtEl>
                                        <p:attrNameLst>
                                          <p:attrName>r</p:attrName>
                                        </p:attrNameLst>
                                      </p:cBhvr>
                                    </p:animRot>
                                  </p:childTnLst>
                                </p:cTn>
                              </p:par>
                              <p:par>
                                <p:cTn id="21" presetID="8" presetClass="emph" presetSubtype="0" repeatCount="indefinite" fill="hold" nodeType="withEffect">
                                  <p:stCondLst>
                                    <p:cond delay="0"/>
                                  </p:stCondLst>
                                  <p:childTnLst>
                                    <p:animRot by="21600000">
                                      <p:cBhvr>
                                        <p:cTn id="22" dur="2000" fill="hold"/>
                                        <p:tgtEl>
                                          <p:spTgt spid="14"/>
                                        </p:tgtEl>
                                        <p:attrNameLst>
                                          <p:attrName>r</p:attrName>
                                        </p:attrNameLst>
                                      </p:cBhvr>
                                    </p:animRot>
                                  </p:childTnLst>
                                </p:cTn>
                              </p:par>
                              <p:par>
                                <p:cTn id="23" presetID="8" presetClass="emph" presetSubtype="0" repeatCount="indefinite" fill="hold" nodeType="withEffect">
                                  <p:stCondLst>
                                    <p:cond delay="0"/>
                                  </p:stCondLst>
                                  <p:childTnLst>
                                    <p:animRot by="-21600000">
                                      <p:cBhvr>
                                        <p:cTn id="24" dur="2000" fill="hold"/>
                                        <p:tgtEl>
                                          <p:spTgt spid="15"/>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2000" fill="hold"/>
                                        <p:tgtEl>
                                          <p:spTgt spid="16"/>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000" fill="hold"/>
                                        <p:tgtEl>
                                          <p:spTgt spid="17"/>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 fill="hold"/>
                                        <p:tgtEl>
                                          <p:spTgt spid="18"/>
                                        </p:tgtEl>
                                        <p:attrNameLst>
                                          <p:attrName>r</p:attrName>
                                        </p:attrNameLst>
                                      </p:cBhvr>
                                    </p:animRot>
                                  </p:childTnLst>
                                </p:cTn>
                              </p:par>
                              <p:par>
                                <p:cTn id="31" presetID="8" presetClass="emph" presetSubtype="0" repeatCount="indefinite" fill="hold" nodeType="withEffect">
                                  <p:stCondLst>
                                    <p:cond delay="0"/>
                                  </p:stCondLst>
                                  <p:childTnLst>
                                    <p:animRot by="-21600000">
                                      <p:cBhvr>
                                        <p:cTn id="32" dur="2000" fill="hold"/>
                                        <p:tgtEl>
                                          <p:spTgt spid="19"/>
                                        </p:tgtEl>
                                        <p:attrNameLst>
                                          <p:attrName>r</p:attrName>
                                        </p:attrNameLst>
                                      </p:cBhvr>
                                    </p:animRot>
                                  </p:childTnLst>
                                </p:cTn>
                              </p:par>
                              <p:par>
                                <p:cTn id="33" presetID="8" presetClass="emph" presetSubtype="0" repeatCount="indefinite" fill="hold" nodeType="withEffect">
                                  <p:stCondLst>
                                    <p:cond delay="0"/>
                                  </p:stCondLst>
                                  <p:childTnLst>
                                    <p:animRot by="21600000">
                                      <p:cBhvr>
                                        <p:cTn id="34" dur="2000" fill="hold"/>
                                        <p:tgtEl>
                                          <p:spTgt spid="20"/>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000" fill="hold"/>
                                        <p:tgtEl>
                                          <p:spTgt spid="21"/>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22"/>
                                        </p:tgtEl>
                                        <p:attrNameLst>
                                          <p:attrName>r</p:attrName>
                                        </p:attrNameLst>
                                      </p:cBhvr>
                                    </p:animRot>
                                  </p:childTnLst>
                                </p:cTn>
                              </p:par>
                              <p:par>
                                <p:cTn id="39" presetID="8" presetClass="emph" presetSubtype="0" repeatCount="indefinite" fill="hold" nodeType="withEffect">
                                  <p:stCondLst>
                                    <p:cond delay="0"/>
                                  </p:stCondLst>
                                  <p:childTnLst>
                                    <p:animRot by="-21600000">
                                      <p:cBhvr>
                                        <p:cTn id="40" dur="2000" fill="hold"/>
                                        <p:tgtEl>
                                          <p:spTgt spid="23"/>
                                        </p:tgtEl>
                                        <p:attrNameLst>
                                          <p:attrName>r</p:attrName>
                                        </p:attrNameLst>
                                      </p:cBhvr>
                                    </p:animRot>
                                  </p:childTnLst>
                                </p:cTn>
                              </p:par>
                              <p:par>
                                <p:cTn id="41" presetID="8" presetClass="emph" presetSubtype="0" repeatCount="indefinite" fill="hold" nodeType="withEffect">
                                  <p:stCondLst>
                                    <p:cond delay="0"/>
                                  </p:stCondLst>
                                  <p:childTnLst>
                                    <p:animRot by="-21600000">
                                      <p:cBhvr>
                                        <p:cTn id="42" dur="2000" fill="hold"/>
                                        <p:tgtEl>
                                          <p:spTgt spid="24"/>
                                        </p:tgtEl>
                                        <p:attrNameLst>
                                          <p:attrName>r</p:attrName>
                                        </p:attrNameLst>
                                      </p:cBhvr>
                                    </p:animRot>
                                  </p:childTnLst>
                                </p:cTn>
                              </p:par>
                              <p:par>
                                <p:cTn id="43" presetID="8" presetClass="emph" presetSubtype="0" repeatCount="indefinite" fill="hold" nodeType="withEffect">
                                  <p:stCondLst>
                                    <p:cond delay="0"/>
                                  </p:stCondLst>
                                  <p:childTnLst>
                                    <p:animRot by="21600000">
                                      <p:cBhvr>
                                        <p:cTn id="44" dur="2000" fill="hold"/>
                                        <p:tgtEl>
                                          <p:spTgt spid="25"/>
                                        </p:tgtEl>
                                        <p:attrNameLst>
                                          <p:attrName>r</p:attrName>
                                        </p:attrNameLst>
                                      </p:cBhvr>
                                    </p:animRot>
                                  </p:childTnLst>
                                </p:cTn>
                              </p:par>
                              <p:par>
                                <p:cTn id="45" presetID="8" presetClass="emph" presetSubtype="0" repeatCount="indefinite" fill="hold" nodeType="withEffect">
                                  <p:stCondLst>
                                    <p:cond delay="0"/>
                                  </p:stCondLst>
                                  <p:childTnLst>
                                    <p:animRot by="-21600000">
                                      <p:cBhvr>
                                        <p:cTn id="46" dur="2000" fill="hold"/>
                                        <p:tgtEl>
                                          <p:spTgt spid="26"/>
                                        </p:tgtEl>
                                        <p:attrNameLst>
                                          <p:attrName>r</p:attrName>
                                        </p:attrNameLst>
                                      </p:cBhvr>
                                    </p:animRot>
                                  </p:childTnLst>
                                </p:cTn>
                              </p:par>
                              <p:par>
                                <p:cTn id="47" presetID="8" presetClass="emph" presetSubtype="0" repeatCount="indefinite" fill="hold" nodeType="withEffect">
                                  <p:stCondLst>
                                    <p:cond delay="0"/>
                                  </p:stCondLst>
                                  <p:childTnLst>
                                    <p:animRot by="21600000">
                                      <p:cBhvr>
                                        <p:cTn id="48" dur="2000" fill="hold"/>
                                        <p:tgtEl>
                                          <p:spTgt spid="27"/>
                                        </p:tgtEl>
                                        <p:attrNameLst>
                                          <p:attrName>r</p:attrName>
                                        </p:attrNameLst>
                                      </p:cBhvr>
                                    </p:animRot>
                                  </p:childTnLst>
                                </p:cTn>
                              </p:par>
                              <p:par>
                                <p:cTn id="49" presetID="8" presetClass="emph" presetSubtype="0" repeatCount="indefinite" fill="hold" nodeType="withEffect">
                                  <p:stCondLst>
                                    <p:cond delay="0"/>
                                  </p:stCondLst>
                                  <p:childTnLst>
                                    <p:animRot by="-21600000">
                                      <p:cBhvr>
                                        <p:cTn id="50" dur="2000" fill="hold"/>
                                        <p:tgtEl>
                                          <p:spTgt spid="28"/>
                                        </p:tgtEl>
                                        <p:attrNameLst>
                                          <p:attrName>r</p:attrName>
                                        </p:attrNameLst>
                                      </p:cBhvr>
                                    </p:animRot>
                                  </p:childTnLst>
                                </p:cTn>
                              </p:par>
                              <p:par>
                                <p:cTn id="51" presetID="8" presetClass="emph" presetSubtype="0" repeatCount="indefinite" fill="hold" nodeType="withEffect">
                                  <p:stCondLst>
                                    <p:cond delay="0"/>
                                  </p:stCondLst>
                                  <p:childTnLst>
                                    <p:animRot by="-21600000">
                                      <p:cBhvr>
                                        <p:cTn id="52" dur="2000" fill="hold"/>
                                        <p:tgtEl>
                                          <p:spTgt spid="29"/>
                                        </p:tgtEl>
                                        <p:attrNameLst>
                                          <p:attrName>r</p:attrName>
                                        </p:attrNameLst>
                                      </p:cBhvr>
                                    </p:animRot>
                                  </p:childTnLst>
                                </p:cTn>
                              </p:par>
                              <p:par>
                                <p:cTn id="53" presetID="8" presetClass="emph" presetSubtype="0" repeatCount="indefinite" fill="hold" nodeType="withEffect">
                                  <p:stCondLst>
                                    <p:cond delay="0"/>
                                  </p:stCondLst>
                                  <p:childTnLst>
                                    <p:animRot by="21600000">
                                      <p:cBhvr>
                                        <p:cTn id="54" dur="2000" fill="hold"/>
                                        <p:tgtEl>
                                          <p:spTgt spid="30"/>
                                        </p:tgtEl>
                                        <p:attrNameLst>
                                          <p:attrName>r</p:attrName>
                                        </p:attrNameLst>
                                      </p:cBhvr>
                                    </p:animRot>
                                  </p:childTnLst>
                                </p:cTn>
                              </p:par>
                              <p:par>
                                <p:cTn id="55" presetID="8" presetClass="emph" presetSubtype="0" repeatCount="indefinite" fill="hold" nodeType="withEffect">
                                  <p:stCondLst>
                                    <p:cond delay="0"/>
                                  </p:stCondLst>
                                  <p:childTnLst>
                                    <p:animRot by="21600000">
                                      <p:cBhvr>
                                        <p:cTn id="56" dur="2000" fill="hold"/>
                                        <p:tgtEl>
                                          <p:spTgt spid="31"/>
                                        </p:tgtEl>
                                        <p:attrNameLst>
                                          <p:attrName>r</p:attrName>
                                        </p:attrNameLst>
                                      </p:cBhvr>
                                    </p:animRot>
                                  </p:childTnLst>
                                </p:cTn>
                              </p:par>
                              <p:par>
                                <p:cTn id="57" presetID="8" presetClass="emph" presetSubtype="0" repeatCount="indefinite" fill="hold" nodeType="withEffect">
                                  <p:stCondLst>
                                    <p:cond delay="0"/>
                                  </p:stCondLst>
                                  <p:childTnLst>
                                    <p:animRot by="-21600000">
                                      <p:cBhvr>
                                        <p:cTn id="58" dur="2000" fill="hold"/>
                                        <p:tgtEl>
                                          <p:spTgt spid="59616"/>
                                        </p:tgtEl>
                                        <p:attrNameLst>
                                          <p:attrName>r</p:attrName>
                                        </p:attrNameLst>
                                      </p:cBhvr>
                                    </p:animRot>
                                  </p:childTnLst>
                                </p:cTn>
                              </p:par>
                              <p:par>
                                <p:cTn id="59" presetID="8" presetClass="emph" presetSubtype="0" repeatCount="indefinite" fill="hold" nodeType="withEffect">
                                  <p:stCondLst>
                                    <p:cond delay="0"/>
                                  </p:stCondLst>
                                  <p:childTnLst>
                                    <p:animRot by="21600000">
                                      <p:cBhvr>
                                        <p:cTn id="60" dur="2000" fill="hold"/>
                                        <p:tgtEl>
                                          <p:spTgt spid="59617"/>
                                        </p:tgtEl>
                                        <p:attrNameLst>
                                          <p:attrName>r</p:attrName>
                                        </p:attrNameLst>
                                      </p:cBhvr>
                                    </p:animRot>
                                  </p:childTnLst>
                                </p:cTn>
                              </p:par>
                              <p:par>
                                <p:cTn id="61" presetID="8" presetClass="emph" presetSubtype="0" repeatCount="indefinite" fill="hold" nodeType="withEffect">
                                  <p:stCondLst>
                                    <p:cond delay="0"/>
                                  </p:stCondLst>
                                  <p:childTnLst>
                                    <p:animRot by="-21600000">
                                      <p:cBhvr>
                                        <p:cTn id="62" dur="2000" fill="hold"/>
                                        <p:tgtEl>
                                          <p:spTgt spid="59618"/>
                                        </p:tgtEl>
                                        <p:attrNameLst>
                                          <p:attrName>r</p:attrName>
                                        </p:attrNameLst>
                                      </p:cBhvr>
                                    </p:animRot>
                                  </p:childTnLst>
                                </p:cTn>
                              </p:par>
                              <p:par>
                                <p:cTn id="63" presetID="8" presetClass="emph" presetSubtype="0" repeatCount="indefinite" fill="hold" nodeType="withEffect">
                                  <p:stCondLst>
                                    <p:cond delay="0"/>
                                  </p:stCondLst>
                                  <p:childTnLst>
                                    <p:animRot by="21600000">
                                      <p:cBhvr>
                                        <p:cTn id="64" dur="2000" fill="hold"/>
                                        <p:tgtEl>
                                          <p:spTgt spid="59619"/>
                                        </p:tgtEl>
                                        <p:attrNameLst>
                                          <p:attrName>r</p:attrName>
                                        </p:attrNameLst>
                                      </p:cBhvr>
                                    </p:animRot>
                                  </p:childTnLst>
                                </p:cTn>
                              </p:par>
                              <p:par>
                                <p:cTn id="65" presetID="8" presetClass="emph" presetSubtype="0" repeatCount="indefinite" fill="hold" nodeType="withEffect">
                                  <p:stCondLst>
                                    <p:cond delay="0"/>
                                  </p:stCondLst>
                                  <p:childTnLst>
                                    <p:animRot by="-21600000">
                                      <p:cBhvr>
                                        <p:cTn id="66" dur="2000" fill="hold"/>
                                        <p:tgtEl>
                                          <p:spTgt spid="59620"/>
                                        </p:tgtEl>
                                        <p:attrNameLst>
                                          <p:attrName>r</p:attrName>
                                        </p:attrNameLst>
                                      </p:cBhvr>
                                    </p:animRot>
                                  </p:childTnLst>
                                </p:cTn>
                              </p:par>
                              <p:par>
                                <p:cTn id="67" presetID="8" presetClass="emph" presetSubtype="0" repeatCount="indefinite" fill="hold" nodeType="withEffect">
                                  <p:stCondLst>
                                    <p:cond delay="0"/>
                                  </p:stCondLst>
                                  <p:childTnLst>
                                    <p:animRot by="21600000">
                                      <p:cBhvr>
                                        <p:cTn id="68" dur="2000" fill="hold"/>
                                        <p:tgtEl>
                                          <p:spTgt spid="59621"/>
                                        </p:tgtEl>
                                        <p:attrNameLst>
                                          <p:attrName>r</p:attrName>
                                        </p:attrNameLst>
                                      </p:cBhvr>
                                    </p:animRot>
                                  </p:childTnLst>
                                </p:cTn>
                              </p:par>
                              <p:par>
                                <p:cTn id="69" presetID="8" presetClass="emph" presetSubtype="0" repeatCount="indefinite" fill="hold" nodeType="withEffect">
                                  <p:stCondLst>
                                    <p:cond delay="0"/>
                                  </p:stCondLst>
                                  <p:childTnLst>
                                    <p:animRot by="-21600000">
                                      <p:cBhvr>
                                        <p:cTn id="70" dur="2000" fill="hold"/>
                                        <p:tgtEl>
                                          <p:spTgt spid="59622"/>
                                        </p:tgtEl>
                                        <p:attrNameLst>
                                          <p:attrName>r</p:attrName>
                                        </p:attrNameLst>
                                      </p:cBhvr>
                                    </p:animRot>
                                  </p:childTnLst>
                                </p:cTn>
                              </p:par>
                              <p:par>
                                <p:cTn id="71" presetID="8" presetClass="emph" presetSubtype="0" repeatCount="indefinite" fill="hold" nodeType="withEffect">
                                  <p:stCondLst>
                                    <p:cond delay="0"/>
                                  </p:stCondLst>
                                  <p:childTnLst>
                                    <p:animRot by="-21600000">
                                      <p:cBhvr>
                                        <p:cTn id="72" dur="2000" fill="hold"/>
                                        <p:tgtEl>
                                          <p:spTgt spid="59623"/>
                                        </p:tgtEl>
                                        <p:attrNameLst>
                                          <p:attrName>r</p:attrName>
                                        </p:attrNameLst>
                                      </p:cBhvr>
                                    </p:animRot>
                                  </p:childTnLst>
                                </p:cTn>
                              </p:par>
                              <p:par>
                                <p:cTn id="73" presetID="8" presetClass="emph" presetSubtype="0" repeatCount="indefinite" fill="hold" nodeType="withEffect">
                                  <p:stCondLst>
                                    <p:cond delay="0"/>
                                  </p:stCondLst>
                                  <p:childTnLst>
                                    <p:animRot by="21600000">
                                      <p:cBhvr>
                                        <p:cTn id="74" dur="2000" fill="hold"/>
                                        <p:tgtEl>
                                          <p:spTgt spid="59624"/>
                                        </p:tgtEl>
                                        <p:attrNameLst>
                                          <p:attrName>r</p:attrName>
                                        </p:attrNameLst>
                                      </p:cBhvr>
                                    </p:animRot>
                                  </p:childTnLst>
                                </p:cTn>
                              </p:par>
                              <p:par>
                                <p:cTn id="75" presetID="8" presetClass="emph" presetSubtype="0" repeatCount="indefinite" fill="hold" nodeType="withEffect">
                                  <p:stCondLst>
                                    <p:cond delay="0"/>
                                  </p:stCondLst>
                                  <p:childTnLst>
                                    <p:animRot by="21600000">
                                      <p:cBhvr>
                                        <p:cTn id="76" dur="2000" fill="hold"/>
                                        <p:tgtEl>
                                          <p:spTgt spid="59625"/>
                                        </p:tgtEl>
                                        <p:attrNameLst>
                                          <p:attrName>r</p:attrName>
                                        </p:attrNameLst>
                                      </p:cBhvr>
                                    </p:animRot>
                                  </p:childTnLst>
                                </p:cTn>
                              </p:par>
                              <p:par>
                                <p:cTn id="77" presetID="8" presetClass="emph" presetSubtype="0" repeatCount="indefinite" fill="hold" nodeType="withEffect">
                                  <p:stCondLst>
                                    <p:cond delay="0"/>
                                  </p:stCondLst>
                                  <p:childTnLst>
                                    <p:animRot by="21600000">
                                      <p:cBhvr>
                                        <p:cTn id="78" dur="2000" fill="hold"/>
                                        <p:tgtEl>
                                          <p:spTgt spid="59626"/>
                                        </p:tgtEl>
                                        <p:attrNameLst>
                                          <p:attrName>r</p:attrName>
                                        </p:attrNameLst>
                                      </p:cBhvr>
                                    </p:animRot>
                                  </p:childTnLst>
                                </p:cTn>
                              </p:par>
                              <p:par>
                                <p:cTn id="79" presetID="8" presetClass="emph" presetSubtype="0" repeatCount="indefinite" fill="hold" nodeType="withEffect">
                                  <p:stCondLst>
                                    <p:cond delay="0"/>
                                  </p:stCondLst>
                                  <p:childTnLst>
                                    <p:animRot by="-21600000">
                                      <p:cBhvr>
                                        <p:cTn id="80" dur="2000" fill="hold"/>
                                        <p:tgtEl>
                                          <p:spTgt spid="59638"/>
                                        </p:tgtEl>
                                        <p:attrNameLst>
                                          <p:attrName>r</p:attrName>
                                        </p:attrNameLst>
                                      </p:cBhvr>
                                    </p:animRot>
                                  </p:childTnLst>
                                </p:cTn>
                              </p:par>
                              <p:par>
                                <p:cTn id="81" presetID="8" presetClass="emph" presetSubtype="0" repeatCount="indefinite" fill="hold" nodeType="withEffect">
                                  <p:stCondLst>
                                    <p:cond delay="0"/>
                                  </p:stCondLst>
                                  <p:childTnLst>
                                    <p:animRot by="21600000">
                                      <p:cBhvr>
                                        <p:cTn id="82" dur="2000" fill="hold"/>
                                        <p:tgtEl>
                                          <p:spTgt spid="59639"/>
                                        </p:tgtEl>
                                        <p:attrNameLst>
                                          <p:attrName>r</p:attrName>
                                        </p:attrNameLst>
                                      </p:cBhvr>
                                    </p:animRot>
                                  </p:childTnLst>
                                </p:cTn>
                              </p:par>
                              <p:par>
                                <p:cTn id="83" presetID="8" presetClass="emph" presetSubtype="0" repeatCount="indefinite" fill="hold" nodeType="withEffect">
                                  <p:stCondLst>
                                    <p:cond delay="0"/>
                                  </p:stCondLst>
                                  <p:childTnLst>
                                    <p:animRot by="-21600000">
                                      <p:cBhvr>
                                        <p:cTn id="84" dur="2000" fill="hold"/>
                                        <p:tgtEl>
                                          <p:spTgt spid="59640"/>
                                        </p:tgtEl>
                                        <p:attrNameLst>
                                          <p:attrName>r</p:attrName>
                                        </p:attrNameLst>
                                      </p:cBhvr>
                                    </p:animRot>
                                  </p:childTnLst>
                                </p:cTn>
                              </p:par>
                              <p:par>
                                <p:cTn id="85" presetID="8" presetClass="emph" presetSubtype="0" repeatCount="indefinite" fill="hold" nodeType="withEffect">
                                  <p:stCondLst>
                                    <p:cond delay="0"/>
                                  </p:stCondLst>
                                  <p:childTnLst>
                                    <p:animRot by="21600000">
                                      <p:cBhvr>
                                        <p:cTn id="86" dur="2000" fill="hold"/>
                                        <p:tgtEl>
                                          <p:spTgt spid="59641"/>
                                        </p:tgtEl>
                                        <p:attrNameLst>
                                          <p:attrName>r</p:attrName>
                                        </p:attrNameLst>
                                      </p:cBhvr>
                                    </p:animRot>
                                  </p:childTnLst>
                                </p:cTn>
                              </p:par>
                              <p:par>
                                <p:cTn id="87" presetID="8" presetClass="emph" presetSubtype="0" repeatCount="indefinite" fill="hold" nodeType="withEffect">
                                  <p:stCondLst>
                                    <p:cond delay="0"/>
                                  </p:stCondLst>
                                  <p:childTnLst>
                                    <p:animRot by="-21600000">
                                      <p:cBhvr>
                                        <p:cTn id="88" dur="2000" fill="hold"/>
                                        <p:tgtEl>
                                          <p:spTgt spid="59642"/>
                                        </p:tgtEl>
                                        <p:attrNameLst>
                                          <p:attrName>r</p:attrName>
                                        </p:attrNameLst>
                                      </p:cBhvr>
                                    </p:animRot>
                                  </p:childTnLst>
                                </p:cTn>
                              </p:par>
                              <p:par>
                                <p:cTn id="89" presetID="8" presetClass="emph" presetSubtype="0" repeatCount="indefinite" fill="hold" nodeType="withEffect">
                                  <p:stCondLst>
                                    <p:cond delay="0"/>
                                  </p:stCondLst>
                                  <p:childTnLst>
                                    <p:animRot by="21600000">
                                      <p:cBhvr>
                                        <p:cTn id="90" dur="2000" fill="hold"/>
                                        <p:tgtEl>
                                          <p:spTgt spid="59643"/>
                                        </p:tgtEl>
                                        <p:attrNameLst>
                                          <p:attrName>r</p:attrName>
                                        </p:attrNameLst>
                                      </p:cBhvr>
                                    </p:animRot>
                                  </p:childTnLst>
                                </p:cTn>
                              </p:par>
                              <p:par>
                                <p:cTn id="91" presetID="8" presetClass="emph" presetSubtype="0" repeatCount="indefinite" fill="hold" nodeType="withEffect">
                                  <p:stCondLst>
                                    <p:cond delay="0"/>
                                  </p:stCondLst>
                                  <p:childTnLst>
                                    <p:animRot by="-21600000">
                                      <p:cBhvr>
                                        <p:cTn id="92" dur="2000" fill="hold"/>
                                        <p:tgtEl>
                                          <p:spTgt spid="59644"/>
                                        </p:tgtEl>
                                        <p:attrNameLst>
                                          <p:attrName>r</p:attrName>
                                        </p:attrNameLst>
                                      </p:cBhvr>
                                    </p:animRot>
                                  </p:childTnLst>
                                </p:cTn>
                              </p:par>
                              <p:par>
                                <p:cTn id="93" presetID="8" presetClass="emph" presetSubtype="0" repeatCount="indefinite" fill="hold" nodeType="withEffect">
                                  <p:stCondLst>
                                    <p:cond delay="0"/>
                                  </p:stCondLst>
                                  <p:childTnLst>
                                    <p:animRot by="-21600000">
                                      <p:cBhvr>
                                        <p:cTn id="94" dur="2000" fill="hold"/>
                                        <p:tgtEl>
                                          <p:spTgt spid="59645"/>
                                        </p:tgtEl>
                                        <p:attrNameLst>
                                          <p:attrName>r</p:attrName>
                                        </p:attrNameLst>
                                      </p:cBhvr>
                                    </p:animRot>
                                  </p:childTnLst>
                                </p:cTn>
                              </p:par>
                              <p:par>
                                <p:cTn id="95" presetID="8" presetClass="emph" presetSubtype="0" repeatCount="indefinite" fill="hold" nodeType="withEffect">
                                  <p:stCondLst>
                                    <p:cond delay="0"/>
                                  </p:stCondLst>
                                  <p:childTnLst>
                                    <p:animRot by="-21600000">
                                      <p:cBhvr>
                                        <p:cTn id="96" dur="2000" fill="hold"/>
                                        <p:tgtEl>
                                          <p:spTgt spid="59646"/>
                                        </p:tgtEl>
                                        <p:attrNameLst>
                                          <p:attrName>r</p:attrName>
                                        </p:attrNameLst>
                                      </p:cBhvr>
                                    </p:animRot>
                                  </p:childTnLst>
                                </p:cTn>
                              </p:par>
                              <p:par>
                                <p:cTn id="97" presetID="8" presetClass="emph" presetSubtype="0" repeatCount="indefinite" fill="hold" nodeType="withEffect">
                                  <p:stCondLst>
                                    <p:cond delay="0"/>
                                  </p:stCondLst>
                                  <p:childTnLst>
                                    <p:animRot by="21600000">
                                      <p:cBhvr>
                                        <p:cTn id="98" dur="2000" fill="hold"/>
                                        <p:tgtEl>
                                          <p:spTgt spid="59647"/>
                                        </p:tgtEl>
                                        <p:attrNameLst>
                                          <p:attrName>r</p:attrName>
                                        </p:attrNameLst>
                                      </p:cBhvr>
                                    </p:animRot>
                                  </p:childTnLst>
                                </p:cTn>
                              </p:par>
                              <p:par>
                                <p:cTn id="99" presetID="8" presetClass="emph" presetSubtype="0" repeatCount="indefinite" fill="hold" nodeType="withEffect">
                                  <p:stCondLst>
                                    <p:cond delay="0"/>
                                  </p:stCondLst>
                                  <p:childTnLst>
                                    <p:animRot by="21600000">
                                      <p:cBhvr>
                                        <p:cTn id="100" dur="2000" fill="hold"/>
                                        <p:tgtEl>
                                          <p:spTgt spid="27648"/>
                                        </p:tgtEl>
                                        <p:attrNameLst>
                                          <p:attrName>r</p:attrName>
                                        </p:attrNameLst>
                                      </p:cBhvr>
                                    </p:animRot>
                                  </p:childTnLst>
                                </p:cTn>
                              </p:par>
                              <p:par>
                                <p:cTn id="101" presetID="8" presetClass="emph" presetSubtype="0" repeatCount="indefinite" fill="hold" nodeType="withEffect">
                                  <p:stCondLst>
                                    <p:cond delay="0"/>
                                  </p:stCondLst>
                                  <p:childTnLst>
                                    <p:animRot by="21600000">
                                      <p:cBhvr>
                                        <p:cTn id="102" dur="2000" fill="hold"/>
                                        <p:tgtEl>
                                          <p:spTgt spid="27649"/>
                                        </p:tgtEl>
                                        <p:attrNameLst>
                                          <p:attrName>r</p:attrName>
                                        </p:attrNameLst>
                                      </p:cBhvr>
                                    </p:animRot>
                                  </p:childTnLst>
                                </p:cTn>
                              </p:par>
                              <p:par>
                                <p:cTn id="103" presetID="8" presetClass="emph" presetSubtype="0" repeatCount="indefinite" fill="hold" nodeType="withEffect">
                                  <p:stCondLst>
                                    <p:cond delay="0"/>
                                  </p:stCondLst>
                                  <p:childTnLst>
                                    <p:animRot by="-21600000">
                                      <p:cBhvr>
                                        <p:cTn id="104" dur="2000" fill="hold"/>
                                        <p:tgtEl>
                                          <p:spTgt spid="27663"/>
                                        </p:tgtEl>
                                        <p:attrNameLst>
                                          <p:attrName>r</p:attrName>
                                        </p:attrNameLst>
                                      </p:cBhvr>
                                    </p:animRot>
                                  </p:childTnLst>
                                </p:cTn>
                              </p:par>
                              <p:par>
                                <p:cTn id="105" presetID="8" presetClass="emph" presetSubtype="0" repeatCount="indefinite" fill="hold" nodeType="withEffect">
                                  <p:stCondLst>
                                    <p:cond delay="0"/>
                                  </p:stCondLst>
                                  <p:childTnLst>
                                    <p:animRot by="-21600000">
                                      <p:cBhvr>
                                        <p:cTn id="106" dur="2000" fill="hold"/>
                                        <p:tgtEl>
                                          <p:spTgt spid="27664"/>
                                        </p:tgtEl>
                                        <p:attrNameLst>
                                          <p:attrName>r</p:attrName>
                                        </p:attrNameLst>
                                      </p:cBhvr>
                                    </p:animRot>
                                  </p:childTnLst>
                                </p:cTn>
                              </p:par>
                              <p:par>
                                <p:cTn id="107" presetID="8" presetClass="emph" presetSubtype="0" repeatCount="indefinite" fill="hold" nodeType="withEffect">
                                  <p:stCondLst>
                                    <p:cond delay="0"/>
                                  </p:stCondLst>
                                  <p:childTnLst>
                                    <p:animRot by="21600000">
                                      <p:cBhvr>
                                        <p:cTn id="108" dur="2000" fill="hold"/>
                                        <p:tgtEl>
                                          <p:spTgt spid="27675"/>
                                        </p:tgtEl>
                                        <p:attrNameLst>
                                          <p:attrName>r</p:attrName>
                                        </p:attrNameLst>
                                      </p:cBhvr>
                                    </p:animRot>
                                  </p:childTnLst>
                                </p:cTn>
                              </p:par>
                              <p:par>
                                <p:cTn id="109" presetID="8" presetClass="emph" presetSubtype="0" repeatCount="indefinite" fill="hold" nodeType="withEffect">
                                  <p:stCondLst>
                                    <p:cond delay="0"/>
                                  </p:stCondLst>
                                  <p:childTnLst>
                                    <p:animRot by="-21600000">
                                      <p:cBhvr>
                                        <p:cTn id="110" dur="2000" fill="hold"/>
                                        <p:tgtEl>
                                          <p:spTgt spid="27676"/>
                                        </p:tgtEl>
                                        <p:attrNameLst>
                                          <p:attrName>r</p:attrName>
                                        </p:attrNameLst>
                                      </p:cBhvr>
                                    </p:animRot>
                                  </p:childTnLst>
                                </p:cTn>
                              </p:par>
                              <p:par>
                                <p:cTn id="111" presetID="8" presetClass="emph" presetSubtype="0" repeatCount="indefinite" fill="hold" nodeType="withEffect">
                                  <p:stCondLst>
                                    <p:cond delay="0"/>
                                  </p:stCondLst>
                                  <p:childTnLst>
                                    <p:animRot by="21600000">
                                      <p:cBhvr>
                                        <p:cTn id="112" dur="2000" fill="hold"/>
                                        <p:tgtEl>
                                          <p:spTgt spid="27677"/>
                                        </p:tgtEl>
                                        <p:attrNameLst>
                                          <p:attrName>r</p:attrName>
                                        </p:attrNameLst>
                                      </p:cBhvr>
                                    </p:animRot>
                                  </p:childTnLst>
                                </p:cTn>
                              </p:par>
                              <p:par>
                                <p:cTn id="113" presetID="8" presetClass="emph" presetSubtype="0" repeatCount="indefinite" fill="hold" nodeType="withEffect">
                                  <p:stCondLst>
                                    <p:cond delay="0"/>
                                  </p:stCondLst>
                                  <p:childTnLst>
                                    <p:animRot by="-21600000">
                                      <p:cBhvr>
                                        <p:cTn id="114" dur="2000" fill="hold"/>
                                        <p:tgtEl>
                                          <p:spTgt spid="27678"/>
                                        </p:tgtEl>
                                        <p:attrNameLst>
                                          <p:attrName>r</p:attrName>
                                        </p:attrNameLst>
                                      </p:cBhvr>
                                    </p:animRot>
                                  </p:childTnLst>
                                </p:cTn>
                              </p:par>
                              <p:par>
                                <p:cTn id="115" presetID="8" presetClass="emph" presetSubtype="0" repeatCount="indefinite" fill="hold" nodeType="withEffect">
                                  <p:stCondLst>
                                    <p:cond delay="0"/>
                                  </p:stCondLst>
                                  <p:childTnLst>
                                    <p:animRot by="21600000">
                                      <p:cBhvr>
                                        <p:cTn id="116" dur="2000" fill="hold"/>
                                        <p:tgtEl>
                                          <p:spTgt spid="27679"/>
                                        </p:tgtEl>
                                        <p:attrNameLst>
                                          <p:attrName>r</p:attrName>
                                        </p:attrNameLst>
                                      </p:cBhvr>
                                    </p:animRot>
                                  </p:childTnLst>
                                </p:cTn>
                              </p:par>
                              <p:par>
                                <p:cTn id="117" presetID="8" presetClass="emph" presetSubtype="0" repeatCount="indefinite" fill="hold" nodeType="withEffect">
                                  <p:stCondLst>
                                    <p:cond delay="0"/>
                                  </p:stCondLst>
                                  <p:childTnLst>
                                    <p:animRot by="21600000">
                                      <p:cBhvr>
                                        <p:cTn id="118" dur="2000" fill="hold"/>
                                        <p:tgtEl>
                                          <p:spTgt spid="28405"/>
                                        </p:tgtEl>
                                        <p:attrNameLst>
                                          <p:attrName>r</p:attrName>
                                        </p:attrNameLst>
                                      </p:cBhvr>
                                    </p:animRot>
                                  </p:childTnLst>
                                </p:cTn>
                              </p:par>
                              <p:par>
                                <p:cTn id="119" presetID="8" presetClass="emph" presetSubtype="0" repeatCount="indefinite" fill="hold" nodeType="withEffect">
                                  <p:stCondLst>
                                    <p:cond delay="0"/>
                                  </p:stCondLst>
                                  <p:childTnLst>
                                    <p:animRot by="-21600000">
                                      <p:cBhvr>
                                        <p:cTn id="120" dur="2000" fill="hold"/>
                                        <p:tgtEl>
                                          <p:spTgt spid="27680"/>
                                        </p:tgtEl>
                                        <p:attrNameLst>
                                          <p:attrName>r</p:attrName>
                                        </p:attrNameLst>
                                      </p:cBhvr>
                                    </p:animRot>
                                  </p:childTnLst>
                                </p:cTn>
                              </p:par>
                              <p:par>
                                <p:cTn id="121" presetID="8" presetClass="emph" presetSubtype="0" repeatCount="indefinite" fill="hold" nodeType="withEffect">
                                  <p:stCondLst>
                                    <p:cond delay="0"/>
                                  </p:stCondLst>
                                  <p:childTnLst>
                                    <p:animRot by="21600000">
                                      <p:cBhvr>
                                        <p:cTn id="122" dur="2000" fill="hold"/>
                                        <p:tgtEl>
                                          <p:spTgt spid="27681"/>
                                        </p:tgtEl>
                                        <p:attrNameLst>
                                          <p:attrName>r</p:attrName>
                                        </p:attrNameLst>
                                      </p:cBhvr>
                                    </p:animRot>
                                  </p:childTnLst>
                                </p:cTn>
                              </p:par>
                              <p:par>
                                <p:cTn id="123" presetID="8" presetClass="emph" presetSubtype="0" repeatCount="indefinite" fill="hold" nodeType="withEffect">
                                  <p:stCondLst>
                                    <p:cond delay="0"/>
                                  </p:stCondLst>
                                  <p:childTnLst>
                                    <p:animRot by="-21600000">
                                      <p:cBhvr>
                                        <p:cTn id="124" dur="2000" fill="hold"/>
                                        <p:tgtEl>
                                          <p:spTgt spid="27682"/>
                                        </p:tgtEl>
                                        <p:attrNameLst>
                                          <p:attrName>r</p:attrName>
                                        </p:attrNameLst>
                                      </p:cBhvr>
                                    </p:animRot>
                                  </p:childTnLst>
                                </p:cTn>
                              </p:par>
                              <p:par>
                                <p:cTn id="125" presetID="8" presetClass="emph" presetSubtype="0" repeatCount="indefinite" fill="hold" nodeType="withEffect">
                                  <p:stCondLst>
                                    <p:cond delay="0"/>
                                  </p:stCondLst>
                                  <p:childTnLst>
                                    <p:animRot by="21600000">
                                      <p:cBhvr>
                                        <p:cTn id="126" dur="2000" fill="hold"/>
                                        <p:tgtEl>
                                          <p:spTgt spid="27683"/>
                                        </p:tgtEl>
                                        <p:attrNameLst>
                                          <p:attrName>r</p:attrName>
                                        </p:attrNameLst>
                                      </p:cBhvr>
                                    </p:animRot>
                                  </p:childTnLst>
                                </p:cTn>
                              </p:par>
                              <p:par>
                                <p:cTn id="127" presetID="8" presetClass="emph" presetSubtype="0" repeatCount="indefinite" fill="hold" nodeType="withEffect">
                                  <p:stCondLst>
                                    <p:cond delay="0"/>
                                  </p:stCondLst>
                                  <p:childTnLst>
                                    <p:animRot by="-21600000">
                                      <p:cBhvr>
                                        <p:cTn id="128" dur="2000" fill="hold"/>
                                        <p:tgtEl>
                                          <p:spTgt spid="27684"/>
                                        </p:tgtEl>
                                        <p:attrNameLst>
                                          <p:attrName>r</p:attrName>
                                        </p:attrNameLst>
                                      </p:cBhvr>
                                    </p:animRot>
                                  </p:childTnLst>
                                </p:cTn>
                              </p:par>
                              <p:par>
                                <p:cTn id="129" presetID="8" presetClass="emph" presetSubtype="0" repeatCount="indefinite" fill="hold" nodeType="withEffect">
                                  <p:stCondLst>
                                    <p:cond delay="0"/>
                                  </p:stCondLst>
                                  <p:childTnLst>
                                    <p:animRot by="21600000">
                                      <p:cBhvr>
                                        <p:cTn id="130" dur="2000" fill="hold"/>
                                        <p:tgtEl>
                                          <p:spTgt spid="27685"/>
                                        </p:tgtEl>
                                        <p:attrNameLst>
                                          <p:attrName>r</p:attrName>
                                        </p:attrNameLst>
                                      </p:cBhvr>
                                    </p:animRot>
                                  </p:childTnLst>
                                </p:cTn>
                              </p:par>
                              <p:par>
                                <p:cTn id="131" presetID="8" presetClass="emph" presetSubtype="0" repeatCount="indefinite" fill="hold" nodeType="withEffect">
                                  <p:stCondLst>
                                    <p:cond delay="0"/>
                                  </p:stCondLst>
                                  <p:childTnLst>
                                    <p:animRot by="-21600000">
                                      <p:cBhvr>
                                        <p:cTn id="132" dur="2000" fill="hold"/>
                                        <p:tgtEl>
                                          <p:spTgt spid="27686"/>
                                        </p:tgtEl>
                                        <p:attrNameLst>
                                          <p:attrName>r</p:attrName>
                                        </p:attrNameLst>
                                      </p:cBhvr>
                                    </p:animRot>
                                  </p:childTnLst>
                                </p:cTn>
                              </p:par>
                              <p:par>
                                <p:cTn id="133" presetID="8" presetClass="emph" presetSubtype="0" repeatCount="indefinite" fill="hold" nodeType="withEffect">
                                  <p:stCondLst>
                                    <p:cond delay="0"/>
                                  </p:stCondLst>
                                  <p:childTnLst>
                                    <p:animRot by="-21600000">
                                      <p:cBhvr>
                                        <p:cTn id="134" dur="2000" fill="hold"/>
                                        <p:tgtEl>
                                          <p:spTgt spid="27687"/>
                                        </p:tgtEl>
                                        <p:attrNameLst>
                                          <p:attrName>r</p:attrName>
                                        </p:attrNameLst>
                                      </p:cBhvr>
                                    </p:animRot>
                                  </p:childTnLst>
                                </p:cTn>
                              </p:par>
                              <p:par>
                                <p:cTn id="135" presetID="8" presetClass="emph" presetSubtype="0" repeatCount="indefinite" fill="hold" nodeType="withEffect">
                                  <p:stCondLst>
                                    <p:cond delay="0"/>
                                  </p:stCondLst>
                                  <p:childTnLst>
                                    <p:animRot by="21600000">
                                      <p:cBhvr>
                                        <p:cTn id="136" dur="2000" fill="hold"/>
                                        <p:tgtEl>
                                          <p:spTgt spid="27688"/>
                                        </p:tgtEl>
                                        <p:attrNameLst>
                                          <p:attrName>r</p:attrName>
                                        </p:attrNameLst>
                                      </p:cBhvr>
                                    </p:animRot>
                                  </p:childTnLst>
                                </p:cTn>
                              </p:par>
                              <p:par>
                                <p:cTn id="137" presetID="8" presetClass="emph" presetSubtype="0" repeatCount="indefinite" fill="hold" nodeType="withEffect">
                                  <p:stCondLst>
                                    <p:cond delay="0"/>
                                  </p:stCondLst>
                                  <p:childTnLst>
                                    <p:animRot by="-21600000">
                                      <p:cBhvr>
                                        <p:cTn id="138" dur="2000" fill="hold"/>
                                        <p:tgtEl>
                                          <p:spTgt spid="27689"/>
                                        </p:tgtEl>
                                        <p:attrNameLst>
                                          <p:attrName>r</p:attrName>
                                        </p:attrNameLst>
                                      </p:cBhvr>
                                    </p:animRot>
                                  </p:childTnLst>
                                </p:cTn>
                              </p:par>
                              <p:par>
                                <p:cTn id="139" presetID="8" presetClass="emph" presetSubtype="0" repeatCount="indefinite" fill="hold" nodeType="withEffect">
                                  <p:stCondLst>
                                    <p:cond delay="0"/>
                                  </p:stCondLst>
                                  <p:childTnLst>
                                    <p:animRot by="-21600000">
                                      <p:cBhvr>
                                        <p:cTn id="140" dur="2000" fill="hold"/>
                                        <p:tgtEl>
                                          <p:spTgt spid="27690"/>
                                        </p:tgtEl>
                                        <p:attrNameLst>
                                          <p:attrName>r</p:attrName>
                                        </p:attrNameLst>
                                      </p:cBhvr>
                                    </p:animRot>
                                  </p:childTnLst>
                                </p:cTn>
                              </p:par>
                              <p:par>
                                <p:cTn id="141" presetID="8" presetClass="emph" presetSubtype="0" repeatCount="indefinite" fill="hold" nodeType="withEffect">
                                  <p:stCondLst>
                                    <p:cond delay="0"/>
                                  </p:stCondLst>
                                  <p:childTnLst>
                                    <p:animRot by="21600000">
                                      <p:cBhvr>
                                        <p:cTn id="142" dur="2000" fill="hold"/>
                                        <p:tgtEl>
                                          <p:spTgt spid="27691"/>
                                        </p:tgtEl>
                                        <p:attrNameLst>
                                          <p:attrName>r</p:attrName>
                                        </p:attrNameLst>
                                      </p:cBhvr>
                                    </p:animRot>
                                  </p:childTnLst>
                                </p:cTn>
                              </p:par>
                              <p:par>
                                <p:cTn id="143" presetID="8" presetClass="emph" presetSubtype="0" repeatCount="indefinite" fill="hold" nodeType="withEffect">
                                  <p:stCondLst>
                                    <p:cond delay="0"/>
                                  </p:stCondLst>
                                  <p:childTnLst>
                                    <p:animRot by="21600000">
                                      <p:cBhvr>
                                        <p:cTn id="144" dur="2000" fill="hold"/>
                                        <p:tgtEl>
                                          <p:spTgt spid="27692"/>
                                        </p:tgtEl>
                                        <p:attrNameLst>
                                          <p:attrName>r</p:attrName>
                                        </p:attrNameLst>
                                      </p:cBhvr>
                                    </p:animRot>
                                  </p:childTnLst>
                                </p:cTn>
                              </p:par>
                              <p:par>
                                <p:cTn id="145" presetID="8" presetClass="emph" presetSubtype="0" repeatCount="indefinite" fill="hold" nodeType="withEffect">
                                  <p:stCondLst>
                                    <p:cond delay="0"/>
                                  </p:stCondLst>
                                  <p:childTnLst>
                                    <p:animRot by="21600000">
                                      <p:cBhvr>
                                        <p:cTn id="146" dur="2000" fill="hold"/>
                                        <p:tgtEl>
                                          <p:spTgt spid="27696"/>
                                        </p:tgtEl>
                                        <p:attrNameLst>
                                          <p:attrName>r</p:attrName>
                                        </p:attrNameLst>
                                      </p:cBhvr>
                                    </p:animRot>
                                  </p:childTnLst>
                                </p:cTn>
                              </p:par>
                              <p:par>
                                <p:cTn id="147" presetID="8" presetClass="emph" presetSubtype="0" repeatCount="indefinite" fill="hold" nodeType="withEffect">
                                  <p:stCondLst>
                                    <p:cond delay="0"/>
                                  </p:stCondLst>
                                  <p:childTnLst>
                                    <p:animRot by="-21600000">
                                      <p:cBhvr>
                                        <p:cTn id="148" dur="2000" fill="hold"/>
                                        <p:tgtEl>
                                          <p:spTgt spid="27697"/>
                                        </p:tgtEl>
                                        <p:attrNameLst>
                                          <p:attrName>r</p:attrName>
                                        </p:attrNameLst>
                                      </p:cBhvr>
                                    </p:animRot>
                                  </p:childTnLst>
                                </p:cTn>
                              </p:par>
                              <p:par>
                                <p:cTn id="149" presetID="8" presetClass="emph" presetSubtype="0" repeatCount="indefinite" fill="hold" nodeType="withEffect">
                                  <p:stCondLst>
                                    <p:cond delay="0"/>
                                  </p:stCondLst>
                                  <p:childTnLst>
                                    <p:animRot by="-21600000">
                                      <p:cBhvr>
                                        <p:cTn id="150" dur="2000" fill="hold"/>
                                        <p:tgtEl>
                                          <p:spTgt spid="27698"/>
                                        </p:tgtEl>
                                        <p:attrNameLst>
                                          <p:attrName>r</p:attrName>
                                        </p:attrNameLst>
                                      </p:cBhvr>
                                    </p:animRot>
                                  </p:childTnLst>
                                </p:cTn>
                              </p:par>
                              <p:par>
                                <p:cTn id="151" presetID="8" presetClass="emph" presetSubtype="0" repeatCount="indefinite" fill="hold" nodeType="withEffect">
                                  <p:stCondLst>
                                    <p:cond delay="0"/>
                                  </p:stCondLst>
                                  <p:childTnLst>
                                    <p:animRot by="-21600000">
                                      <p:cBhvr>
                                        <p:cTn id="152" dur="2000" fill="hold"/>
                                        <p:tgtEl>
                                          <p:spTgt spid="27699"/>
                                        </p:tgtEl>
                                        <p:attrNameLst>
                                          <p:attrName>r</p:attrName>
                                        </p:attrNameLst>
                                      </p:cBhvr>
                                    </p:animRot>
                                  </p:childTnLst>
                                </p:cTn>
                              </p:par>
                              <p:par>
                                <p:cTn id="153" presetID="8" presetClass="emph" presetSubtype="0" repeatCount="indefinite" fill="hold" nodeType="withEffect">
                                  <p:stCondLst>
                                    <p:cond delay="0"/>
                                  </p:stCondLst>
                                  <p:childTnLst>
                                    <p:animRot by="21600000">
                                      <p:cBhvr>
                                        <p:cTn id="154" dur="2000" fill="hold"/>
                                        <p:tgtEl>
                                          <p:spTgt spid="27700"/>
                                        </p:tgtEl>
                                        <p:attrNameLst>
                                          <p:attrName>r</p:attrName>
                                        </p:attrNameLst>
                                      </p:cBhvr>
                                    </p:animRot>
                                  </p:childTnLst>
                                </p:cTn>
                              </p:par>
                              <p:par>
                                <p:cTn id="155" presetID="8" presetClass="emph" presetSubtype="0" repeatCount="indefinite" fill="hold" nodeType="withEffect">
                                  <p:stCondLst>
                                    <p:cond delay="0"/>
                                  </p:stCondLst>
                                  <p:childTnLst>
                                    <p:animRot by="21600000">
                                      <p:cBhvr>
                                        <p:cTn id="156" dur="2000" fill="hold"/>
                                        <p:tgtEl>
                                          <p:spTgt spid="27701"/>
                                        </p:tgtEl>
                                        <p:attrNameLst>
                                          <p:attrName>r</p:attrName>
                                        </p:attrNameLst>
                                      </p:cBhvr>
                                    </p:animRot>
                                  </p:childTnLst>
                                </p:cTn>
                              </p:par>
                              <p:par>
                                <p:cTn id="157" presetID="8" presetClass="emph" presetSubtype="0" repeatCount="indefinite" fill="hold" nodeType="withEffect">
                                  <p:stCondLst>
                                    <p:cond delay="0"/>
                                  </p:stCondLst>
                                  <p:childTnLst>
                                    <p:animRot by="21600000">
                                      <p:cBhvr>
                                        <p:cTn id="158" dur="2000" fill="hold"/>
                                        <p:tgtEl>
                                          <p:spTgt spid="27702"/>
                                        </p:tgtEl>
                                        <p:attrNameLst>
                                          <p:attrName>r</p:attrName>
                                        </p:attrNameLst>
                                      </p:cBhvr>
                                    </p:animRot>
                                  </p:childTnLst>
                                </p:cTn>
                              </p:par>
                              <p:par>
                                <p:cTn id="159" presetID="8" presetClass="emph" presetSubtype="0" repeatCount="indefinite" fill="hold" nodeType="withEffect">
                                  <p:stCondLst>
                                    <p:cond delay="0"/>
                                  </p:stCondLst>
                                  <p:childTnLst>
                                    <p:animRot by="-21600000">
                                      <p:cBhvr>
                                        <p:cTn id="160" dur="2000" fill="hold"/>
                                        <p:tgtEl>
                                          <p:spTgt spid="27703"/>
                                        </p:tgtEl>
                                        <p:attrNameLst>
                                          <p:attrName>r</p:attrName>
                                        </p:attrNameLst>
                                      </p:cBhvr>
                                    </p:animRot>
                                  </p:childTnLst>
                                </p:cTn>
                              </p:par>
                              <p:par>
                                <p:cTn id="161" presetID="8" presetClass="emph" presetSubtype="0" repeatCount="indefinite" fill="hold" nodeType="withEffect">
                                  <p:stCondLst>
                                    <p:cond delay="0"/>
                                  </p:stCondLst>
                                  <p:childTnLst>
                                    <p:animRot by="21600000">
                                      <p:cBhvr>
                                        <p:cTn id="162" dur="2000" fill="hold"/>
                                        <p:tgtEl>
                                          <p:spTgt spid="27704"/>
                                        </p:tgtEl>
                                        <p:attrNameLst>
                                          <p:attrName>r</p:attrName>
                                        </p:attrNameLst>
                                      </p:cBhvr>
                                    </p:animRot>
                                  </p:childTnLst>
                                </p:cTn>
                              </p:par>
                              <p:par>
                                <p:cTn id="163" presetID="8" presetClass="emph" presetSubtype="0" repeatCount="indefinite" fill="hold" nodeType="withEffect">
                                  <p:stCondLst>
                                    <p:cond delay="0"/>
                                  </p:stCondLst>
                                  <p:childTnLst>
                                    <p:animRot by="-21600000">
                                      <p:cBhvr>
                                        <p:cTn id="164" dur="2000" fill="hold"/>
                                        <p:tgtEl>
                                          <p:spTgt spid="27707"/>
                                        </p:tgtEl>
                                        <p:attrNameLst>
                                          <p:attrName>r</p:attrName>
                                        </p:attrNameLst>
                                      </p:cBhvr>
                                    </p:animRot>
                                  </p:childTnLst>
                                </p:cTn>
                              </p:par>
                              <p:par>
                                <p:cTn id="165" presetID="8" presetClass="emph" presetSubtype="0" repeatCount="indefinite" fill="hold" nodeType="withEffect">
                                  <p:stCondLst>
                                    <p:cond delay="0"/>
                                  </p:stCondLst>
                                  <p:childTnLst>
                                    <p:animRot by="-21600000">
                                      <p:cBhvr>
                                        <p:cTn id="166" dur="2000" fill="hold"/>
                                        <p:tgtEl>
                                          <p:spTgt spid="27708"/>
                                        </p:tgtEl>
                                        <p:attrNameLst>
                                          <p:attrName>r</p:attrName>
                                        </p:attrNameLst>
                                      </p:cBhvr>
                                    </p:animRot>
                                  </p:childTnLst>
                                </p:cTn>
                              </p:par>
                              <p:par>
                                <p:cTn id="167" presetID="8" presetClass="emph" presetSubtype="0" repeatCount="indefinite" fill="hold" nodeType="withEffect">
                                  <p:stCondLst>
                                    <p:cond delay="0"/>
                                  </p:stCondLst>
                                  <p:childTnLst>
                                    <p:animRot by="-21600000">
                                      <p:cBhvr>
                                        <p:cTn id="168" dur="2000" fill="hold"/>
                                        <p:tgtEl>
                                          <p:spTgt spid="27709"/>
                                        </p:tgtEl>
                                        <p:attrNameLst>
                                          <p:attrName>r</p:attrName>
                                        </p:attrNameLst>
                                      </p:cBhvr>
                                    </p:animRot>
                                  </p:childTnLst>
                                </p:cTn>
                              </p:par>
                              <p:par>
                                <p:cTn id="169" presetID="8" presetClass="emph" presetSubtype="0" repeatCount="indefinite" fill="hold" nodeType="withEffect">
                                  <p:stCondLst>
                                    <p:cond delay="0"/>
                                  </p:stCondLst>
                                  <p:childTnLst>
                                    <p:animRot by="-21600000">
                                      <p:cBhvr>
                                        <p:cTn id="170" dur="2000" fill="hold"/>
                                        <p:tgtEl>
                                          <p:spTgt spid="27710"/>
                                        </p:tgtEl>
                                        <p:attrNameLst>
                                          <p:attrName>r</p:attrName>
                                        </p:attrNameLst>
                                      </p:cBhvr>
                                    </p:animRot>
                                  </p:childTnLst>
                                </p:cTn>
                              </p:par>
                              <p:par>
                                <p:cTn id="171" presetID="8" presetClass="emph" presetSubtype="0" repeatCount="indefinite" fill="hold" nodeType="withEffect">
                                  <p:stCondLst>
                                    <p:cond delay="0"/>
                                  </p:stCondLst>
                                  <p:childTnLst>
                                    <p:animRot by="21600000">
                                      <p:cBhvr>
                                        <p:cTn id="172" dur="2000" fill="hold"/>
                                        <p:tgtEl>
                                          <p:spTgt spid="27711"/>
                                        </p:tgtEl>
                                        <p:attrNameLst>
                                          <p:attrName>r</p:attrName>
                                        </p:attrNameLst>
                                      </p:cBhvr>
                                    </p:animRot>
                                  </p:childTnLst>
                                </p:cTn>
                              </p:par>
                              <p:par>
                                <p:cTn id="173" presetID="8" presetClass="emph" presetSubtype="0" repeatCount="indefinite" fill="hold" nodeType="withEffect">
                                  <p:stCondLst>
                                    <p:cond delay="0"/>
                                  </p:stCondLst>
                                  <p:childTnLst>
                                    <p:animRot by="21600000">
                                      <p:cBhvr>
                                        <p:cTn id="174" dur="2000" fill="hold"/>
                                        <p:tgtEl>
                                          <p:spTgt spid="28430"/>
                                        </p:tgtEl>
                                        <p:attrNameLst>
                                          <p:attrName>r</p:attrName>
                                        </p:attrNameLst>
                                      </p:cBhvr>
                                    </p:animRot>
                                  </p:childTnLst>
                                </p:cTn>
                              </p:par>
                              <p:par>
                                <p:cTn id="175" presetID="8" presetClass="emph" presetSubtype="0" repeatCount="indefinite" fill="hold" nodeType="withEffect">
                                  <p:stCondLst>
                                    <p:cond delay="0"/>
                                  </p:stCondLst>
                                  <p:childTnLst>
                                    <p:animRot by="21600000">
                                      <p:cBhvr>
                                        <p:cTn id="176" dur="2000" fill="hold"/>
                                        <p:tgtEl>
                                          <p:spTgt spid="28434"/>
                                        </p:tgtEl>
                                        <p:attrNameLst>
                                          <p:attrName>r</p:attrName>
                                        </p:attrNameLst>
                                      </p:cBhvr>
                                    </p:animRot>
                                  </p:childTnLst>
                                </p:cTn>
                              </p:par>
                              <p:par>
                                <p:cTn id="177" presetID="8" presetClass="emph" presetSubtype="0" repeatCount="indefinite" fill="hold" nodeType="withEffect">
                                  <p:stCondLst>
                                    <p:cond delay="0"/>
                                  </p:stCondLst>
                                  <p:childTnLst>
                                    <p:animRot by="21600000">
                                      <p:cBhvr>
                                        <p:cTn id="178" dur="2000" fill="hold"/>
                                        <p:tgtEl>
                                          <p:spTgt spid="28435"/>
                                        </p:tgtEl>
                                        <p:attrNameLst>
                                          <p:attrName>r</p:attrName>
                                        </p:attrNameLst>
                                      </p:cBhvr>
                                    </p:animRot>
                                  </p:childTnLst>
                                </p:cTn>
                              </p:par>
                              <p:par>
                                <p:cTn id="179" presetID="8" presetClass="emph" presetSubtype="0" repeatCount="indefinite" fill="hold" nodeType="withEffect">
                                  <p:stCondLst>
                                    <p:cond delay="0"/>
                                  </p:stCondLst>
                                  <p:childTnLst>
                                    <p:animRot by="-21600000">
                                      <p:cBhvr>
                                        <p:cTn id="180" dur="2000" fill="hold"/>
                                        <p:tgtEl>
                                          <p:spTgt spid="28436"/>
                                        </p:tgtEl>
                                        <p:attrNameLst>
                                          <p:attrName>r</p:attrName>
                                        </p:attrNameLst>
                                      </p:cBhvr>
                                    </p:animRot>
                                  </p:childTnLst>
                                </p:cTn>
                              </p:par>
                              <p:par>
                                <p:cTn id="181" presetID="8" presetClass="emph" presetSubtype="0" repeatCount="indefinite" fill="hold" nodeType="withEffect">
                                  <p:stCondLst>
                                    <p:cond delay="0"/>
                                  </p:stCondLst>
                                  <p:childTnLst>
                                    <p:animRot by="-21600000">
                                      <p:cBhvr>
                                        <p:cTn id="182" dur="2000" fill="hold"/>
                                        <p:tgtEl>
                                          <p:spTgt spid="28437"/>
                                        </p:tgtEl>
                                        <p:attrNameLst>
                                          <p:attrName>r</p:attrName>
                                        </p:attrNameLst>
                                      </p:cBhvr>
                                    </p:animRot>
                                  </p:childTnLst>
                                </p:cTn>
                              </p:par>
                              <p:par>
                                <p:cTn id="183" presetID="8" presetClass="emph" presetSubtype="0" repeatCount="indefinite" fill="hold" nodeType="withEffect">
                                  <p:stCondLst>
                                    <p:cond delay="0"/>
                                  </p:stCondLst>
                                  <p:childTnLst>
                                    <p:animRot by="21600000">
                                      <p:cBhvr>
                                        <p:cTn id="184" dur="2000" fill="hold"/>
                                        <p:tgtEl>
                                          <p:spTgt spid="28438"/>
                                        </p:tgtEl>
                                        <p:attrNameLst>
                                          <p:attrName>r</p:attrName>
                                        </p:attrNameLst>
                                      </p:cBhvr>
                                    </p:animRot>
                                  </p:childTnLst>
                                </p:cTn>
                              </p:par>
                              <p:par>
                                <p:cTn id="185" presetID="8" presetClass="emph" presetSubtype="0" repeatCount="indefinite" fill="hold" nodeType="withEffect">
                                  <p:stCondLst>
                                    <p:cond delay="0"/>
                                  </p:stCondLst>
                                  <p:childTnLst>
                                    <p:animRot by="-21600000">
                                      <p:cBhvr>
                                        <p:cTn id="186" dur="2000" fill="hold"/>
                                        <p:tgtEl>
                                          <p:spTgt spid="28439"/>
                                        </p:tgtEl>
                                        <p:attrNameLst>
                                          <p:attrName>r</p:attrName>
                                        </p:attrNameLst>
                                      </p:cBhvr>
                                    </p:animRot>
                                  </p:childTnLst>
                                </p:cTn>
                              </p:par>
                              <p:par>
                                <p:cTn id="187" presetID="8" presetClass="emph" presetSubtype="0" repeatCount="indefinite" fill="hold" nodeType="withEffect">
                                  <p:stCondLst>
                                    <p:cond delay="0"/>
                                  </p:stCondLst>
                                  <p:childTnLst>
                                    <p:animRot by="-21600000">
                                      <p:cBhvr>
                                        <p:cTn id="188" dur="2000" fill="hold"/>
                                        <p:tgtEl>
                                          <p:spTgt spid="28440"/>
                                        </p:tgtEl>
                                        <p:attrNameLst>
                                          <p:attrName>r</p:attrName>
                                        </p:attrNameLst>
                                      </p:cBhvr>
                                    </p:animRot>
                                  </p:childTnLst>
                                </p:cTn>
                              </p:par>
                              <p:par>
                                <p:cTn id="189" presetID="8" presetClass="emph" presetSubtype="0" repeatCount="indefinite" fill="hold" nodeType="withEffect">
                                  <p:stCondLst>
                                    <p:cond delay="0"/>
                                  </p:stCondLst>
                                  <p:childTnLst>
                                    <p:animRot by="21600000">
                                      <p:cBhvr>
                                        <p:cTn id="190" dur="2000" fill="hold"/>
                                        <p:tgtEl>
                                          <p:spTgt spid="28441"/>
                                        </p:tgtEl>
                                        <p:attrNameLst>
                                          <p:attrName>r</p:attrName>
                                        </p:attrNameLst>
                                      </p:cBhvr>
                                    </p:animRot>
                                  </p:childTnLst>
                                </p:cTn>
                              </p:par>
                              <p:par>
                                <p:cTn id="191" presetID="8" presetClass="emph" presetSubtype="0" repeatCount="indefinite" fill="hold" nodeType="withEffect">
                                  <p:stCondLst>
                                    <p:cond delay="0"/>
                                  </p:stCondLst>
                                  <p:childTnLst>
                                    <p:animRot by="-21600000">
                                      <p:cBhvr>
                                        <p:cTn id="192" dur="2000" fill="hold"/>
                                        <p:tgtEl>
                                          <p:spTgt spid="28442"/>
                                        </p:tgtEl>
                                        <p:attrNameLst>
                                          <p:attrName>r</p:attrName>
                                        </p:attrNameLst>
                                      </p:cBhvr>
                                    </p:animRot>
                                  </p:childTnLst>
                                </p:cTn>
                              </p:par>
                              <p:par>
                                <p:cTn id="193" presetID="8" presetClass="emph" presetSubtype="0" repeatCount="indefinite" fill="hold" nodeType="withEffect">
                                  <p:stCondLst>
                                    <p:cond delay="0"/>
                                  </p:stCondLst>
                                  <p:childTnLst>
                                    <p:animRot by="21600000">
                                      <p:cBhvr>
                                        <p:cTn id="194" dur="2000" fill="hold"/>
                                        <p:tgtEl>
                                          <p:spTgt spid="28443"/>
                                        </p:tgtEl>
                                        <p:attrNameLst>
                                          <p:attrName>r</p:attrName>
                                        </p:attrNameLst>
                                      </p:cBhvr>
                                    </p:animRot>
                                  </p:childTnLst>
                                </p:cTn>
                              </p:par>
                              <p:par>
                                <p:cTn id="195" presetID="8" presetClass="emph" presetSubtype="0" repeatCount="indefinite" fill="hold" nodeType="withEffect">
                                  <p:stCondLst>
                                    <p:cond delay="0"/>
                                  </p:stCondLst>
                                  <p:childTnLst>
                                    <p:animRot by="21600000">
                                      <p:cBhvr>
                                        <p:cTn id="196" dur="2000" fill="hold"/>
                                        <p:tgtEl>
                                          <p:spTgt spid="28444"/>
                                        </p:tgtEl>
                                        <p:attrNameLst>
                                          <p:attrName>r</p:attrName>
                                        </p:attrNameLst>
                                      </p:cBhvr>
                                    </p:animRot>
                                  </p:childTnLst>
                                </p:cTn>
                              </p:par>
                              <p:par>
                                <p:cTn id="197" presetID="8" presetClass="emph" presetSubtype="0" repeatCount="indefinite" fill="hold" nodeType="withEffect">
                                  <p:stCondLst>
                                    <p:cond delay="0"/>
                                  </p:stCondLst>
                                  <p:childTnLst>
                                    <p:animRot by="-21600000">
                                      <p:cBhvr>
                                        <p:cTn id="198" dur="2000" fill="hold"/>
                                        <p:tgtEl>
                                          <p:spTgt spid="28445"/>
                                        </p:tgtEl>
                                        <p:attrNameLst>
                                          <p:attrName>r</p:attrName>
                                        </p:attrNameLst>
                                      </p:cBhvr>
                                    </p:animRot>
                                  </p:childTnLst>
                                </p:cTn>
                              </p:par>
                              <p:par>
                                <p:cTn id="199" presetID="8" presetClass="emph" presetSubtype="0" repeatCount="indefinite" fill="hold" nodeType="withEffect">
                                  <p:stCondLst>
                                    <p:cond delay="0"/>
                                  </p:stCondLst>
                                  <p:childTnLst>
                                    <p:animRot by="-21600000">
                                      <p:cBhvr>
                                        <p:cTn id="200" dur="2000" fill="hold"/>
                                        <p:tgtEl>
                                          <p:spTgt spid="28446"/>
                                        </p:tgtEl>
                                        <p:attrNameLst>
                                          <p:attrName>r</p:attrName>
                                        </p:attrNameLst>
                                      </p:cBhvr>
                                    </p:animRot>
                                  </p:childTnLst>
                                </p:cTn>
                              </p:par>
                              <p:par>
                                <p:cTn id="201" presetID="8" presetClass="emph" presetSubtype="0" repeatCount="indefinite" fill="hold" nodeType="withEffect">
                                  <p:stCondLst>
                                    <p:cond delay="0"/>
                                  </p:stCondLst>
                                  <p:childTnLst>
                                    <p:animRot by="21600000">
                                      <p:cBhvr>
                                        <p:cTn id="202" dur="2000" fill="hold"/>
                                        <p:tgtEl>
                                          <p:spTgt spid="28447"/>
                                        </p:tgtEl>
                                        <p:attrNameLst>
                                          <p:attrName>r</p:attrName>
                                        </p:attrNameLst>
                                      </p:cBhvr>
                                    </p:animRot>
                                  </p:childTnLst>
                                </p:cTn>
                              </p:par>
                              <p:par>
                                <p:cTn id="203" presetID="8" presetClass="emph" presetSubtype="0" repeatCount="indefinite" fill="hold" nodeType="withEffect">
                                  <p:stCondLst>
                                    <p:cond delay="0"/>
                                  </p:stCondLst>
                                  <p:childTnLst>
                                    <p:animRot by="21600000">
                                      <p:cBhvr>
                                        <p:cTn id="204" dur="2000" fill="hold"/>
                                        <p:tgtEl>
                                          <p:spTgt spid="27712"/>
                                        </p:tgtEl>
                                        <p:attrNameLst>
                                          <p:attrName>r</p:attrName>
                                        </p:attrNameLst>
                                      </p:cBhvr>
                                    </p:animRot>
                                  </p:childTnLst>
                                </p:cTn>
                              </p:par>
                              <p:par>
                                <p:cTn id="205" presetID="8" presetClass="emph" presetSubtype="0" repeatCount="indefinite" fill="hold" nodeType="withEffect">
                                  <p:stCondLst>
                                    <p:cond delay="0"/>
                                  </p:stCondLst>
                                  <p:childTnLst>
                                    <p:animRot by="21600000">
                                      <p:cBhvr>
                                        <p:cTn id="206" dur="2000" fill="hold"/>
                                        <p:tgtEl>
                                          <p:spTgt spid="27713"/>
                                        </p:tgtEl>
                                        <p:attrNameLst>
                                          <p:attrName>r</p:attrName>
                                        </p:attrNameLst>
                                      </p:cBhvr>
                                    </p:animRot>
                                  </p:childTnLst>
                                </p:cTn>
                              </p:par>
                              <p:par>
                                <p:cTn id="207" presetID="8" presetClass="emph" presetSubtype="0" repeatCount="indefinite" fill="hold" nodeType="withEffect">
                                  <p:stCondLst>
                                    <p:cond delay="0"/>
                                  </p:stCondLst>
                                  <p:childTnLst>
                                    <p:animRot by="-21600000">
                                      <p:cBhvr>
                                        <p:cTn id="208" dur="2000" fill="hold"/>
                                        <p:tgtEl>
                                          <p:spTgt spid="27714"/>
                                        </p:tgtEl>
                                        <p:attrNameLst>
                                          <p:attrName>r</p:attrName>
                                        </p:attrNameLst>
                                      </p:cBhvr>
                                    </p:animRot>
                                  </p:childTnLst>
                                </p:cTn>
                              </p:par>
                              <p:par>
                                <p:cTn id="209" presetID="8" presetClass="emph" presetSubtype="0" repeatCount="indefinite" fill="hold" nodeType="withEffect">
                                  <p:stCondLst>
                                    <p:cond delay="0"/>
                                  </p:stCondLst>
                                  <p:childTnLst>
                                    <p:animRot by="-21600000">
                                      <p:cBhvr>
                                        <p:cTn id="210" dur="2000" fill="hold"/>
                                        <p:tgtEl>
                                          <p:spTgt spid="27715"/>
                                        </p:tgtEl>
                                        <p:attrNameLst>
                                          <p:attrName>r</p:attrName>
                                        </p:attrNameLst>
                                      </p:cBhvr>
                                    </p:animRot>
                                  </p:childTnLst>
                                </p:cTn>
                              </p:par>
                              <p:par>
                                <p:cTn id="211" presetID="8" presetClass="emph" presetSubtype="0" repeatCount="indefinite" fill="hold" nodeType="withEffect">
                                  <p:stCondLst>
                                    <p:cond delay="0"/>
                                  </p:stCondLst>
                                  <p:childTnLst>
                                    <p:animRot by="-21600000">
                                      <p:cBhvr>
                                        <p:cTn id="212" dur="2000" fill="hold"/>
                                        <p:tgtEl>
                                          <p:spTgt spid="27716"/>
                                        </p:tgtEl>
                                        <p:attrNameLst>
                                          <p:attrName>r</p:attrName>
                                        </p:attrNameLst>
                                      </p:cBhvr>
                                    </p:animRot>
                                  </p:childTnLst>
                                </p:cTn>
                              </p:par>
                              <p:par>
                                <p:cTn id="213" presetID="8" presetClass="emph" presetSubtype="0" repeatCount="indefinite" fill="hold" nodeType="withEffect">
                                  <p:stCondLst>
                                    <p:cond delay="0"/>
                                  </p:stCondLst>
                                  <p:childTnLst>
                                    <p:animRot by="-21600000">
                                      <p:cBhvr>
                                        <p:cTn id="214" dur="2000" fill="hold"/>
                                        <p:tgtEl>
                                          <p:spTgt spid="27717"/>
                                        </p:tgtEl>
                                        <p:attrNameLst>
                                          <p:attrName>r</p:attrName>
                                        </p:attrNameLst>
                                      </p:cBhvr>
                                    </p:animRot>
                                  </p:childTnLst>
                                </p:cTn>
                              </p:par>
                              <p:par>
                                <p:cTn id="215" presetID="8" presetClass="emph" presetSubtype="0" repeatCount="indefinite" fill="hold" nodeType="withEffect">
                                  <p:stCondLst>
                                    <p:cond delay="0"/>
                                  </p:stCondLst>
                                  <p:childTnLst>
                                    <p:animRot by="-21600000">
                                      <p:cBhvr>
                                        <p:cTn id="216" dur="2000" fill="hold"/>
                                        <p:tgtEl>
                                          <p:spTgt spid="27719"/>
                                        </p:tgtEl>
                                        <p:attrNameLst>
                                          <p:attrName>r</p:attrName>
                                        </p:attrNameLst>
                                      </p:cBhvr>
                                    </p:animRot>
                                  </p:childTnLst>
                                </p:cTn>
                              </p:par>
                              <p:par>
                                <p:cTn id="217" presetID="8" presetClass="emph" presetSubtype="0" repeatCount="indefinite" fill="hold" nodeType="withEffect">
                                  <p:stCondLst>
                                    <p:cond delay="0"/>
                                  </p:stCondLst>
                                  <p:childTnLst>
                                    <p:animRot by="21600000">
                                      <p:cBhvr>
                                        <p:cTn id="218" dur="2000" fill="hold"/>
                                        <p:tgtEl>
                                          <p:spTgt spid="27723"/>
                                        </p:tgtEl>
                                        <p:attrNameLst>
                                          <p:attrName>r</p:attrName>
                                        </p:attrNameLst>
                                      </p:cBhvr>
                                    </p:animRot>
                                  </p:childTnLst>
                                </p:cTn>
                              </p:par>
                              <p:par>
                                <p:cTn id="219" presetID="8" presetClass="emph" presetSubtype="0" repeatCount="indefinite" fill="hold" nodeType="withEffect">
                                  <p:stCondLst>
                                    <p:cond delay="0"/>
                                  </p:stCondLst>
                                  <p:childTnLst>
                                    <p:animRot by="21600000">
                                      <p:cBhvr>
                                        <p:cTn id="220" dur="2000" fill="hold"/>
                                        <p:tgtEl>
                                          <p:spTgt spid="27724"/>
                                        </p:tgtEl>
                                        <p:attrNameLst>
                                          <p:attrName>r</p:attrName>
                                        </p:attrNameLst>
                                      </p:cBhvr>
                                    </p:animRot>
                                  </p:childTnLst>
                                </p:cTn>
                              </p:par>
                              <p:par>
                                <p:cTn id="221" presetID="8" presetClass="emph" presetSubtype="0" repeatCount="indefinite" fill="hold" nodeType="withEffect">
                                  <p:stCondLst>
                                    <p:cond delay="0"/>
                                  </p:stCondLst>
                                  <p:childTnLst>
                                    <p:animRot by="21600000">
                                      <p:cBhvr>
                                        <p:cTn id="222" dur="2000" fill="hold"/>
                                        <p:tgtEl>
                                          <p:spTgt spid="27725"/>
                                        </p:tgtEl>
                                        <p:attrNameLst>
                                          <p:attrName>r</p:attrName>
                                        </p:attrNameLst>
                                      </p:cBhvr>
                                    </p:animRot>
                                  </p:childTnLst>
                                </p:cTn>
                              </p:par>
                              <p:par>
                                <p:cTn id="223" presetID="8" presetClass="emph" presetSubtype="0" repeatCount="indefinite" fill="hold" nodeType="withEffect">
                                  <p:stCondLst>
                                    <p:cond delay="0"/>
                                  </p:stCondLst>
                                  <p:childTnLst>
                                    <p:animRot by="21600000">
                                      <p:cBhvr>
                                        <p:cTn id="224" dur="2000" fill="hold"/>
                                        <p:tgtEl>
                                          <p:spTgt spid="27726"/>
                                        </p:tgtEl>
                                        <p:attrNameLst>
                                          <p:attrName>r</p:attrName>
                                        </p:attrNameLst>
                                      </p:cBhvr>
                                    </p:animRot>
                                  </p:childTnLst>
                                </p:cTn>
                              </p:par>
                              <p:par>
                                <p:cTn id="225" presetID="8" presetClass="emph" presetSubtype="0" repeatCount="indefinite" fill="hold" nodeType="withEffect">
                                  <p:stCondLst>
                                    <p:cond delay="0"/>
                                  </p:stCondLst>
                                  <p:childTnLst>
                                    <p:animRot by="21600000">
                                      <p:cBhvr>
                                        <p:cTn id="226" dur="2000" fill="hold"/>
                                        <p:tgtEl>
                                          <p:spTgt spid="27727"/>
                                        </p:tgtEl>
                                        <p:attrNameLst>
                                          <p:attrName>r</p:attrName>
                                        </p:attrNameLst>
                                      </p:cBhvr>
                                    </p:animRot>
                                  </p:childTnLst>
                                </p:cTn>
                              </p:par>
                              <p:par>
                                <p:cTn id="227" presetID="8" presetClass="emph" presetSubtype="0" repeatCount="indefinite" fill="hold" nodeType="withEffect">
                                  <p:stCondLst>
                                    <p:cond delay="0"/>
                                  </p:stCondLst>
                                  <p:childTnLst>
                                    <p:animRot by="21600000">
                                      <p:cBhvr>
                                        <p:cTn id="228" dur="2000" fill="hold"/>
                                        <p:tgtEl>
                                          <p:spTgt spid="27728"/>
                                        </p:tgtEl>
                                        <p:attrNameLst>
                                          <p:attrName>r</p:attrName>
                                        </p:attrNameLst>
                                      </p:cBhvr>
                                    </p:animRot>
                                  </p:childTnLst>
                                </p:cTn>
                              </p:par>
                              <p:par>
                                <p:cTn id="229" presetID="8" presetClass="emph" presetSubtype="0" repeatCount="indefinite" fill="hold" nodeType="withEffect">
                                  <p:stCondLst>
                                    <p:cond delay="0"/>
                                  </p:stCondLst>
                                  <p:childTnLst>
                                    <p:animRot by="-21600000">
                                      <p:cBhvr>
                                        <p:cTn id="230" dur="2000" fill="hold"/>
                                        <p:tgtEl>
                                          <p:spTgt spid="27729"/>
                                        </p:tgtEl>
                                        <p:attrNameLst>
                                          <p:attrName>r</p:attrName>
                                        </p:attrNameLst>
                                      </p:cBhvr>
                                    </p:animRot>
                                  </p:childTnLst>
                                </p:cTn>
                              </p:par>
                              <p:par>
                                <p:cTn id="231" presetID="8" presetClass="emph" presetSubtype="0" repeatCount="indefinite" fill="hold" nodeType="withEffect">
                                  <p:stCondLst>
                                    <p:cond delay="0"/>
                                  </p:stCondLst>
                                  <p:childTnLst>
                                    <p:animRot by="-21600000">
                                      <p:cBhvr>
                                        <p:cTn id="232" dur="2000" fill="hold"/>
                                        <p:tgtEl>
                                          <p:spTgt spid="27730"/>
                                        </p:tgtEl>
                                        <p:attrNameLst>
                                          <p:attrName>r</p:attrName>
                                        </p:attrNameLst>
                                      </p:cBhvr>
                                    </p:animRot>
                                  </p:childTnLst>
                                </p:cTn>
                              </p:par>
                              <p:par>
                                <p:cTn id="233" presetID="8" presetClass="emph" presetSubtype="0" repeatCount="indefinite" fill="hold" nodeType="withEffect">
                                  <p:stCondLst>
                                    <p:cond delay="0"/>
                                  </p:stCondLst>
                                  <p:childTnLst>
                                    <p:animRot by="-21600000">
                                      <p:cBhvr>
                                        <p:cTn id="234" dur="2000" fill="hold"/>
                                        <p:tgtEl>
                                          <p:spTgt spid="27731"/>
                                        </p:tgtEl>
                                        <p:attrNameLst>
                                          <p:attrName>r</p:attrName>
                                        </p:attrNameLst>
                                      </p:cBhvr>
                                    </p:animRot>
                                  </p:childTnLst>
                                </p:cTn>
                              </p:par>
                              <p:par>
                                <p:cTn id="235" presetID="8" presetClass="emph" presetSubtype="0" repeatCount="indefinite" fill="hold" nodeType="withEffect">
                                  <p:stCondLst>
                                    <p:cond delay="0"/>
                                  </p:stCondLst>
                                  <p:childTnLst>
                                    <p:animRot by="21600000">
                                      <p:cBhvr>
                                        <p:cTn id="236" dur="2000" fill="hold"/>
                                        <p:tgtEl>
                                          <p:spTgt spid="27732"/>
                                        </p:tgtEl>
                                        <p:attrNameLst>
                                          <p:attrName>r</p:attrName>
                                        </p:attrNameLst>
                                      </p:cBhvr>
                                    </p:animRot>
                                  </p:childTnLst>
                                </p:cTn>
                              </p:par>
                              <p:par>
                                <p:cTn id="237" presetID="8" presetClass="emph" presetSubtype="0" repeatCount="indefinite" fill="hold" nodeType="withEffect">
                                  <p:stCondLst>
                                    <p:cond delay="0"/>
                                  </p:stCondLst>
                                  <p:childTnLst>
                                    <p:animRot by="-21600000">
                                      <p:cBhvr>
                                        <p:cTn id="238" dur="2000" fill="hold"/>
                                        <p:tgtEl>
                                          <p:spTgt spid="27733"/>
                                        </p:tgtEl>
                                        <p:attrNameLst>
                                          <p:attrName>r</p:attrName>
                                        </p:attrNameLst>
                                      </p:cBhvr>
                                    </p:animRot>
                                  </p:childTnLst>
                                </p:cTn>
                              </p:par>
                              <p:par>
                                <p:cTn id="239" presetID="8" presetClass="emph" presetSubtype="0" repeatCount="indefinite" fill="hold" nodeType="withEffect">
                                  <p:stCondLst>
                                    <p:cond delay="0"/>
                                  </p:stCondLst>
                                  <p:childTnLst>
                                    <p:animRot by="21600000">
                                      <p:cBhvr>
                                        <p:cTn id="240" dur="2000" fill="hold"/>
                                        <p:tgtEl>
                                          <p:spTgt spid="27734"/>
                                        </p:tgtEl>
                                        <p:attrNameLst>
                                          <p:attrName>r</p:attrName>
                                        </p:attrNameLst>
                                      </p:cBhvr>
                                    </p:animRot>
                                  </p:childTnLst>
                                </p:cTn>
                              </p:par>
                              <p:par>
                                <p:cTn id="241" presetID="8" presetClass="emph" presetSubtype="0" repeatCount="indefinite" fill="hold" nodeType="withEffect">
                                  <p:stCondLst>
                                    <p:cond delay="0"/>
                                  </p:stCondLst>
                                  <p:childTnLst>
                                    <p:animRot by="-21600000">
                                      <p:cBhvr>
                                        <p:cTn id="242" dur="2000" fill="hold"/>
                                        <p:tgtEl>
                                          <p:spTgt spid="27735"/>
                                        </p:tgtEl>
                                        <p:attrNameLst>
                                          <p:attrName>r</p:attrName>
                                        </p:attrNameLst>
                                      </p:cBhvr>
                                    </p:animRot>
                                  </p:childTnLst>
                                </p:cTn>
                              </p:par>
                              <p:par>
                                <p:cTn id="243" presetID="8" presetClass="emph" presetSubtype="0" repeatCount="indefinite" fill="hold" nodeType="withEffect">
                                  <p:stCondLst>
                                    <p:cond delay="0"/>
                                  </p:stCondLst>
                                  <p:childTnLst>
                                    <p:animRot by="21600000">
                                      <p:cBhvr>
                                        <p:cTn id="244" dur="2000" fill="hold"/>
                                        <p:tgtEl>
                                          <p:spTgt spid="27736"/>
                                        </p:tgtEl>
                                        <p:attrNameLst>
                                          <p:attrName>r</p:attrName>
                                        </p:attrNameLst>
                                      </p:cBhvr>
                                    </p:animRot>
                                  </p:childTnLst>
                                </p:cTn>
                              </p:par>
                              <p:par>
                                <p:cTn id="245" presetID="8" presetClass="emph" presetSubtype="0" repeatCount="indefinite" fill="hold" nodeType="withEffect">
                                  <p:stCondLst>
                                    <p:cond delay="0"/>
                                  </p:stCondLst>
                                  <p:childTnLst>
                                    <p:animRot by="-21600000">
                                      <p:cBhvr>
                                        <p:cTn id="246" dur="2000" fill="hold"/>
                                        <p:tgtEl>
                                          <p:spTgt spid="27737"/>
                                        </p:tgtEl>
                                        <p:attrNameLst>
                                          <p:attrName>r</p:attrName>
                                        </p:attrNameLst>
                                      </p:cBhvr>
                                    </p:animRot>
                                  </p:childTnLst>
                                </p:cTn>
                              </p:par>
                              <p:par>
                                <p:cTn id="247" presetID="8" presetClass="emph" presetSubtype="0" repeatCount="indefinite" fill="hold" nodeType="withEffect">
                                  <p:stCondLst>
                                    <p:cond delay="0"/>
                                  </p:stCondLst>
                                  <p:childTnLst>
                                    <p:animRot by="21600000">
                                      <p:cBhvr>
                                        <p:cTn id="248" dur="2000" fill="hold"/>
                                        <p:tgtEl>
                                          <p:spTgt spid="27738"/>
                                        </p:tgtEl>
                                        <p:attrNameLst>
                                          <p:attrName>r</p:attrName>
                                        </p:attrNameLst>
                                      </p:cBhvr>
                                    </p:animRot>
                                  </p:childTnLst>
                                </p:cTn>
                              </p:par>
                              <p:par>
                                <p:cTn id="249" presetID="8" presetClass="emph" presetSubtype="0" repeatCount="indefinite" fill="hold" nodeType="withEffect">
                                  <p:stCondLst>
                                    <p:cond delay="0"/>
                                  </p:stCondLst>
                                  <p:childTnLst>
                                    <p:animRot by="21600000">
                                      <p:cBhvr>
                                        <p:cTn id="250" dur="2000" fill="hold"/>
                                        <p:tgtEl>
                                          <p:spTgt spid="27739"/>
                                        </p:tgtEl>
                                        <p:attrNameLst>
                                          <p:attrName>r</p:attrName>
                                        </p:attrNameLst>
                                      </p:cBhvr>
                                    </p:animRot>
                                  </p:childTnLst>
                                </p:cTn>
                              </p:par>
                              <p:par>
                                <p:cTn id="251" presetID="8" presetClass="emph" presetSubtype="0" repeatCount="indefinite" fill="hold" nodeType="withEffect">
                                  <p:stCondLst>
                                    <p:cond delay="0"/>
                                  </p:stCondLst>
                                  <p:childTnLst>
                                    <p:animRot by="21600000">
                                      <p:cBhvr>
                                        <p:cTn id="252" dur="2000" fill="hold"/>
                                        <p:tgtEl>
                                          <p:spTgt spid="27740"/>
                                        </p:tgtEl>
                                        <p:attrNameLst>
                                          <p:attrName>r</p:attrName>
                                        </p:attrNameLst>
                                      </p:cBhvr>
                                    </p:animRot>
                                  </p:childTnLst>
                                </p:cTn>
                              </p:par>
                              <p:par>
                                <p:cTn id="253" presetID="8" presetClass="emph" presetSubtype="0" repeatCount="indefinite" fill="hold" nodeType="withEffect">
                                  <p:stCondLst>
                                    <p:cond delay="0"/>
                                  </p:stCondLst>
                                  <p:childTnLst>
                                    <p:animRot by="-21600000">
                                      <p:cBhvr>
                                        <p:cTn id="254" dur="2000" fill="hold"/>
                                        <p:tgtEl>
                                          <p:spTgt spid="27741"/>
                                        </p:tgtEl>
                                        <p:attrNameLst>
                                          <p:attrName>r</p:attrName>
                                        </p:attrNameLst>
                                      </p:cBhvr>
                                    </p:animRot>
                                  </p:childTnLst>
                                </p:cTn>
                              </p:par>
                              <p:par>
                                <p:cTn id="255" presetID="8" presetClass="emph" presetSubtype="0" repeatCount="indefinite" fill="hold" nodeType="withEffect">
                                  <p:stCondLst>
                                    <p:cond delay="0"/>
                                  </p:stCondLst>
                                  <p:childTnLst>
                                    <p:animRot by="-21600000">
                                      <p:cBhvr>
                                        <p:cTn id="256" dur="2000" fill="hold"/>
                                        <p:tgtEl>
                                          <p:spTgt spid="27742"/>
                                        </p:tgtEl>
                                        <p:attrNameLst>
                                          <p:attrName>r</p:attrName>
                                        </p:attrNameLst>
                                      </p:cBhvr>
                                    </p:animRot>
                                  </p:childTnLst>
                                </p:cTn>
                              </p:par>
                              <p:par>
                                <p:cTn id="257" presetID="8" presetClass="emph" presetSubtype="0" repeatCount="indefinite" fill="hold" nodeType="withEffect">
                                  <p:stCondLst>
                                    <p:cond delay="0"/>
                                  </p:stCondLst>
                                  <p:childTnLst>
                                    <p:animRot by="-21600000">
                                      <p:cBhvr>
                                        <p:cTn id="258" dur="2000" fill="hold"/>
                                        <p:tgtEl>
                                          <p:spTgt spid="27743"/>
                                        </p:tgtEl>
                                        <p:attrNameLst>
                                          <p:attrName>r</p:attrName>
                                        </p:attrNameLst>
                                      </p:cBhvr>
                                    </p:animRot>
                                  </p:childTnLst>
                                </p:cTn>
                              </p:par>
                              <p:par>
                                <p:cTn id="259" presetID="8" presetClass="emph" presetSubtype="0" repeatCount="indefinite" fill="hold" nodeType="withEffect">
                                  <p:stCondLst>
                                    <p:cond delay="0"/>
                                  </p:stCondLst>
                                  <p:childTnLst>
                                    <p:animRot by="21600000">
                                      <p:cBhvr>
                                        <p:cTn id="260" dur="2000" fill="hold"/>
                                        <p:tgtEl>
                                          <p:spTgt spid="27840"/>
                                        </p:tgtEl>
                                        <p:attrNameLst>
                                          <p:attrName>r</p:attrName>
                                        </p:attrNameLst>
                                      </p:cBhvr>
                                    </p:animRot>
                                  </p:childTnLst>
                                </p:cTn>
                              </p:par>
                              <p:par>
                                <p:cTn id="261" presetID="8" presetClass="emph" presetSubtype="0" repeatCount="indefinite" fill="hold" nodeType="withEffect">
                                  <p:stCondLst>
                                    <p:cond delay="0"/>
                                  </p:stCondLst>
                                  <p:childTnLst>
                                    <p:animRot by="21600000">
                                      <p:cBhvr>
                                        <p:cTn id="262" dur="2000" fill="hold"/>
                                        <p:tgtEl>
                                          <p:spTgt spid="27841"/>
                                        </p:tgtEl>
                                        <p:attrNameLst>
                                          <p:attrName>r</p:attrName>
                                        </p:attrNameLst>
                                      </p:cBhvr>
                                    </p:animRot>
                                  </p:childTnLst>
                                </p:cTn>
                              </p:par>
                              <p:par>
                                <p:cTn id="263" presetID="8" presetClass="emph" presetSubtype="0" repeatCount="indefinite" fill="hold" nodeType="withEffect">
                                  <p:stCondLst>
                                    <p:cond delay="0"/>
                                  </p:stCondLst>
                                  <p:childTnLst>
                                    <p:animRot by="21600000">
                                      <p:cBhvr>
                                        <p:cTn id="264" dur="2000" fill="hold"/>
                                        <p:tgtEl>
                                          <p:spTgt spid="27842"/>
                                        </p:tgtEl>
                                        <p:attrNameLst>
                                          <p:attrName>r</p:attrName>
                                        </p:attrNameLst>
                                      </p:cBhvr>
                                    </p:animRot>
                                  </p:childTnLst>
                                </p:cTn>
                              </p:par>
                              <p:par>
                                <p:cTn id="265" presetID="8" presetClass="emph" presetSubtype="0" repeatCount="indefinite" fill="hold" nodeType="withEffect">
                                  <p:stCondLst>
                                    <p:cond delay="0"/>
                                  </p:stCondLst>
                                  <p:childTnLst>
                                    <p:animRot by="-21600000">
                                      <p:cBhvr>
                                        <p:cTn id="266" dur="2000" fill="hold"/>
                                        <p:tgtEl>
                                          <p:spTgt spid="27843"/>
                                        </p:tgtEl>
                                        <p:attrNameLst>
                                          <p:attrName>r</p:attrName>
                                        </p:attrNameLst>
                                      </p:cBhvr>
                                    </p:animRot>
                                  </p:childTnLst>
                                </p:cTn>
                              </p:par>
                              <p:par>
                                <p:cTn id="267" presetID="8" presetClass="emph" presetSubtype="0" repeatCount="indefinite" fill="hold" nodeType="withEffect">
                                  <p:stCondLst>
                                    <p:cond delay="0"/>
                                  </p:stCondLst>
                                  <p:childTnLst>
                                    <p:animRot by="-21600000">
                                      <p:cBhvr>
                                        <p:cTn id="268" dur="2000" fill="hold"/>
                                        <p:tgtEl>
                                          <p:spTgt spid="27844"/>
                                        </p:tgtEl>
                                        <p:attrNameLst>
                                          <p:attrName>r</p:attrName>
                                        </p:attrNameLst>
                                      </p:cBhvr>
                                    </p:animRot>
                                  </p:childTnLst>
                                </p:cTn>
                              </p:par>
                              <p:par>
                                <p:cTn id="269" presetID="8" presetClass="emph" presetSubtype="0" repeatCount="indefinite" fill="hold" nodeType="withEffect">
                                  <p:stCondLst>
                                    <p:cond delay="0"/>
                                  </p:stCondLst>
                                  <p:childTnLst>
                                    <p:animRot by="-21600000">
                                      <p:cBhvr>
                                        <p:cTn id="270" dur="2000" fill="hold"/>
                                        <p:tgtEl>
                                          <p:spTgt spid="27845"/>
                                        </p:tgtEl>
                                        <p:attrNameLst>
                                          <p:attrName>r</p:attrName>
                                        </p:attrNameLst>
                                      </p:cBhvr>
                                    </p:animRot>
                                  </p:childTnLst>
                                </p:cTn>
                              </p:par>
                              <p:par>
                                <p:cTn id="271" presetID="8" presetClass="emph" presetSubtype="0" repeatCount="indefinite" fill="hold" nodeType="withEffect">
                                  <p:stCondLst>
                                    <p:cond delay="0"/>
                                  </p:stCondLst>
                                  <p:childTnLst>
                                    <p:animRot by="21600000">
                                      <p:cBhvr>
                                        <p:cTn id="272" dur="2000" fill="hold"/>
                                        <p:tgtEl>
                                          <p:spTgt spid="27846"/>
                                        </p:tgtEl>
                                        <p:attrNameLst>
                                          <p:attrName>r</p:attrName>
                                        </p:attrNameLst>
                                      </p:cBhvr>
                                    </p:animRot>
                                  </p:childTnLst>
                                </p:cTn>
                              </p:par>
                              <p:par>
                                <p:cTn id="273" presetID="8" presetClass="emph" presetSubtype="0" repeatCount="indefinite" fill="hold" nodeType="withEffect">
                                  <p:stCondLst>
                                    <p:cond delay="0"/>
                                  </p:stCondLst>
                                  <p:childTnLst>
                                    <p:animRot by="21600000">
                                      <p:cBhvr>
                                        <p:cTn id="274" dur="2000" fill="hold"/>
                                        <p:tgtEl>
                                          <p:spTgt spid="27847"/>
                                        </p:tgtEl>
                                        <p:attrNameLst>
                                          <p:attrName>r</p:attrName>
                                        </p:attrNameLst>
                                      </p:cBhvr>
                                    </p:animRot>
                                  </p:childTnLst>
                                </p:cTn>
                              </p:par>
                              <p:par>
                                <p:cTn id="275" presetID="8" presetClass="emph" presetSubtype="0" repeatCount="indefinite" fill="hold" nodeType="withEffect">
                                  <p:stCondLst>
                                    <p:cond delay="0"/>
                                  </p:stCondLst>
                                  <p:childTnLst>
                                    <p:animRot by="21600000">
                                      <p:cBhvr>
                                        <p:cTn id="276" dur="2000" fill="hold"/>
                                        <p:tgtEl>
                                          <p:spTgt spid="27848"/>
                                        </p:tgtEl>
                                        <p:attrNameLst>
                                          <p:attrName>r</p:attrName>
                                        </p:attrNameLst>
                                      </p:cBhvr>
                                    </p:animRot>
                                  </p:childTnLst>
                                </p:cTn>
                              </p:par>
                              <p:par>
                                <p:cTn id="277" presetID="8" presetClass="emph" presetSubtype="0" repeatCount="indefinite" fill="hold" nodeType="withEffect">
                                  <p:stCondLst>
                                    <p:cond delay="0"/>
                                  </p:stCondLst>
                                  <p:childTnLst>
                                    <p:animRot by="21600000">
                                      <p:cBhvr>
                                        <p:cTn id="278" dur="2000" fill="hold"/>
                                        <p:tgtEl>
                                          <p:spTgt spid="27849"/>
                                        </p:tgtEl>
                                        <p:attrNameLst>
                                          <p:attrName>r</p:attrName>
                                        </p:attrNameLst>
                                      </p:cBhvr>
                                    </p:animRot>
                                  </p:childTnLst>
                                </p:cTn>
                              </p:par>
                              <p:par>
                                <p:cTn id="279" presetID="63" presetClass="path" presetSubtype="0" accel="50000" decel="50000" fill="hold" nodeType="withEffect">
                                  <p:stCondLst>
                                    <p:cond delay="0"/>
                                  </p:stCondLst>
                                  <p:childTnLst>
                                    <p:animMotion origin="layout" path="M -3.33333E-6 -2.59259E-6 L 0.10834 -0.00092 " pathEditMode="relative" rAng="0" ptsTypes="AA">
                                      <p:cBhvr>
                                        <p:cTn id="280" dur="2000" fill="hold"/>
                                        <p:tgtEl>
                                          <p:spTgt spid="5"/>
                                        </p:tgtEl>
                                        <p:attrNameLst>
                                          <p:attrName>ppt_x</p:attrName>
                                          <p:attrName>ppt_y</p:attrName>
                                        </p:attrNameLst>
                                      </p:cBhvr>
                                      <p:rCtr x="54" y="0"/>
                                    </p:animMotion>
                                  </p:childTnLst>
                                </p:cTn>
                              </p:par>
                            </p:childTnLst>
                          </p:cTn>
                        </p:par>
                        <p:par>
                          <p:cTn id="281" fill="hold">
                            <p:stCondLst>
                              <p:cond delay="2000"/>
                            </p:stCondLst>
                            <p:childTnLst>
                              <p:par>
                                <p:cTn id="282" presetID="1" presetClass="exit" presetSubtype="0" fill="hold" nodeType="afterEffect">
                                  <p:stCondLst>
                                    <p:cond delay="0"/>
                                  </p:stCondLst>
                                  <p:childTnLst>
                                    <p:set>
                                      <p:cBhvr>
                                        <p:cTn id="283" dur="1" fill="hold">
                                          <p:stCondLst>
                                            <p:cond delay="0"/>
                                          </p:stCondLst>
                                        </p:cTn>
                                        <p:tgtEl>
                                          <p:spTgt spid="5"/>
                                        </p:tgtEl>
                                        <p:attrNameLst>
                                          <p:attrName>style.visibility</p:attrName>
                                        </p:attrNameLst>
                                      </p:cBhvr>
                                      <p:to>
                                        <p:strVal val="hidden"/>
                                      </p:to>
                                    </p:set>
                                  </p:childTnLst>
                                </p:cTn>
                              </p:par>
                              <p:par>
                                <p:cTn id="284" presetID="22" presetClass="entr" presetSubtype="8" fill="hold" grpId="0" nodeType="withEffect">
                                  <p:stCondLst>
                                    <p:cond delay="0"/>
                                  </p:stCondLst>
                                  <p:childTnLst>
                                    <p:set>
                                      <p:cBhvr>
                                        <p:cTn id="285" dur="1" fill="hold">
                                          <p:stCondLst>
                                            <p:cond delay="0"/>
                                          </p:stCondLst>
                                        </p:cTn>
                                        <p:tgtEl>
                                          <p:spTgt spid="59507"/>
                                        </p:tgtEl>
                                        <p:attrNameLst>
                                          <p:attrName>style.visibility</p:attrName>
                                        </p:attrNameLst>
                                      </p:cBhvr>
                                      <p:to>
                                        <p:strVal val="visible"/>
                                      </p:to>
                                    </p:set>
                                    <p:animEffect transition="in" filter="wipe(left)">
                                      <p:cBhvr>
                                        <p:cTn id="286" dur="500"/>
                                        <p:tgtEl>
                                          <p:spTgt spid="59507"/>
                                        </p:tgtEl>
                                      </p:cBhvr>
                                    </p:animEffect>
                                  </p:childTnLst>
                                </p:cTn>
                              </p:par>
                            </p:childTnLst>
                          </p:cTn>
                        </p:par>
                        <p:par>
                          <p:cTn id="287" fill="hold">
                            <p:stCondLst>
                              <p:cond delay="2500"/>
                            </p:stCondLst>
                            <p:childTnLst>
                              <p:par>
                                <p:cTn id="288" presetID="22" presetClass="exit" presetSubtype="8" fill="hold" grpId="1" nodeType="afterEffect">
                                  <p:stCondLst>
                                    <p:cond delay="0"/>
                                  </p:stCondLst>
                                  <p:childTnLst>
                                    <p:animEffect transition="out" filter="wipe(left)">
                                      <p:cBhvr>
                                        <p:cTn id="289" dur="500"/>
                                        <p:tgtEl>
                                          <p:spTgt spid="59507"/>
                                        </p:tgtEl>
                                      </p:cBhvr>
                                    </p:animEffect>
                                    <p:set>
                                      <p:cBhvr>
                                        <p:cTn id="290" dur="1" fill="hold">
                                          <p:stCondLst>
                                            <p:cond delay="499"/>
                                          </p:stCondLst>
                                        </p:cTn>
                                        <p:tgtEl>
                                          <p:spTgt spid="59507"/>
                                        </p:tgtEl>
                                        <p:attrNameLst>
                                          <p:attrName>style.visibility</p:attrName>
                                        </p:attrNameLst>
                                      </p:cBhvr>
                                      <p:to>
                                        <p:strVal val="hidden"/>
                                      </p:to>
                                    </p:set>
                                  </p:childTnLst>
                                </p:cTn>
                              </p:par>
                              <p:par>
                                <p:cTn id="291" presetID="22" presetClass="entr" presetSubtype="8" fill="hold" grpId="0" nodeType="withEffect">
                                  <p:stCondLst>
                                    <p:cond delay="0"/>
                                  </p:stCondLst>
                                  <p:childTnLst>
                                    <p:set>
                                      <p:cBhvr>
                                        <p:cTn id="292" dur="1" fill="hold">
                                          <p:stCondLst>
                                            <p:cond delay="0"/>
                                          </p:stCondLst>
                                        </p:cTn>
                                        <p:tgtEl>
                                          <p:spTgt spid="59508"/>
                                        </p:tgtEl>
                                        <p:attrNameLst>
                                          <p:attrName>style.visibility</p:attrName>
                                        </p:attrNameLst>
                                      </p:cBhvr>
                                      <p:to>
                                        <p:strVal val="visible"/>
                                      </p:to>
                                    </p:set>
                                    <p:animEffect transition="in" filter="wipe(left)">
                                      <p:cBhvr>
                                        <p:cTn id="293" dur="500"/>
                                        <p:tgtEl>
                                          <p:spTgt spid="59508"/>
                                        </p:tgtEl>
                                      </p:cBhvr>
                                    </p:animEffect>
                                  </p:childTnLst>
                                </p:cTn>
                              </p:par>
                            </p:childTnLst>
                          </p:cTn>
                        </p:par>
                        <p:par>
                          <p:cTn id="294" fill="hold">
                            <p:stCondLst>
                              <p:cond delay="3000"/>
                            </p:stCondLst>
                            <p:childTnLst>
                              <p:par>
                                <p:cTn id="295" presetID="22" presetClass="exit" presetSubtype="8" fill="hold" grpId="1" nodeType="afterEffect">
                                  <p:stCondLst>
                                    <p:cond delay="0"/>
                                  </p:stCondLst>
                                  <p:childTnLst>
                                    <p:animEffect transition="out" filter="wipe(left)">
                                      <p:cBhvr>
                                        <p:cTn id="296" dur="500"/>
                                        <p:tgtEl>
                                          <p:spTgt spid="59508"/>
                                        </p:tgtEl>
                                      </p:cBhvr>
                                    </p:animEffect>
                                    <p:set>
                                      <p:cBhvr>
                                        <p:cTn id="297" dur="1" fill="hold">
                                          <p:stCondLst>
                                            <p:cond delay="499"/>
                                          </p:stCondLst>
                                        </p:cTn>
                                        <p:tgtEl>
                                          <p:spTgt spid="59508"/>
                                        </p:tgtEl>
                                        <p:attrNameLst>
                                          <p:attrName>style.visibility</p:attrName>
                                        </p:attrNameLst>
                                      </p:cBhvr>
                                      <p:to>
                                        <p:strVal val="hidden"/>
                                      </p:to>
                                    </p:set>
                                  </p:childTnLst>
                                </p:cTn>
                              </p:par>
                              <p:par>
                                <p:cTn id="298" presetID="22" presetClass="entr" presetSubtype="8" fill="hold" grpId="0" nodeType="withEffect">
                                  <p:stCondLst>
                                    <p:cond delay="0"/>
                                  </p:stCondLst>
                                  <p:childTnLst>
                                    <p:set>
                                      <p:cBhvr>
                                        <p:cTn id="299" dur="1" fill="hold">
                                          <p:stCondLst>
                                            <p:cond delay="0"/>
                                          </p:stCondLst>
                                        </p:cTn>
                                        <p:tgtEl>
                                          <p:spTgt spid="59627"/>
                                        </p:tgtEl>
                                        <p:attrNameLst>
                                          <p:attrName>style.visibility</p:attrName>
                                        </p:attrNameLst>
                                      </p:cBhvr>
                                      <p:to>
                                        <p:strVal val="visible"/>
                                      </p:to>
                                    </p:set>
                                    <p:animEffect transition="in" filter="wipe(left)">
                                      <p:cBhvr>
                                        <p:cTn id="300" dur="500"/>
                                        <p:tgtEl>
                                          <p:spTgt spid="59627"/>
                                        </p:tgtEl>
                                      </p:cBhvr>
                                    </p:animEffect>
                                  </p:childTnLst>
                                </p:cTn>
                              </p:par>
                            </p:childTnLst>
                          </p:cTn>
                        </p:par>
                        <p:par>
                          <p:cTn id="301" fill="hold">
                            <p:stCondLst>
                              <p:cond delay="3500"/>
                            </p:stCondLst>
                            <p:childTnLst>
                              <p:par>
                                <p:cTn id="302" presetID="22" presetClass="exit" presetSubtype="8" fill="hold" grpId="1" nodeType="afterEffect">
                                  <p:stCondLst>
                                    <p:cond delay="0"/>
                                  </p:stCondLst>
                                  <p:childTnLst>
                                    <p:animEffect transition="out" filter="wipe(left)">
                                      <p:cBhvr>
                                        <p:cTn id="303" dur="500"/>
                                        <p:tgtEl>
                                          <p:spTgt spid="59627"/>
                                        </p:tgtEl>
                                      </p:cBhvr>
                                    </p:animEffect>
                                    <p:set>
                                      <p:cBhvr>
                                        <p:cTn id="304" dur="1" fill="hold">
                                          <p:stCondLst>
                                            <p:cond delay="499"/>
                                          </p:stCondLst>
                                        </p:cTn>
                                        <p:tgtEl>
                                          <p:spTgt spid="59627"/>
                                        </p:tgtEl>
                                        <p:attrNameLst>
                                          <p:attrName>style.visibility</p:attrName>
                                        </p:attrNameLst>
                                      </p:cBhvr>
                                      <p:to>
                                        <p:strVal val="hidden"/>
                                      </p:to>
                                    </p:set>
                                  </p:childTnLst>
                                </p:cTn>
                              </p:par>
                              <p:par>
                                <p:cTn id="305" presetID="22" presetClass="entr" presetSubtype="1" fill="hold" grpId="0" nodeType="withEffect">
                                  <p:stCondLst>
                                    <p:cond delay="0"/>
                                  </p:stCondLst>
                                  <p:childTnLst>
                                    <p:set>
                                      <p:cBhvr>
                                        <p:cTn id="306" dur="1" fill="hold">
                                          <p:stCondLst>
                                            <p:cond delay="0"/>
                                          </p:stCondLst>
                                        </p:cTn>
                                        <p:tgtEl>
                                          <p:spTgt spid="59628"/>
                                        </p:tgtEl>
                                        <p:attrNameLst>
                                          <p:attrName>style.visibility</p:attrName>
                                        </p:attrNameLst>
                                      </p:cBhvr>
                                      <p:to>
                                        <p:strVal val="visible"/>
                                      </p:to>
                                    </p:set>
                                    <p:animEffect transition="in" filter="wipe(up)">
                                      <p:cBhvr>
                                        <p:cTn id="307" dur="500"/>
                                        <p:tgtEl>
                                          <p:spTgt spid="59628"/>
                                        </p:tgtEl>
                                      </p:cBhvr>
                                    </p:animEffect>
                                  </p:childTnLst>
                                </p:cTn>
                              </p:par>
                            </p:childTnLst>
                          </p:cTn>
                        </p:par>
                        <p:par>
                          <p:cTn id="308" fill="hold">
                            <p:stCondLst>
                              <p:cond delay="4000"/>
                            </p:stCondLst>
                            <p:childTnLst>
                              <p:par>
                                <p:cTn id="309" presetID="22" presetClass="exit" presetSubtype="1" fill="hold" grpId="1" nodeType="afterEffect">
                                  <p:stCondLst>
                                    <p:cond delay="0"/>
                                  </p:stCondLst>
                                  <p:childTnLst>
                                    <p:animEffect transition="out" filter="wipe(up)">
                                      <p:cBhvr>
                                        <p:cTn id="310" dur="500"/>
                                        <p:tgtEl>
                                          <p:spTgt spid="59628"/>
                                        </p:tgtEl>
                                      </p:cBhvr>
                                    </p:animEffect>
                                    <p:set>
                                      <p:cBhvr>
                                        <p:cTn id="311" dur="1" fill="hold">
                                          <p:stCondLst>
                                            <p:cond delay="499"/>
                                          </p:stCondLst>
                                        </p:cTn>
                                        <p:tgtEl>
                                          <p:spTgt spid="59628"/>
                                        </p:tgtEl>
                                        <p:attrNameLst>
                                          <p:attrName>style.visibility</p:attrName>
                                        </p:attrNameLst>
                                      </p:cBhvr>
                                      <p:to>
                                        <p:strVal val="hidden"/>
                                      </p:to>
                                    </p:set>
                                  </p:childTnLst>
                                </p:cTn>
                              </p:par>
                              <p:par>
                                <p:cTn id="312" presetID="22" presetClass="entr" presetSubtype="1" fill="hold" grpId="0" nodeType="withEffect">
                                  <p:stCondLst>
                                    <p:cond delay="0"/>
                                  </p:stCondLst>
                                  <p:childTnLst>
                                    <p:set>
                                      <p:cBhvr>
                                        <p:cTn id="313" dur="1" fill="hold">
                                          <p:stCondLst>
                                            <p:cond delay="0"/>
                                          </p:stCondLst>
                                        </p:cTn>
                                        <p:tgtEl>
                                          <p:spTgt spid="59629"/>
                                        </p:tgtEl>
                                        <p:attrNameLst>
                                          <p:attrName>style.visibility</p:attrName>
                                        </p:attrNameLst>
                                      </p:cBhvr>
                                      <p:to>
                                        <p:strVal val="visible"/>
                                      </p:to>
                                    </p:set>
                                    <p:animEffect transition="in" filter="wipe(up)">
                                      <p:cBhvr>
                                        <p:cTn id="314" dur="500"/>
                                        <p:tgtEl>
                                          <p:spTgt spid="59629"/>
                                        </p:tgtEl>
                                      </p:cBhvr>
                                    </p:animEffect>
                                  </p:childTnLst>
                                </p:cTn>
                              </p:par>
                            </p:childTnLst>
                          </p:cTn>
                        </p:par>
                        <p:par>
                          <p:cTn id="315" fill="hold">
                            <p:stCondLst>
                              <p:cond delay="4500"/>
                            </p:stCondLst>
                            <p:childTnLst>
                              <p:par>
                                <p:cTn id="316" presetID="22" presetClass="exit" presetSubtype="1" fill="hold" grpId="1" nodeType="afterEffect">
                                  <p:stCondLst>
                                    <p:cond delay="0"/>
                                  </p:stCondLst>
                                  <p:childTnLst>
                                    <p:animEffect transition="out" filter="wipe(up)">
                                      <p:cBhvr>
                                        <p:cTn id="317" dur="500"/>
                                        <p:tgtEl>
                                          <p:spTgt spid="59629"/>
                                        </p:tgtEl>
                                      </p:cBhvr>
                                    </p:animEffect>
                                    <p:set>
                                      <p:cBhvr>
                                        <p:cTn id="318" dur="1" fill="hold">
                                          <p:stCondLst>
                                            <p:cond delay="499"/>
                                          </p:stCondLst>
                                        </p:cTn>
                                        <p:tgtEl>
                                          <p:spTgt spid="59629"/>
                                        </p:tgtEl>
                                        <p:attrNameLst>
                                          <p:attrName>style.visibility</p:attrName>
                                        </p:attrNameLst>
                                      </p:cBhvr>
                                      <p:to>
                                        <p:strVal val="hidden"/>
                                      </p:to>
                                    </p:set>
                                  </p:childTnLst>
                                </p:cTn>
                              </p:par>
                              <p:par>
                                <p:cTn id="319" presetID="22" presetClass="entr" presetSubtype="8" fill="hold" grpId="0" nodeType="withEffect">
                                  <p:stCondLst>
                                    <p:cond delay="0"/>
                                  </p:stCondLst>
                                  <p:childTnLst>
                                    <p:set>
                                      <p:cBhvr>
                                        <p:cTn id="320" dur="1" fill="hold">
                                          <p:stCondLst>
                                            <p:cond delay="0"/>
                                          </p:stCondLst>
                                        </p:cTn>
                                        <p:tgtEl>
                                          <p:spTgt spid="59630"/>
                                        </p:tgtEl>
                                        <p:attrNameLst>
                                          <p:attrName>style.visibility</p:attrName>
                                        </p:attrNameLst>
                                      </p:cBhvr>
                                      <p:to>
                                        <p:strVal val="visible"/>
                                      </p:to>
                                    </p:set>
                                    <p:animEffect transition="in" filter="wipe(left)">
                                      <p:cBhvr>
                                        <p:cTn id="321" dur="500"/>
                                        <p:tgtEl>
                                          <p:spTgt spid="59630"/>
                                        </p:tgtEl>
                                      </p:cBhvr>
                                    </p:animEffect>
                                  </p:childTnLst>
                                </p:cTn>
                              </p:par>
                            </p:childTnLst>
                          </p:cTn>
                        </p:par>
                        <p:par>
                          <p:cTn id="322" fill="hold">
                            <p:stCondLst>
                              <p:cond delay="5000"/>
                            </p:stCondLst>
                            <p:childTnLst>
                              <p:par>
                                <p:cTn id="323" presetID="22" presetClass="exit" presetSubtype="1" fill="hold" grpId="1" nodeType="afterEffect">
                                  <p:stCondLst>
                                    <p:cond delay="0"/>
                                  </p:stCondLst>
                                  <p:childTnLst>
                                    <p:animEffect transition="out" filter="wipe(up)">
                                      <p:cBhvr>
                                        <p:cTn id="324" dur="500"/>
                                        <p:tgtEl>
                                          <p:spTgt spid="59630"/>
                                        </p:tgtEl>
                                      </p:cBhvr>
                                    </p:animEffect>
                                    <p:set>
                                      <p:cBhvr>
                                        <p:cTn id="325" dur="1" fill="hold">
                                          <p:stCondLst>
                                            <p:cond delay="499"/>
                                          </p:stCondLst>
                                        </p:cTn>
                                        <p:tgtEl>
                                          <p:spTgt spid="59630"/>
                                        </p:tgtEl>
                                        <p:attrNameLst>
                                          <p:attrName>style.visibility</p:attrName>
                                        </p:attrNameLst>
                                      </p:cBhvr>
                                      <p:to>
                                        <p:strVal val="hidden"/>
                                      </p:to>
                                    </p:set>
                                  </p:childTnLst>
                                </p:cTn>
                              </p:par>
                              <p:par>
                                <p:cTn id="326" presetID="22" presetClass="entr" presetSubtype="8" fill="hold" grpId="0" nodeType="withEffect">
                                  <p:stCondLst>
                                    <p:cond delay="0"/>
                                  </p:stCondLst>
                                  <p:childTnLst>
                                    <p:set>
                                      <p:cBhvr>
                                        <p:cTn id="327" dur="1" fill="hold">
                                          <p:stCondLst>
                                            <p:cond delay="0"/>
                                          </p:stCondLst>
                                        </p:cTn>
                                        <p:tgtEl>
                                          <p:spTgt spid="59631"/>
                                        </p:tgtEl>
                                        <p:attrNameLst>
                                          <p:attrName>style.visibility</p:attrName>
                                        </p:attrNameLst>
                                      </p:cBhvr>
                                      <p:to>
                                        <p:strVal val="visible"/>
                                      </p:to>
                                    </p:set>
                                    <p:animEffect transition="in" filter="wipe(left)">
                                      <p:cBhvr>
                                        <p:cTn id="328" dur="500"/>
                                        <p:tgtEl>
                                          <p:spTgt spid="59631"/>
                                        </p:tgtEl>
                                      </p:cBhvr>
                                    </p:animEffect>
                                  </p:childTnLst>
                                </p:cTn>
                              </p:par>
                            </p:childTnLst>
                          </p:cTn>
                        </p:par>
                        <p:par>
                          <p:cTn id="329" fill="hold">
                            <p:stCondLst>
                              <p:cond delay="5500"/>
                            </p:stCondLst>
                            <p:childTnLst>
                              <p:par>
                                <p:cTn id="330" presetID="22" presetClass="exit" presetSubtype="8" fill="hold" grpId="1" nodeType="afterEffect">
                                  <p:stCondLst>
                                    <p:cond delay="0"/>
                                  </p:stCondLst>
                                  <p:childTnLst>
                                    <p:animEffect transition="out" filter="wipe(left)">
                                      <p:cBhvr>
                                        <p:cTn id="331" dur="500"/>
                                        <p:tgtEl>
                                          <p:spTgt spid="59631"/>
                                        </p:tgtEl>
                                      </p:cBhvr>
                                    </p:animEffect>
                                    <p:set>
                                      <p:cBhvr>
                                        <p:cTn id="332" dur="1" fill="hold">
                                          <p:stCondLst>
                                            <p:cond delay="499"/>
                                          </p:stCondLst>
                                        </p:cTn>
                                        <p:tgtEl>
                                          <p:spTgt spid="59631"/>
                                        </p:tgtEl>
                                        <p:attrNameLst>
                                          <p:attrName>style.visibility</p:attrName>
                                        </p:attrNameLst>
                                      </p:cBhvr>
                                      <p:to>
                                        <p:strVal val="hidden"/>
                                      </p:to>
                                    </p:set>
                                  </p:childTnLst>
                                </p:cTn>
                              </p:par>
                              <p:par>
                                <p:cTn id="333" presetID="22" presetClass="entr" presetSubtype="8" fill="hold" grpId="0" nodeType="withEffect">
                                  <p:stCondLst>
                                    <p:cond delay="0"/>
                                  </p:stCondLst>
                                  <p:childTnLst>
                                    <p:set>
                                      <p:cBhvr>
                                        <p:cTn id="334" dur="1" fill="hold">
                                          <p:stCondLst>
                                            <p:cond delay="0"/>
                                          </p:stCondLst>
                                        </p:cTn>
                                        <p:tgtEl>
                                          <p:spTgt spid="59632"/>
                                        </p:tgtEl>
                                        <p:attrNameLst>
                                          <p:attrName>style.visibility</p:attrName>
                                        </p:attrNameLst>
                                      </p:cBhvr>
                                      <p:to>
                                        <p:strVal val="visible"/>
                                      </p:to>
                                    </p:set>
                                    <p:animEffect transition="in" filter="wipe(left)">
                                      <p:cBhvr>
                                        <p:cTn id="335" dur="500"/>
                                        <p:tgtEl>
                                          <p:spTgt spid="59632"/>
                                        </p:tgtEl>
                                      </p:cBhvr>
                                    </p:animEffect>
                                  </p:childTnLst>
                                </p:cTn>
                              </p:par>
                            </p:childTnLst>
                          </p:cTn>
                        </p:par>
                        <p:par>
                          <p:cTn id="336" fill="hold">
                            <p:stCondLst>
                              <p:cond delay="6000"/>
                            </p:stCondLst>
                            <p:childTnLst>
                              <p:par>
                                <p:cTn id="337" presetID="22" presetClass="exit" presetSubtype="8" fill="hold" grpId="1" nodeType="afterEffect">
                                  <p:stCondLst>
                                    <p:cond delay="0"/>
                                  </p:stCondLst>
                                  <p:childTnLst>
                                    <p:animEffect transition="out" filter="wipe(left)">
                                      <p:cBhvr>
                                        <p:cTn id="338" dur="500"/>
                                        <p:tgtEl>
                                          <p:spTgt spid="59632"/>
                                        </p:tgtEl>
                                      </p:cBhvr>
                                    </p:animEffect>
                                    <p:set>
                                      <p:cBhvr>
                                        <p:cTn id="339" dur="1" fill="hold">
                                          <p:stCondLst>
                                            <p:cond delay="499"/>
                                          </p:stCondLst>
                                        </p:cTn>
                                        <p:tgtEl>
                                          <p:spTgt spid="59632"/>
                                        </p:tgtEl>
                                        <p:attrNameLst>
                                          <p:attrName>style.visibility</p:attrName>
                                        </p:attrNameLst>
                                      </p:cBhvr>
                                      <p:to>
                                        <p:strVal val="hidden"/>
                                      </p:to>
                                    </p:set>
                                  </p:childTnLst>
                                </p:cTn>
                              </p:par>
                              <p:par>
                                <p:cTn id="340" presetID="22" presetClass="entr" presetSubtype="8" fill="hold" grpId="0" nodeType="withEffect">
                                  <p:stCondLst>
                                    <p:cond delay="0"/>
                                  </p:stCondLst>
                                  <p:childTnLst>
                                    <p:set>
                                      <p:cBhvr>
                                        <p:cTn id="341" dur="1" fill="hold">
                                          <p:stCondLst>
                                            <p:cond delay="0"/>
                                          </p:stCondLst>
                                        </p:cTn>
                                        <p:tgtEl>
                                          <p:spTgt spid="59633"/>
                                        </p:tgtEl>
                                        <p:attrNameLst>
                                          <p:attrName>style.visibility</p:attrName>
                                        </p:attrNameLst>
                                      </p:cBhvr>
                                      <p:to>
                                        <p:strVal val="visible"/>
                                      </p:to>
                                    </p:set>
                                    <p:animEffect transition="in" filter="wipe(left)">
                                      <p:cBhvr>
                                        <p:cTn id="342" dur="500"/>
                                        <p:tgtEl>
                                          <p:spTgt spid="59633"/>
                                        </p:tgtEl>
                                      </p:cBhvr>
                                    </p:animEffect>
                                  </p:childTnLst>
                                </p:cTn>
                              </p:par>
                            </p:childTnLst>
                          </p:cTn>
                        </p:par>
                        <p:par>
                          <p:cTn id="343" fill="hold">
                            <p:stCondLst>
                              <p:cond delay="6500"/>
                            </p:stCondLst>
                            <p:childTnLst>
                              <p:par>
                                <p:cTn id="344" presetID="22" presetClass="exit" presetSubtype="8" fill="hold" grpId="1" nodeType="afterEffect">
                                  <p:stCondLst>
                                    <p:cond delay="0"/>
                                  </p:stCondLst>
                                  <p:childTnLst>
                                    <p:animEffect transition="out" filter="wipe(left)">
                                      <p:cBhvr>
                                        <p:cTn id="345" dur="500"/>
                                        <p:tgtEl>
                                          <p:spTgt spid="59633"/>
                                        </p:tgtEl>
                                      </p:cBhvr>
                                    </p:animEffect>
                                    <p:set>
                                      <p:cBhvr>
                                        <p:cTn id="346" dur="1" fill="hold">
                                          <p:stCondLst>
                                            <p:cond delay="499"/>
                                          </p:stCondLst>
                                        </p:cTn>
                                        <p:tgtEl>
                                          <p:spTgt spid="59633"/>
                                        </p:tgtEl>
                                        <p:attrNameLst>
                                          <p:attrName>style.visibility</p:attrName>
                                        </p:attrNameLst>
                                      </p:cBhvr>
                                      <p:to>
                                        <p:strVal val="hidden"/>
                                      </p:to>
                                    </p:set>
                                  </p:childTnLst>
                                </p:cTn>
                              </p:par>
                              <p:par>
                                <p:cTn id="347" presetID="22" presetClass="entr" presetSubtype="4" fill="hold" grpId="0" nodeType="withEffect">
                                  <p:stCondLst>
                                    <p:cond delay="0"/>
                                  </p:stCondLst>
                                  <p:childTnLst>
                                    <p:set>
                                      <p:cBhvr>
                                        <p:cTn id="348" dur="1" fill="hold">
                                          <p:stCondLst>
                                            <p:cond delay="0"/>
                                          </p:stCondLst>
                                        </p:cTn>
                                        <p:tgtEl>
                                          <p:spTgt spid="59634"/>
                                        </p:tgtEl>
                                        <p:attrNameLst>
                                          <p:attrName>style.visibility</p:attrName>
                                        </p:attrNameLst>
                                      </p:cBhvr>
                                      <p:to>
                                        <p:strVal val="visible"/>
                                      </p:to>
                                    </p:set>
                                    <p:animEffect transition="in" filter="wipe(down)">
                                      <p:cBhvr>
                                        <p:cTn id="349" dur="500"/>
                                        <p:tgtEl>
                                          <p:spTgt spid="59634"/>
                                        </p:tgtEl>
                                      </p:cBhvr>
                                    </p:animEffect>
                                  </p:childTnLst>
                                </p:cTn>
                              </p:par>
                            </p:childTnLst>
                          </p:cTn>
                        </p:par>
                        <p:par>
                          <p:cTn id="350" fill="hold">
                            <p:stCondLst>
                              <p:cond delay="7000"/>
                            </p:stCondLst>
                            <p:childTnLst>
                              <p:par>
                                <p:cTn id="351" presetID="22" presetClass="exit" presetSubtype="4" fill="hold" grpId="1" nodeType="afterEffect">
                                  <p:stCondLst>
                                    <p:cond delay="0"/>
                                  </p:stCondLst>
                                  <p:childTnLst>
                                    <p:animEffect transition="out" filter="wipe(down)">
                                      <p:cBhvr>
                                        <p:cTn id="352" dur="500"/>
                                        <p:tgtEl>
                                          <p:spTgt spid="59634"/>
                                        </p:tgtEl>
                                      </p:cBhvr>
                                    </p:animEffect>
                                    <p:set>
                                      <p:cBhvr>
                                        <p:cTn id="353" dur="1" fill="hold">
                                          <p:stCondLst>
                                            <p:cond delay="499"/>
                                          </p:stCondLst>
                                        </p:cTn>
                                        <p:tgtEl>
                                          <p:spTgt spid="59634"/>
                                        </p:tgtEl>
                                        <p:attrNameLst>
                                          <p:attrName>style.visibility</p:attrName>
                                        </p:attrNameLst>
                                      </p:cBhvr>
                                      <p:to>
                                        <p:strVal val="hidden"/>
                                      </p:to>
                                    </p:set>
                                  </p:childTnLst>
                                </p:cTn>
                              </p:par>
                              <p:par>
                                <p:cTn id="354" presetID="22" presetClass="entr" presetSubtype="4" fill="hold" grpId="0" nodeType="withEffect">
                                  <p:stCondLst>
                                    <p:cond delay="0"/>
                                  </p:stCondLst>
                                  <p:childTnLst>
                                    <p:set>
                                      <p:cBhvr>
                                        <p:cTn id="355" dur="1" fill="hold">
                                          <p:stCondLst>
                                            <p:cond delay="0"/>
                                          </p:stCondLst>
                                        </p:cTn>
                                        <p:tgtEl>
                                          <p:spTgt spid="59635"/>
                                        </p:tgtEl>
                                        <p:attrNameLst>
                                          <p:attrName>style.visibility</p:attrName>
                                        </p:attrNameLst>
                                      </p:cBhvr>
                                      <p:to>
                                        <p:strVal val="visible"/>
                                      </p:to>
                                    </p:set>
                                    <p:animEffect transition="in" filter="wipe(down)">
                                      <p:cBhvr>
                                        <p:cTn id="356" dur="500"/>
                                        <p:tgtEl>
                                          <p:spTgt spid="59635"/>
                                        </p:tgtEl>
                                      </p:cBhvr>
                                    </p:animEffect>
                                  </p:childTnLst>
                                </p:cTn>
                              </p:par>
                            </p:childTnLst>
                          </p:cTn>
                        </p:par>
                        <p:par>
                          <p:cTn id="357" fill="hold">
                            <p:stCondLst>
                              <p:cond delay="7500"/>
                            </p:stCondLst>
                            <p:childTnLst>
                              <p:par>
                                <p:cTn id="358" presetID="22" presetClass="exit" presetSubtype="4" fill="hold" grpId="1" nodeType="afterEffect">
                                  <p:stCondLst>
                                    <p:cond delay="0"/>
                                  </p:stCondLst>
                                  <p:childTnLst>
                                    <p:animEffect transition="out" filter="wipe(down)">
                                      <p:cBhvr>
                                        <p:cTn id="359" dur="500"/>
                                        <p:tgtEl>
                                          <p:spTgt spid="59635"/>
                                        </p:tgtEl>
                                      </p:cBhvr>
                                    </p:animEffect>
                                    <p:set>
                                      <p:cBhvr>
                                        <p:cTn id="360" dur="1" fill="hold">
                                          <p:stCondLst>
                                            <p:cond delay="499"/>
                                          </p:stCondLst>
                                        </p:cTn>
                                        <p:tgtEl>
                                          <p:spTgt spid="59635"/>
                                        </p:tgtEl>
                                        <p:attrNameLst>
                                          <p:attrName>style.visibility</p:attrName>
                                        </p:attrNameLst>
                                      </p:cBhvr>
                                      <p:to>
                                        <p:strVal val="hidden"/>
                                      </p:to>
                                    </p:set>
                                  </p:childTnLst>
                                </p:cTn>
                              </p:par>
                              <p:par>
                                <p:cTn id="361" presetID="22" presetClass="entr" presetSubtype="4" fill="hold" grpId="0" nodeType="withEffect">
                                  <p:stCondLst>
                                    <p:cond delay="0"/>
                                  </p:stCondLst>
                                  <p:childTnLst>
                                    <p:set>
                                      <p:cBhvr>
                                        <p:cTn id="362" dur="1" fill="hold">
                                          <p:stCondLst>
                                            <p:cond delay="0"/>
                                          </p:stCondLst>
                                        </p:cTn>
                                        <p:tgtEl>
                                          <p:spTgt spid="59637"/>
                                        </p:tgtEl>
                                        <p:attrNameLst>
                                          <p:attrName>style.visibility</p:attrName>
                                        </p:attrNameLst>
                                      </p:cBhvr>
                                      <p:to>
                                        <p:strVal val="visible"/>
                                      </p:to>
                                    </p:set>
                                    <p:animEffect transition="in" filter="wipe(down)">
                                      <p:cBhvr>
                                        <p:cTn id="363" dur="500"/>
                                        <p:tgtEl>
                                          <p:spTgt spid="59637"/>
                                        </p:tgtEl>
                                      </p:cBhvr>
                                    </p:animEffect>
                                  </p:childTnLst>
                                </p:cTn>
                              </p:par>
                            </p:childTnLst>
                          </p:cTn>
                        </p:par>
                        <p:par>
                          <p:cTn id="364" fill="hold">
                            <p:stCondLst>
                              <p:cond delay="8000"/>
                            </p:stCondLst>
                            <p:childTnLst>
                              <p:par>
                                <p:cTn id="365" presetID="22" presetClass="exit" presetSubtype="4" fill="hold" grpId="1" nodeType="afterEffect">
                                  <p:stCondLst>
                                    <p:cond delay="0"/>
                                  </p:stCondLst>
                                  <p:childTnLst>
                                    <p:animEffect transition="out" filter="wipe(down)">
                                      <p:cBhvr>
                                        <p:cTn id="366" dur="500"/>
                                        <p:tgtEl>
                                          <p:spTgt spid="59637"/>
                                        </p:tgtEl>
                                      </p:cBhvr>
                                    </p:animEffect>
                                    <p:set>
                                      <p:cBhvr>
                                        <p:cTn id="367" dur="1" fill="hold">
                                          <p:stCondLst>
                                            <p:cond delay="499"/>
                                          </p:stCondLst>
                                        </p:cTn>
                                        <p:tgtEl>
                                          <p:spTgt spid="59637"/>
                                        </p:tgtEl>
                                        <p:attrNameLst>
                                          <p:attrName>style.visibility</p:attrName>
                                        </p:attrNameLst>
                                      </p:cBhvr>
                                      <p:to>
                                        <p:strVal val="hidden"/>
                                      </p:to>
                                    </p:set>
                                  </p:childTnLst>
                                </p:cTn>
                              </p:par>
                              <p:par>
                                <p:cTn id="368" presetID="22" presetClass="entr" presetSubtype="8" fill="hold" grpId="0" nodeType="withEffect">
                                  <p:stCondLst>
                                    <p:cond delay="0"/>
                                  </p:stCondLst>
                                  <p:childTnLst>
                                    <p:set>
                                      <p:cBhvr>
                                        <p:cTn id="369" dur="1" fill="hold">
                                          <p:stCondLst>
                                            <p:cond delay="0"/>
                                          </p:stCondLst>
                                        </p:cTn>
                                        <p:tgtEl>
                                          <p:spTgt spid="59636"/>
                                        </p:tgtEl>
                                        <p:attrNameLst>
                                          <p:attrName>style.visibility</p:attrName>
                                        </p:attrNameLst>
                                      </p:cBhvr>
                                      <p:to>
                                        <p:strVal val="visible"/>
                                      </p:to>
                                    </p:set>
                                    <p:animEffect transition="in" filter="wipe(left)">
                                      <p:cBhvr>
                                        <p:cTn id="370" dur="500"/>
                                        <p:tgtEl>
                                          <p:spTgt spid="59636"/>
                                        </p:tgtEl>
                                      </p:cBhvr>
                                    </p:animEffect>
                                  </p:childTnLst>
                                </p:cTn>
                              </p:par>
                            </p:childTnLst>
                          </p:cTn>
                        </p:par>
                        <p:par>
                          <p:cTn id="371" fill="hold">
                            <p:stCondLst>
                              <p:cond delay="8500"/>
                            </p:stCondLst>
                            <p:childTnLst>
                              <p:par>
                                <p:cTn id="372" presetID="22" presetClass="exit" presetSubtype="8" fill="hold" grpId="1" nodeType="afterEffect">
                                  <p:stCondLst>
                                    <p:cond delay="0"/>
                                  </p:stCondLst>
                                  <p:childTnLst>
                                    <p:animEffect transition="out" filter="wipe(left)">
                                      <p:cBhvr>
                                        <p:cTn id="373" dur="500"/>
                                        <p:tgtEl>
                                          <p:spTgt spid="59636"/>
                                        </p:tgtEl>
                                      </p:cBhvr>
                                    </p:animEffect>
                                    <p:set>
                                      <p:cBhvr>
                                        <p:cTn id="374" dur="1" fill="hold">
                                          <p:stCondLst>
                                            <p:cond delay="499"/>
                                          </p:stCondLst>
                                        </p:cTn>
                                        <p:tgtEl>
                                          <p:spTgt spid="59636"/>
                                        </p:tgtEl>
                                        <p:attrNameLst>
                                          <p:attrName>style.visibility</p:attrName>
                                        </p:attrNameLst>
                                      </p:cBhvr>
                                      <p:to>
                                        <p:strVal val="hidden"/>
                                      </p:to>
                                    </p:set>
                                  </p:childTnLst>
                                </p:cTn>
                              </p:par>
                              <p:par>
                                <p:cTn id="375" presetID="22" presetClass="entr" presetSubtype="8" fill="hold" grpId="0" nodeType="withEffect">
                                  <p:stCondLst>
                                    <p:cond delay="0"/>
                                  </p:stCondLst>
                                  <p:childTnLst>
                                    <p:set>
                                      <p:cBhvr>
                                        <p:cTn id="376" dur="1" fill="hold">
                                          <p:stCondLst>
                                            <p:cond delay="0"/>
                                          </p:stCondLst>
                                        </p:cTn>
                                        <p:tgtEl>
                                          <p:spTgt spid="59565"/>
                                        </p:tgtEl>
                                        <p:attrNameLst>
                                          <p:attrName>style.visibility</p:attrName>
                                        </p:attrNameLst>
                                      </p:cBhvr>
                                      <p:to>
                                        <p:strVal val="visible"/>
                                      </p:to>
                                    </p:set>
                                    <p:animEffect transition="in" filter="wipe(left)">
                                      <p:cBhvr>
                                        <p:cTn id="377" dur="500"/>
                                        <p:tgtEl>
                                          <p:spTgt spid="59565"/>
                                        </p:tgtEl>
                                      </p:cBhvr>
                                    </p:animEffect>
                                  </p:childTnLst>
                                </p:cTn>
                              </p:par>
                            </p:childTnLst>
                          </p:cTn>
                        </p:par>
                        <p:par>
                          <p:cTn id="378" fill="hold">
                            <p:stCondLst>
                              <p:cond delay="9000"/>
                            </p:stCondLst>
                            <p:childTnLst>
                              <p:par>
                                <p:cTn id="379" presetID="22" presetClass="exit" presetSubtype="8" fill="hold" grpId="1" nodeType="afterEffect">
                                  <p:stCondLst>
                                    <p:cond delay="0"/>
                                  </p:stCondLst>
                                  <p:childTnLst>
                                    <p:animEffect transition="out" filter="wipe(left)">
                                      <p:cBhvr>
                                        <p:cTn id="380" dur="500"/>
                                        <p:tgtEl>
                                          <p:spTgt spid="59565"/>
                                        </p:tgtEl>
                                      </p:cBhvr>
                                    </p:animEffect>
                                    <p:set>
                                      <p:cBhvr>
                                        <p:cTn id="381" dur="1" fill="hold">
                                          <p:stCondLst>
                                            <p:cond delay="499"/>
                                          </p:stCondLst>
                                        </p:cTn>
                                        <p:tgtEl>
                                          <p:spTgt spid="59565"/>
                                        </p:tgtEl>
                                        <p:attrNameLst>
                                          <p:attrName>style.visibility</p:attrName>
                                        </p:attrNameLst>
                                      </p:cBhvr>
                                      <p:to>
                                        <p:strVal val="hidden"/>
                                      </p:to>
                                    </p:set>
                                  </p:childTnLst>
                                </p:cTn>
                              </p:par>
                              <p:par>
                                <p:cTn id="382" presetID="22" presetClass="entr" presetSubtype="1" fill="hold" grpId="0" nodeType="withEffect">
                                  <p:stCondLst>
                                    <p:cond delay="0"/>
                                  </p:stCondLst>
                                  <p:childTnLst>
                                    <p:set>
                                      <p:cBhvr>
                                        <p:cTn id="383" dur="1" fill="hold">
                                          <p:stCondLst>
                                            <p:cond delay="0"/>
                                          </p:stCondLst>
                                        </p:cTn>
                                        <p:tgtEl>
                                          <p:spTgt spid="59566"/>
                                        </p:tgtEl>
                                        <p:attrNameLst>
                                          <p:attrName>style.visibility</p:attrName>
                                        </p:attrNameLst>
                                      </p:cBhvr>
                                      <p:to>
                                        <p:strVal val="visible"/>
                                      </p:to>
                                    </p:set>
                                    <p:animEffect transition="in" filter="wipe(up)">
                                      <p:cBhvr>
                                        <p:cTn id="384" dur="500"/>
                                        <p:tgtEl>
                                          <p:spTgt spid="59566"/>
                                        </p:tgtEl>
                                      </p:cBhvr>
                                    </p:animEffect>
                                  </p:childTnLst>
                                </p:cTn>
                              </p:par>
                            </p:childTnLst>
                          </p:cTn>
                        </p:par>
                        <p:par>
                          <p:cTn id="385" fill="hold">
                            <p:stCondLst>
                              <p:cond delay="9500"/>
                            </p:stCondLst>
                            <p:childTnLst>
                              <p:par>
                                <p:cTn id="386" presetID="22" presetClass="exit" presetSubtype="1" fill="hold" grpId="1" nodeType="afterEffect">
                                  <p:stCondLst>
                                    <p:cond delay="0"/>
                                  </p:stCondLst>
                                  <p:childTnLst>
                                    <p:animEffect transition="out" filter="wipe(up)">
                                      <p:cBhvr>
                                        <p:cTn id="387" dur="500"/>
                                        <p:tgtEl>
                                          <p:spTgt spid="59566"/>
                                        </p:tgtEl>
                                      </p:cBhvr>
                                    </p:animEffect>
                                    <p:set>
                                      <p:cBhvr>
                                        <p:cTn id="388" dur="1" fill="hold">
                                          <p:stCondLst>
                                            <p:cond delay="499"/>
                                          </p:stCondLst>
                                        </p:cTn>
                                        <p:tgtEl>
                                          <p:spTgt spid="59566"/>
                                        </p:tgtEl>
                                        <p:attrNameLst>
                                          <p:attrName>style.visibility</p:attrName>
                                        </p:attrNameLst>
                                      </p:cBhvr>
                                      <p:to>
                                        <p:strVal val="hidden"/>
                                      </p:to>
                                    </p:set>
                                  </p:childTnLst>
                                </p:cTn>
                              </p:par>
                              <p:par>
                                <p:cTn id="389" presetID="22" presetClass="entr" presetSubtype="1" fill="hold" grpId="0" nodeType="withEffect">
                                  <p:stCondLst>
                                    <p:cond delay="0"/>
                                  </p:stCondLst>
                                  <p:childTnLst>
                                    <p:set>
                                      <p:cBhvr>
                                        <p:cTn id="390" dur="1" fill="hold">
                                          <p:stCondLst>
                                            <p:cond delay="0"/>
                                          </p:stCondLst>
                                        </p:cTn>
                                        <p:tgtEl>
                                          <p:spTgt spid="59567"/>
                                        </p:tgtEl>
                                        <p:attrNameLst>
                                          <p:attrName>style.visibility</p:attrName>
                                        </p:attrNameLst>
                                      </p:cBhvr>
                                      <p:to>
                                        <p:strVal val="visible"/>
                                      </p:to>
                                    </p:set>
                                    <p:animEffect transition="in" filter="wipe(up)">
                                      <p:cBhvr>
                                        <p:cTn id="391" dur="500"/>
                                        <p:tgtEl>
                                          <p:spTgt spid="59567"/>
                                        </p:tgtEl>
                                      </p:cBhvr>
                                    </p:animEffect>
                                  </p:childTnLst>
                                </p:cTn>
                              </p:par>
                            </p:childTnLst>
                          </p:cTn>
                        </p:par>
                        <p:par>
                          <p:cTn id="392" fill="hold">
                            <p:stCondLst>
                              <p:cond delay="10000"/>
                            </p:stCondLst>
                            <p:childTnLst>
                              <p:par>
                                <p:cTn id="393" presetID="22" presetClass="exit" presetSubtype="1" fill="hold" grpId="1" nodeType="afterEffect">
                                  <p:stCondLst>
                                    <p:cond delay="0"/>
                                  </p:stCondLst>
                                  <p:childTnLst>
                                    <p:animEffect transition="out" filter="wipe(up)">
                                      <p:cBhvr>
                                        <p:cTn id="394" dur="500"/>
                                        <p:tgtEl>
                                          <p:spTgt spid="59567"/>
                                        </p:tgtEl>
                                      </p:cBhvr>
                                    </p:animEffect>
                                    <p:set>
                                      <p:cBhvr>
                                        <p:cTn id="395" dur="1" fill="hold">
                                          <p:stCondLst>
                                            <p:cond delay="499"/>
                                          </p:stCondLst>
                                        </p:cTn>
                                        <p:tgtEl>
                                          <p:spTgt spid="59567"/>
                                        </p:tgtEl>
                                        <p:attrNameLst>
                                          <p:attrName>style.visibility</p:attrName>
                                        </p:attrNameLst>
                                      </p:cBhvr>
                                      <p:to>
                                        <p:strVal val="hidden"/>
                                      </p:to>
                                    </p:set>
                                  </p:childTnLst>
                                </p:cTn>
                              </p:par>
                              <p:par>
                                <p:cTn id="396" presetID="22" presetClass="entr" presetSubtype="8" fill="hold" grpId="0" nodeType="withEffect">
                                  <p:stCondLst>
                                    <p:cond delay="0"/>
                                  </p:stCondLst>
                                  <p:childTnLst>
                                    <p:set>
                                      <p:cBhvr>
                                        <p:cTn id="397" dur="1" fill="hold">
                                          <p:stCondLst>
                                            <p:cond delay="0"/>
                                          </p:stCondLst>
                                        </p:cTn>
                                        <p:tgtEl>
                                          <p:spTgt spid="59568"/>
                                        </p:tgtEl>
                                        <p:attrNameLst>
                                          <p:attrName>style.visibility</p:attrName>
                                        </p:attrNameLst>
                                      </p:cBhvr>
                                      <p:to>
                                        <p:strVal val="visible"/>
                                      </p:to>
                                    </p:set>
                                    <p:animEffect transition="in" filter="wipe(left)">
                                      <p:cBhvr>
                                        <p:cTn id="398" dur="500"/>
                                        <p:tgtEl>
                                          <p:spTgt spid="59568"/>
                                        </p:tgtEl>
                                      </p:cBhvr>
                                    </p:animEffect>
                                  </p:childTnLst>
                                </p:cTn>
                              </p:par>
                            </p:childTnLst>
                          </p:cTn>
                        </p:par>
                        <p:par>
                          <p:cTn id="399" fill="hold">
                            <p:stCondLst>
                              <p:cond delay="10500"/>
                            </p:stCondLst>
                            <p:childTnLst>
                              <p:par>
                                <p:cTn id="400" presetID="22" presetClass="exit" presetSubtype="1" fill="hold" grpId="1" nodeType="afterEffect">
                                  <p:stCondLst>
                                    <p:cond delay="0"/>
                                  </p:stCondLst>
                                  <p:childTnLst>
                                    <p:animEffect transition="out" filter="wipe(up)">
                                      <p:cBhvr>
                                        <p:cTn id="401" dur="500"/>
                                        <p:tgtEl>
                                          <p:spTgt spid="59568"/>
                                        </p:tgtEl>
                                      </p:cBhvr>
                                    </p:animEffect>
                                    <p:set>
                                      <p:cBhvr>
                                        <p:cTn id="402" dur="1" fill="hold">
                                          <p:stCondLst>
                                            <p:cond delay="499"/>
                                          </p:stCondLst>
                                        </p:cTn>
                                        <p:tgtEl>
                                          <p:spTgt spid="59568"/>
                                        </p:tgtEl>
                                        <p:attrNameLst>
                                          <p:attrName>style.visibility</p:attrName>
                                        </p:attrNameLst>
                                      </p:cBhvr>
                                      <p:to>
                                        <p:strVal val="hidden"/>
                                      </p:to>
                                    </p:set>
                                  </p:childTnLst>
                                </p:cTn>
                              </p:par>
                              <p:par>
                                <p:cTn id="403" presetID="22" presetClass="entr" presetSubtype="8" fill="hold" grpId="0" nodeType="withEffect">
                                  <p:stCondLst>
                                    <p:cond delay="0"/>
                                  </p:stCondLst>
                                  <p:childTnLst>
                                    <p:set>
                                      <p:cBhvr>
                                        <p:cTn id="404" dur="1" fill="hold">
                                          <p:stCondLst>
                                            <p:cond delay="0"/>
                                          </p:stCondLst>
                                        </p:cTn>
                                        <p:tgtEl>
                                          <p:spTgt spid="59569"/>
                                        </p:tgtEl>
                                        <p:attrNameLst>
                                          <p:attrName>style.visibility</p:attrName>
                                        </p:attrNameLst>
                                      </p:cBhvr>
                                      <p:to>
                                        <p:strVal val="visible"/>
                                      </p:to>
                                    </p:set>
                                    <p:animEffect transition="in" filter="wipe(left)">
                                      <p:cBhvr>
                                        <p:cTn id="405" dur="500"/>
                                        <p:tgtEl>
                                          <p:spTgt spid="59569"/>
                                        </p:tgtEl>
                                      </p:cBhvr>
                                    </p:animEffect>
                                  </p:childTnLst>
                                </p:cTn>
                              </p:par>
                            </p:childTnLst>
                          </p:cTn>
                        </p:par>
                        <p:par>
                          <p:cTn id="406" fill="hold">
                            <p:stCondLst>
                              <p:cond delay="11000"/>
                            </p:stCondLst>
                            <p:childTnLst>
                              <p:par>
                                <p:cTn id="407" presetID="22" presetClass="exit" presetSubtype="8" fill="hold" grpId="1" nodeType="afterEffect">
                                  <p:stCondLst>
                                    <p:cond delay="0"/>
                                  </p:stCondLst>
                                  <p:childTnLst>
                                    <p:animEffect transition="out" filter="wipe(left)">
                                      <p:cBhvr>
                                        <p:cTn id="408" dur="500"/>
                                        <p:tgtEl>
                                          <p:spTgt spid="59569"/>
                                        </p:tgtEl>
                                      </p:cBhvr>
                                    </p:animEffect>
                                    <p:set>
                                      <p:cBhvr>
                                        <p:cTn id="409" dur="1" fill="hold">
                                          <p:stCondLst>
                                            <p:cond delay="499"/>
                                          </p:stCondLst>
                                        </p:cTn>
                                        <p:tgtEl>
                                          <p:spTgt spid="59569"/>
                                        </p:tgtEl>
                                        <p:attrNameLst>
                                          <p:attrName>style.visibility</p:attrName>
                                        </p:attrNameLst>
                                      </p:cBhvr>
                                      <p:to>
                                        <p:strVal val="hidden"/>
                                      </p:to>
                                    </p:set>
                                  </p:childTnLst>
                                </p:cTn>
                              </p:par>
                              <p:par>
                                <p:cTn id="410" presetID="22" presetClass="entr" presetSubtype="8" fill="hold" grpId="0" nodeType="withEffect">
                                  <p:stCondLst>
                                    <p:cond delay="0"/>
                                  </p:stCondLst>
                                  <p:childTnLst>
                                    <p:set>
                                      <p:cBhvr>
                                        <p:cTn id="411" dur="1" fill="hold">
                                          <p:stCondLst>
                                            <p:cond delay="0"/>
                                          </p:stCondLst>
                                        </p:cTn>
                                        <p:tgtEl>
                                          <p:spTgt spid="59570"/>
                                        </p:tgtEl>
                                        <p:attrNameLst>
                                          <p:attrName>style.visibility</p:attrName>
                                        </p:attrNameLst>
                                      </p:cBhvr>
                                      <p:to>
                                        <p:strVal val="visible"/>
                                      </p:to>
                                    </p:set>
                                    <p:animEffect transition="in" filter="wipe(left)">
                                      <p:cBhvr>
                                        <p:cTn id="412" dur="500"/>
                                        <p:tgtEl>
                                          <p:spTgt spid="59570"/>
                                        </p:tgtEl>
                                      </p:cBhvr>
                                    </p:animEffect>
                                  </p:childTnLst>
                                </p:cTn>
                              </p:par>
                            </p:childTnLst>
                          </p:cTn>
                        </p:par>
                        <p:par>
                          <p:cTn id="413" fill="hold">
                            <p:stCondLst>
                              <p:cond delay="11500"/>
                            </p:stCondLst>
                            <p:childTnLst>
                              <p:par>
                                <p:cTn id="414" presetID="22" presetClass="exit" presetSubtype="8" fill="hold" grpId="1" nodeType="afterEffect">
                                  <p:stCondLst>
                                    <p:cond delay="0"/>
                                  </p:stCondLst>
                                  <p:childTnLst>
                                    <p:animEffect transition="out" filter="wipe(left)">
                                      <p:cBhvr>
                                        <p:cTn id="415" dur="500"/>
                                        <p:tgtEl>
                                          <p:spTgt spid="59570"/>
                                        </p:tgtEl>
                                      </p:cBhvr>
                                    </p:animEffect>
                                    <p:set>
                                      <p:cBhvr>
                                        <p:cTn id="416" dur="1" fill="hold">
                                          <p:stCondLst>
                                            <p:cond delay="499"/>
                                          </p:stCondLst>
                                        </p:cTn>
                                        <p:tgtEl>
                                          <p:spTgt spid="59570"/>
                                        </p:tgtEl>
                                        <p:attrNameLst>
                                          <p:attrName>style.visibility</p:attrName>
                                        </p:attrNameLst>
                                      </p:cBhvr>
                                      <p:to>
                                        <p:strVal val="hidden"/>
                                      </p:to>
                                    </p:set>
                                  </p:childTnLst>
                                </p:cTn>
                              </p:par>
                              <p:par>
                                <p:cTn id="417" presetID="22" presetClass="entr" presetSubtype="8" fill="hold" grpId="0" nodeType="withEffect">
                                  <p:stCondLst>
                                    <p:cond delay="0"/>
                                  </p:stCondLst>
                                  <p:childTnLst>
                                    <p:set>
                                      <p:cBhvr>
                                        <p:cTn id="418" dur="1" fill="hold">
                                          <p:stCondLst>
                                            <p:cond delay="0"/>
                                          </p:stCondLst>
                                        </p:cTn>
                                        <p:tgtEl>
                                          <p:spTgt spid="59572"/>
                                        </p:tgtEl>
                                        <p:attrNameLst>
                                          <p:attrName>style.visibility</p:attrName>
                                        </p:attrNameLst>
                                      </p:cBhvr>
                                      <p:to>
                                        <p:strVal val="visible"/>
                                      </p:to>
                                    </p:set>
                                    <p:animEffect transition="in" filter="wipe(left)">
                                      <p:cBhvr>
                                        <p:cTn id="419" dur="500"/>
                                        <p:tgtEl>
                                          <p:spTgt spid="59572"/>
                                        </p:tgtEl>
                                      </p:cBhvr>
                                    </p:animEffect>
                                  </p:childTnLst>
                                </p:cTn>
                              </p:par>
                            </p:childTnLst>
                          </p:cTn>
                        </p:par>
                        <p:par>
                          <p:cTn id="420" fill="hold">
                            <p:stCondLst>
                              <p:cond delay="12000"/>
                            </p:stCondLst>
                            <p:childTnLst>
                              <p:par>
                                <p:cTn id="421" presetID="22" presetClass="exit" presetSubtype="8" fill="hold" grpId="1" nodeType="afterEffect">
                                  <p:stCondLst>
                                    <p:cond delay="0"/>
                                  </p:stCondLst>
                                  <p:childTnLst>
                                    <p:animEffect transition="out" filter="wipe(left)">
                                      <p:cBhvr>
                                        <p:cTn id="422" dur="500"/>
                                        <p:tgtEl>
                                          <p:spTgt spid="59572"/>
                                        </p:tgtEl>
                                      </p:cBhvr>
                                    </p:animEffect>
                                    <p:set>
                                      <p:cBhvr>
                                        <p:cTn id="423" dur="1" fill="hold">
                                          <p:stCondLst>
                                            <p:cond delay="499"/>
                                          </p:stCondLst>
                                        </p:cTn>
                                        <p:tgtEl>
                                          <p:spTgt spid="59572"/>
                                        </p:tgtEl>
                                        <p:attrNameLst>
                                          <p:attrName>style.visibility</p:attrName>
                                        </p:attrNameLst>
                                      </p:cBhvr>
                                      <p:to>
                                        <p:strVal val="hidden"/>
                                      </p:to>
                                    </p:set>
                                  </p:childTnLst>
                                </p:cTn>
                              </p:par>
                              <p:par>
                                <p:cTn id="424" presetID="22" presetClass="entr" presetSubtype="4" fill="hold" grpId="0" nodeType="withEffect">
                                  <p:stCondLst>
                                    <p:cond delay="0"/>
                                  </p:stCondLst>
                                  <p:childTnLst>
                                    <p:set>
                                      <p:cBhvr>
                                        <p:cTn id="425" dur="1" fill="hold">
                                          <p:stCondLst>
                                            <p:cond delay="0"/>
                                          </p:stCondLst>
                                        </p:cTn>
                                        <p:tgtEl>
                                          <p:spTgt spid="59571"/>
                                        </p:tgtEl>
                                        <p:attrNameLst>
                                          <p:attrName>style.visibility</p:attrName>
                                        </p:attrNameLst>
                                      </p:cBhvr>
                                      <p:to>
                                        <p:strVal val="visible"/>
                                      </p:to>
                                    </p:set>
                                    <p:animEffect transition="in" filter="wipe(down)">
                                      <p:cBhvr>
                                        <p:cTn id="426" dur="500"/>
                                        <p:tgtEl>
                                          <p:spTgt spid="59571"/>
                                        </p:tgtEl>
                                      </p:cBhvr>
                                    </p:animEffect>
                                  </p:childTnLst>
                                </p:cTn>
                              </p:par>
                            </p:childTnLst>
                          </p:cTn>
                        </p:par>
                        <p:par>
                          <p:cTn id="427" fill="hold">
                            <p:stCondLst>
                              <p:cond delay="12500"/>
                            </p:stCondLst>
                            <p:childTnLst>
                              <p:par>
                                <p:cTn id="428" presetID="22" presetClass="exit" presetSubtype="4" fill="hold" grpId="1" nodeType="afterEffect">
                                  <p:stCondLst>
                                    <p:cond delay="0"/>
                                  </p:stCondLst>
                                  <p:childTnLst>
                                    <p:animEffect transition="out" filter="wipe(down)">
                                      <p:cBhvr>
                                        <p:cTn id="429" dur="500"/>
                                        <p:tgtEl>
                                          <p:spTgt spid="59571"/>
                                        </p:tgtEl>
                                      </p:cBhvr>
                                    </p:animEffect>
                                    <p:set>
                                      <p:cBhvr>
                                        <p:cTn id="430" dur="1" fill="hold">
                                          <p:stCondLst>
                                            <p:cond delay="499"/>
                                          </p:stCondLst>
                                        </p:cTn>
                                        <p:tgtEl>
                                          <p:spTgt spid="59571"/>
                                        </p:tgtEl>
                                        <p:attrNameLst>
                                          <p:attrName>style.visibility</p:attrName>
                                        </p:attrNameLst>
                                      </p:cBhvr>
                                      <p:to>
                                        <p:strVal val="hidden"/>
                                      </p:to>
                                    </p:set>
                                  </p:childTnLst>
                                </p:cTn>
                              </p:par>
                              <p:par>
                                <p:cTn id="431" presetID="22" presetClass="entr" presetSubtype="4" fill="hold" grpId="0" nodeType="withEffect">
                                  <p:stCondLst>
                                    <p:cond delay="0"/>
                                  </p:stCondLst>
                                  <p:childTnLst>
                                    <p:set>
                                      <p:cBhvr>
                                        <p:cTn id="432" dur="1" fill="hold">
                                          <p:stCondLst>
                                            <p:cond delay="0"/>
                                          </p:stCondLst>
                                        </p:cTn>
                                        <p:tgtEl>
                                          <p:spTgt spid="59573"/>
                                        </p:tgtEl>
                                        <p:attrNameLst>
                                          <p:attrName>style.visibility</p:attrName>
                                        </p:attrNameLst>
                                      </p:cBhvr>
                                      <p:to>
                                        <p:strVal val="visible"/>
                                      </p:to>
                                    </p:set>
                                    <p:animEffect transition="in" filter="wipe(down)">
                                      <p:cBhvr>
                                        <p:cTn id="433" dur="500"/>
                                        <p:tgtEl>
                                          <p:spTgt spid="59573"/>
                                        </p:tgtEl>
                                      </p:cBhvr>
                                    </p:animEffect>
                                  </p:childTnLst>
                                </p:cTn>
                              </p:par>
                            </p:childTnLst>
                          </p:cTn>
                        </p:par>
                        <p:par>
                          <p:cTn id="434" fill="hold">
                            <p:stCondLst>
                              <p:cond delay="13000"/>
                            </p:stCondLst>
                            <p:childTnLst>
                              <p:par>
                                <p:cTn id="435" presetID="22" presetClass="exit" presetSubtype="4" fill="hold" grpId="1" nodeType="afterEffect">
                                  <p:stCondLst>
                                    <p:cond delay="0"/>
                                  </p:stCondLst>
                                  <p:childTnLst>
                                    <p:animEffect transition="out" filter="wipe(down)">
                                      <p:cBhvr>
                                        <p:cTn id="436" dur="500"/>
                                        <p:tgtEl>
                                          <p:spTgt spid="59573"/>
                                        </p:tgtEl>
                                      </p:cBhvr>
                                    </p:animEffect>
                                    <p:set>
                                      <p:cBhvr>
                                        <p:cTn id="437" dur="1" fill="hold">
                                          <p:stCondLst>
                                            <p:cond delay="499"/>
                                          </p:stCondLst>
                                        </p:cTn>
                                        <p:tgtEl>
                                          <p:spTgt spid="59573"/>
                                        </p:tgtEl>
                                        <p:attrNameLst>
                                          <p:attrName>style.visibility</p:attrName>
                                        </p:attrNameLst>
                                      </p:cBhvr>
                                      <p:to>
                                        <p:strVal val="hidden"/>
                                      </p:to>
                                    </p:set>
                                  </p:childTnLst>
                                </p:cTn>
                              </p:par>
                              <p:par>
                                <p:cTn id="438" presetID="22" presetClass="entr" presetSubtype="8" fill="hold" grpId="0" nodeType="withEffect">
                                  <p:stCondLst>
                                    <p:cond delay="0"/>
                                  </p:stCondLst>
                                  <p:childTnLst>
                                    <p:set>
                                      <p:cBhvr>
                                        <p:cTn id="439" dur="1" fill="hold">
                                          <p:stCondLst>
                                            <p:cond delay="0"/>
                                          </p:stCondLst>
                                        </p:cTn>
                                        <p:tgtEl>
                                          <p:spTgt spid="59574"/>
                                        </p:tgtEl>
                                        <p:attrNameLst>
                                          <p:attrName>style.visibility</p:attrName>
                                        </p:attrNameLst>
                                      </p:cBhvr>
                                      <p:to>
                                        <p:strVal val="visible"/>
                                      </p:to>
                                    </p:set>
                                    <p:animEffect transition="in" filter="wipe(left)">
                                      <p:cBhvr>
                                        <p:cTn id="440" dur="500"/>
                                        <p:tgtEl>
                                          <p:spTgt spid="59574"/>
                                        </p:tgtEl>
                                      </p:cBhvr>
                                    </p:animEffect>
                                  </p:childTnLst>
                                </p:cTn>
                              </p:par>
                            </p:childTnLst>
                          </p:cTn>
                        </p:par>
                        <p:par>
                          <p:cTn id="441" fill="hold">
                            <p:stCondLst>
                              <p:cond delay="13500"/>
                            </p:stCondLst>
                            <p:childTnLst>
                              <p:par>
                                <p:cTn id="442" presetID="22" presetClass="exit" presetSubtype="8" fill="hold" grpId="1" nodeType="afterEffect">
                                  <p:stCondLst>
                                    <p:cond delay="0"/>
                                  </p:stCondLst>
                                  <p:childTnLst>
                                    <p:animEffect transition="out" filter="wipe(left)">
                                      <p:cBhvr>
                                        <p:cTn id="443" dur="500"/>
                                        <p:tgtEl>
                                          <p:spTgt spid="59574"/>
                                        </p:tgtEl>
                                      </p:cBhvr>
                                    </p:animEffect>
                                    <p:set>
                                      <p:cBhvr>
                                        <p:cTn id="444" dur="1" fill="hold">
                                          <p:stCondLst>
                                            <p:cond delay="499"/>
                                          </p:stCondLst>
                                        </p:cTn>
                                        <p:tgtEl>
                                          <p:spTgt spid="59574"/>
                                        </p:tgtEl>
                                        <p:attrNameLst>
                                          <p:attrName>style.visibility</p:attrName>
                                        </p:attrNameLst>
                                      </p:cBhvr>
                                      <p:to>
                                        <p:strVal val="hidden"/>
                                      </p:to>
                                    </p:set>
                                  </p:childTnLst>
                                </p:cTn>
                              </p:par>
                              <p:par>
                                <p:cTn id="445" presetID="22" presetClass="entr" presetSubtype="8" fill="hold" grpId="0" nodeType="withEffect">
                                  <p:stCondLst>
                                    <p:cond delay="0"/>
                                  </p:stCondLst>
                                  <p:childTnLst>
                                    <p:set>
                                      <p:cBhvr>
                                        <p:cTn id="446" dur="1" fill="hold">
                                          <p:stCondLst>
                                            <p:cond delay="0"/>
                                          </p:stCondLst>
                                        </p:cTn>
                                        <p:tgtEl>
                                          <p:spTgt spid="59509"/>
                                        </p:tgtEl>
                                        <p:attrNameLst>
                                          <p:attrName>style.visibility</p:attrName>
                                        </p:attrNameLst>
                                      </p:cBhvr>
                                      <p:to>
                                        <p:strVal val="visible"/>
                                      </p:to>
                                    </p:set>
                                    <p:animEffect transition="in" filter="wipe(left)">
                                      <p:cBhvr>
                                        <p:cTn id="447" dur="500"/>
                                        <p:tgtEl>
                                          <p:spTgt spid="59509"/>
                                        </p:tgtEl>
                                      </p:cBhvr>
                                    </p:animEffect>
                                  </p:childTnLst>
                                </p:cTn>
                              </p:par>
                            </p:childTnLst>
                          </p:cTn>
                        </p:par>
                        <p:par>
                          <p:cTn id="448" fill="hold">
                            <p:stCondLst>
                              <p:cond delay="14000"/>
                            </p:stCondLst>
                            <p:childTnLst>
                              <p:par>
                                <p:cTn id="449" presetID="22" presetClass="exit" presetSubtype="8" fill="hold" grpId="1" nodeType="afterEffect">
                                  <p:stCondLst>
                                    <p:cond delay="0"/>
                                  </p:stCondLst>
                                  <p:childTnLst>
                                    <p:animEffect transition="out" filter="wipe(left)">
                                      <p:cBhvr>
                                        <p:cTn id="450" dur="500"/>
                                        <p:tgtEl>
                                          <p:spTgt spid="59509"/>
                                        </p:tgtEl>
                                      </p:cBhvr>
                                    </p:animEffect>
                                    <p:set>
                                      <p:cBhvr>
                                        <p:cTn id="451" dur="1" fill="hold">
                                          <p:stCondLst>
                                            <p:cond delay="499"/>
                                          </p:stCondLst>
                                        </p:cTn>
                                        <p:tgtEl>
                                          <p:spTgt spid="59509"/>
                                        </p:tgtEl>
                                        <p:attrNameLst>
                                          <p:attrName>style.visibility</p:attrName>
                                        </p:attrNameLst>
                                      </p:cBhvr>
                                      <p:to>
                                        <p:strVal val="hidden"/>
                                      </p:to>
                                    </p:set>
                                  </p:childTnLst>
                                </p:cTn>
                              </p:par>
                              <p:par>
                                <p:cTn id="452" presetID="22" presetClass="entr" presetSubtype="1" fill="hold" grpId="0" nodeType="withEffect">
                                  <p:stCondLst>
                                    <p:cond delay="0"/>
                                  </p:stCondLst>
                                  <p:childTnLst>
                                    <p:set>
                                      <p:cBhvr>
                                        <p:cTn id="453" dur="1" fill="hold">
                                          <p:stCondLst>
                                            <p:cond delay="0"/>
                                          </p:stCondLst>
                                        </p:cTn>
                                        <p:tgtEl>
                                          <p:spTgt spid="59510"/>
                                        </p:tgtEl>
                                        <p:attrNameLst>
                                          <p:attrName>style.visibility</p:attrName>
                                        </p:attrNameLst>
                                      </p:cBhvr>
                                      <p:to>
                                        <p:strVal val="visible"/>
                                      </p:to>
                                    </p:set>
                                    <p:animEffect transition="in" filter="wipe(up)">
                                      <p:cBhvr>
                                        <p:cTn id="454" dur="500"/>
                                        <p:tgtEl>
                                          <p:spTgt spid="59510"/>
                                        </p:tgtEl>
                                      </p:cBhvr>
                                    </p:animEffect>
                                  </p:childTnLst>
                                </p:cTn>
                              </p:par>
                            </p:childTnLst>
                          </p:cTn>
                        </p:par>
                        <p:par>
                          <p:cTn id="455" fill="hold">
                            <p:stCondLst>
                              <p:cond delay="14500"/>
                            </p:stCondLst>
                            <p:childTnLst>
                              <p:par>
                                <p:cTn id="456" presetID="22" presetClass="exit" presetSubtype="1" fill="hold" grpId="1" nodeType="afterEffect">
                                  <p:stCondLst>
                                    <p:cond delay="0"/>
                                  </p:stCondLst>
                                  <p:childTnLst>
                                    <p:animEffect transition="out" filter="wipe(up)">
                                      <p:cBhvr>
                                        <p:cTn id="457" dur="500"/>
                                        <p:tgtEl>
                                          <p:spTgt spid="59510"/>
                                        </p:tgtEl>
                                      </p:cBhvr>
                                    </p:animEffect>
                                    <p:set>
                                      <p:cBhvr>
                                        <p:cTn id="458" dur="1" fill="hold">
                                          <p:stCondLst>
                                            <p:cond delay="499"/>
                                          </p:stCondLst>
                                        </p:cTn>
                                        <p:tgtEl>
                                          <p:spTgt spid="59510"/>
                                        </p:tgtEl>
                                        <p:attrNameLst>
                                          <p:attrName>style.visibility</p:attrName>
                                        </p:attrNameLst>
                                      </p:cBhvr>
                                      <p:to>
                                        <p:strVal val="hidden"/>
                                      </p:to>
                                    </p:set>
                                  </p:childTnLst>
                                </p:cTn>
                              </p:par>
                              <p:par>
                                <p:cTn id="459" presetID="22" presetClass="entr" presetSubtype="1" fill="hold" grpId="0" nodeType="withEffect">
                                  <p:stCondLst>
                                    <p:cond delay="0"/>
                                  </p:stCondLst>
                                  <p:childTnLst>
                                    <p:set>
                                      <p:cBhvr>
                                        <p:cTn id="460" dur="1" fill="hold">
                                          <p:stCondLst>
                                            <p:cond delay="0"/>
                                          </p:stCondLst>
                                        </p:cTn>
                                        <p:tgtEl>
                                          <p:spTgt spid="59511"/>
                                        </p:tgtEl>
                                        <p:attrNameLst>
                                          <p:attrName>style.visibility</p:attrName>
                                        </p:attrNameLst>
                                      </p:cBhvr>
                                      <p:to>
                                        <p:strVal val="visible"/>
                                      </p:to>
                                    </p:set>
                                    <p:animEffect transition="in" filter="wipe(up)">
                                      <p:cBhvr>
                                        <p:cTn id="461" dur="500"/>
                                        <p:tgtEl>
                                          <p:spTgt spid="59511"/>
                                        </p:tgtEl>
                                      </p:cBhvr>
                                    </p:animEffect>
                                  </p:childTnLst>
                                </p:cTn>
                              </p:par>
                            </p:childTnLst>
                          </p:cTn>
                        </p:par>
                        <p:par>
                          <p:cTn id="462" fill="hold">
                            <p:stCondLst>
                              <p:cond delay="15000"/>
                            </p:stCondLst>
                            <p:childTnLst>
                              <p:par>
                                <p:cTn id="463" presetID="22" presetClass="exit" presetSubtype="1" fill="hold" grpId="1" nodeType="afterEffect">
                                  <p:stCondLst>
                                    <p:cond delay="0"/>
                                  </p:stCondLst>
                                  <p:childTnLst>
                                    <p:animEffect transition="out" filter="wipe(up)">
                                      <p:cBhvr>
                                        <p:cTn id="464" dur="500"/>
                                        <p:tgtEl>
                                          <p:spTgt spid="59511"/>
                                        </p:tgtEl>
                                      </p:cBhvr>
                                    </p:animEffect>
                                    <p:set>
                                      <p:cBhvr>
                                        <p:cTn id="465" dur="1" fill="hold">
                                          <p:stCondLst>
                                            <p:cond delay="499"/>
                                          </p:stCondLst>
                                        </p:cTn>
                                        <p:tgtEl>
                                          <p:spTgt spid="59511"/>
                                        </p:tgtEl>
                                        <p:attrNameLst>
                                          <p:attrName>style.visibility</p:attrName>
                                        </p:attrNameLst>
                                      </p:cBhvr>
                                      <p:to>
                                        <p:strVal val="hidden"/>
                                      </p:to>
                                    </p:set>
                                  </p:childTnLst>
                                </p:cTn>
                              </p:par>
                              <p:par>
                                <p:cTn id="466" presetID="22" presetClass="entr" presetSubtype="8" fill="hold" grpId="0" nodeType="withEffect">
                                  <p:stCondLst>
                                    <p:cond delay="0"/>
                                  </p:stCondLst>
                                  <p:childTnLst>
                                    <p:set>
                                      <p:cBhvr>
                                        <p:cTn id="467" dur="1" fill="hold">
                                          <p:stCondLst>
                                            <p:cond delay="0"/>
                                          </p:stCondLst>
                                        </p:cTn>
                                        <p:tgtEl>
                                          <p:spTgt spid="59512"/>
                                        </p:tgtEl>
                                        <p:attrNameLst>
                                          <p:attrName>style.visibility</p:attrName>
                                        </p:attrNameLst>
                                      </p:cBhvr>
                                      <p:to>
                                        <p:strVal val="visible"/>
                                      </p:to>
                                    </p:set>
                                    <p:animEffect transition="in" filter="wipe(left)">
                                      <p:cBhvr>
                                        <p:cTn id="468" dur="500"/>
                                        <p:tgtEl>
                                          <p:spTgt spid="59512"/>
                                        </p:tgtEl>
                                      </p:cBhvr>
                                    </p:animEffect>
                                  </p:childTnLst>
                                </p:cTn>
                              </p:par>
                            </p:childTnLst>
                          </p:cTn>
                        </p:par>
                        <p:par>
                          <p:cTn id="469" fill="hold">
                            <p:stCondLst>
                              <p:cond delay="15500"/>
                            </p:stCondLst>
                            <p:childTnLst>
                              <p:par>
                                <p:cTn id="470" presetID="22" presetClass="exit" presetSubtype="1" fill="hold" grpId="1" nodeType="afterEffect">
                                  <p:stCondLst>
                                    <p:cond delay="0"/>
                                  </p:stCondLst>
                                  <p:childTnLst>
                                    <p:animEffect transition="out" filter="wipe(up)">
                                      <p:cBhvr>
                                        <p:cTn id="471" dur="500"/>
                                        <p:tgtEl>
                                          <p:spTgt spid="59512"/>
                                        </p:tgtEl>
                                      </p:cBhvr>
                                    </p:animEffect>
                                    <p:set>
                                      <p:cBhvr>
                                        <p:cTn id="472" dur="1" fill="hold">
                                          <p:stCondLst>
                                            <p:cond delay="499"/>
                                          </p:stCondLst>
                                        </p:cTn>
                                        <p:tgtEl>
                                          <p:spTgt spid="59512"/>
                                        </p:tgtEl>
                                        <p:attrNameLst>
                                          <p:attrName>style.visibility</p:attrName>
                                        </p:attrNameLst>
                                      </p:cBhvr>
                                      <p:to>
                                        <p:strVal val="hidden"/>
                                      </p:to>
                                    </p:set>
                                  </p:childTnLst>
                                </p:cTn>
                              </p:par>
                              <p:par>
                                <p:cTn id="473" presetID="22" presetClass="entr" presetSubtype="8" fill="hold" grpId="0" nodeType="withEffect">
                                  <p:stCondLst>
                                    <p:cond delay="0"/>
                                  </p:stCondLst>
                                  <p:childTnLst>
                                    <p:set>
                                      <p:cBhvr>
                                        <p:cTn id="474" dur="1" fill="hold">
                                          <p:stCondLst>
                                            <p:cond delay="0"/>
                                          </p:stCondLst>
                                        </p:cTn>
                                        <p:tgtEl>
                                          <p:spTgt spid="59513"/>
                                        </p:tgtEl>
                                        <p:attrNameLst>
                                          <p:attrName>style.visibility</p:attrName>
                                        </p:attrNameLst>
                                      </p:cBhvr>
                                      <p:to>
                                        <p:strVal val="visible"/>
                                      </p:to>
                                    </p:set>
                                    <p:animEffect transition="in" filter="wipe(left)">
                                      <p:cBhvr>
                                        <p:cTn id="475" dur="500"/>
                                        <p:tgtEl>
                                          <p:spTgt spid="59513"/>
                                        </p:tgtEl>
                                      </p:cBhvr>
                                    </p:animEffect>
                                  </p:childTnLst>
                                </p:cTn>
                              </p:par>
                            </p:childTnLst>
                          </p:cTn>
                        </p:par>
                        <p:par>
                          <p:cTn id="476" fill="hold">
                            <p:stCondLst>
                              <p:cond delay="16000"/>
                            </p:stCondLst>
                            <p:childTnLst>
                              <p:par>
                                <p:cTn id="477" presetID="22" presetClass="exit" presetSubtype="8" fill="hold" grpId="1" nodeType="afterEffect">
                                  <p:stCondLst>
                                    <p:cond delay="0"/>
                                  </p:stCondLst>
                                  <p:childTnLst>
                                    <p:animEffect transition="out" filter="wipe(left)">
                                      <p:cBhvr>
                                        <p:cTn id="478" dur="500"/>
                                        <p:tgtEl>
                                          <p:spTgt spid="59513"/>
                                        </p:tgtEl>
                                      </p:cBhvr>
                                    </p:animEffect>
                                    <p:set>
                                      <p:cBhvr>
                                        <p:cTn id="479" dur="1" fill="hold">
                                          <p:stCondLst>
                                            <p:cond delay="499"/>
                                          </p:stCondLst>
                                        </p:cTn>
                                        <p:tgtEl>
                                          <p:spTgt spid="59513"/>
                                        </p:tgtEl>
                                        <p:attrNameLst>
                                          <p:attrName>style.visibility</p:attrName>
                                        </p:attrNameLst>
                                      </p:cBhvr>
                                      <p:to>
                                        <p:strVal val="hidden"/>
                                      </p:to>
                                    </p:set>
                                  </p:childTnLst>
                                </p:cTn>
                              </p:par>
                              <p:par>
                                <p:cTn id="480" presetID="22" presetClass="entr" presetSubtype="8" fill="hold" grpId="0" nodeType="withEffect">
                                  <p:stCondLst>
                                    <p:cond delay="0"/>
                                  </p:stCondLst>
                                  <p:childTnLst>
                                    <p:set>
                                      <p:cBhvr>
                                        <p:cTn id="481" dur="1" fill="hold">
                                          <p:stCondLst>
                                            <p:cond delay="0"/>
                                          </p:stCondLst>
                                        </p:cTn>
                                        <p:tgtEl>
                                          <p:spTgt spid="59514"/>
                                        </p:tgtEl>
                                        <p:attrNameLst>
                                          <p:attrName>style.visibility</p:attrName>
                                        </p:attrNameLst>
                                      </p:cBhvr>
                                      <p:to>
                                        <p:strVal val="visible"/>
                                      </p:to>
                                    </p:set>
                                    <p:animEffect transition="in" filter="wipe(left)">
                                      <p:cBhvr>
                                        <p:cTn id="482" dur="500"/>
                                        <p:tgtEl>
                                          <p:spTgt spid="59514"/>
                                        </p:tgtEl>
                                      </p:cBhvr>
                                    </p:animEffect>
                                  </p:childTnLst>
                                </p:cTn>
                              </p:par>
                            </p:childTnLst>
                          </p:cTn>
                        </p:par>
                        <p:par>
                          <p:cTn id="483" fill="hold">
                            <p:stCondLst>
                              <p:cond delay="16500"/>
                            </p:stCondLst>
                            <p:childTnLst>
                              <p:par>
                                <p:cTn id="484" presetID="22" presetClass="exit" presetSubtype="8" fill="hold" grpId="1" nodeType="afterEffect">
                                  <p:stCondLst>
                                    <p:cond delay="0"/>
                                  </p:stCondLst>
                                  <p:childTnLst>
                                    <p:animEffect transition="out" filter="wipe(left)">
                                      <p:cBhvr>
                                        <p:cTn id="485" dur="500"/>
                                        <p:tgtEl>
                                          <p:spTgt spid="59514"/>
                                        </p:tgtEl>
                                      </p:cBhvr>
                                    </p:animEffect>
                                    <p:set>
                                      <p:cBhvr>
                                        <p:cTn id="486" dur="1" fill="hold">
                                          <p:stCondLst>
                                            <p:cond delay="499"/>
                                          </p:stCondLst>
                                        </p:cTn>
                                        <p:tgtEl>
                                          <p:spTgt spid="59514"/>
                                        </p:tgtEl>
                                        <p:attrNameLst>
                                          <p:attrName>style.visibility</p:attrName>
                                        </p:attrNameLst>
                                      </p:cBhvr>
                                      <p:to>
                                        <p:strVal val="hidden"/>
                                      </p:to>
                                    </p:set>
                                  </p:childTnLst>
                                </p:cTn>
                              </p:par>
                              <p:par>
                                <p:cTn id="487" presetID="22" presetClass="entr" presetSubtype="4" fill="hold" grpId="0" nodeType="withEffect">
                                  <p:stCondLst>
                                    <p:cond delay="0"/>
                                  </p:stCondLst>
                                  <p:childTnLst>
                                    <p:set>
                                      <p:cBhvr>
                                        <p:cTn id="488" dur="1" fill="hold">
                                          <p:stCondLst>
                                            <p:cond delay="0"/>
                                          </p:stCondLst>
                                        </p:cTn>
                                        <p:tgtEl>
                                          <p:spTgt spid="59515"/>
                                        </p:tgtEl>
                                        <p:attrNameLst>
                                          <p:attrName>style.visibility</p:attrName>
                                        </p:attrNameLst>
                                      </p:cBhvr>
                                      <p:to>
                                        <p:strVal val="visible"/>
                                      </p:to>
                                    </p:set>
                                    <p:animEffect transition="in" filter="wipe(down)">
                                      <p:cBhvr>
                                        <p:cTn id="489" dur="500"/>
                                        <p:tgtEl>
                                          <p:spTgt spid="59515"/>
                                        </p:tgtEl>
                                      </p:cBhvr>
                                    </p:animEffect>
                                  </p:childTnLst>
                                </p:cTn>
                              </p:par>
                            </p:childTnLst>
                          </p:cTn>
                        </p:par>
                        <p:par>
                          <p:cTn id="490" fill="hold">
                            <p:stCondLst>
                              <p:cond delay="17000"/>
                            </p:stCondLst>
                            <p:childTnLst>
                              <p:par>
                                <p:cTn id="491" presetID="22" presetClass="exit" presetSubtype="4" fill="hold" grpId="1" nodeType="afterEffect">
                                  <p:stCondLst>
                                    <p:cond delay="0"/>
                                  </p:stCondLst>
                                  <p:childTnLst>
                                    <p:animEffect transition="out" filter="wipe(down)">
                                      <p:cBhvr>
                                        <p:cTn id="492" dur="500"/>
                                        <p:tgtEl>
                                          <p:spTgt spid="59515"/>
                                        </p:tgtEl>
                                      </p:cBhvr>
                                    </p:animEffect>
                                    <p:set>
                                      <p:cBhvr>
                                        <p:cTn id="493" dur="1" fill="hold">
                                          <p:stCondLst>
                                            <p:cond delay="499"/>
                                          </p:stCondLst>
                                        </p:cTn>
                                        <p:tgtEl>
                                          <p:spTgt spid="59515"/>
                                        </p:tgtEl>
                                        <p:attrNameLst>
                                          <p:attrName>style.visibility</p:attrName>
                                        </p:attrNameLst>
                                      </p:cBhvr>
                                      <p:to>
                                        <p:strVal val="hidden"/>
                                      </p:to>
                                    </p:set>
                                  </p:childTnLst>
                                </p:cTn>
                              </p:par>
                              <p:par>
                                <p:cTn id="494" presetID="22" presetClass="entr" presetSubtype="4" fill="hold" grpId="0" nodeType="withEffect">
                                  <p:stCondLst>
                                    <p:cond delay="0"/>
                                  </p:stCondLst>
                                  <p:childTnLst>
                                    <p:set>
                                      <p:cBhvr>
                                        <p:cTn id="495" dur="1" fill="hold">
                                          <p:stCondLst>
                                            <p:cond delay="0"/>
                                          </p:stCondLst>
                                        </p:cTn>
                                        <p:tgtEl>
                                          <p:spTgt spid="59516"/>
                                        </p:tgtEl>
                                        <p:attrNameLst>
                                          <p:attrName>style.visibility</p:attrName>
                                        </p:attrNameLst>
                                      </p:cBhvr>
                                      <p:to>
                                        <p:strVal val="visible"/>
                                      </p:to>
                                    </p:set>
                                    <p:animEffect transition="in" filter="wipe(down)">
                                      <p:cBhvr>
                                        <p:cTn id="496" dur="500"/>
                                        <p:tgtEl>
                                          <p:spTgt spid="59516"/>
                                        </p:tgtEl>
                                      </p:cBhvr>
                                    </p:animEffect>
                                  </p:childTnLst>
                                </p:cTn>
                              </p:par>
                            </p:childTnLst>
                          </p:cTn>
                        </p:par>
                        <p:par>
                          <p:cTn id="497" fill="hold">
                            <p:stCondLst>
                              <p:cond delay="17500"/>
                            </p:stCondLst>
                            <p:childTnLst>
                              <p:par>
                                <p:cTn id="498" presetID="22" presetClass="exit" presetSubtype="4" fill="hold" grpId="1" nodeType="afterEffect">
                                  <p:stCondLst>
                                    <p:cond delay="0"/>
                                  </p:stCondLst>
                                  <p:childTnLst>
                                    <p:animEffect transition="out" filter="wipe(down)">
                                      <p:cBhvr>
                                        <p:cTn id="499" dur="500"/>
                                        <p:tgtEl>
                                          <p:spTgt spid="59516"/>
                                        </p:tgtEl>
                                      </p:cBhvr>
                                    </p:animEffect>
                                    <p:set>
                                      <p:cBhvr>
                                        <p:cTn id="500" dur="1" fill="hold">
                                          <p:stCondLst>
                                            <p:cond delay="499"/>
                                          </p:stCondLst>
                                        </p:cTn>
                                        <p:tgtEl>
                                          <p:spTgt spid="59516"/>
                                        </p:tgtEl>
                                        <p:attrNameLst>
                                          <p:attrName>style.visibility</p:attrName>
                                        </p:attrNameLst>
                                      </p:cBhvr>
                                      <p:to>
                                        <p:strVal val="hidden"/>
                                      </p:to>
                                    </p:set>
                                  </p:childTnLst>
                                </p:cTn>
                              </p:par>
                              <p:par>
                                <p:cTn id="501" presetID="22" presetClass="entr" presetSubtype="4" fill="hold" grpId="0" nodeType="withEffect">
                                  <p:stCondLst>
                                    <p:cond delay="0"/>
                                  </p:stCondLst>
                                  <p:childTnLst>
                                    <p:set>
                                      <p:cBhvr>
                                        <p:cTn id="502" dur="1" fill="hold">
                                          <p:stCondLst>
                                            <p:cond delay="0"/>
                                          </p:stCondLst>
                                        </p:cTn>
                                        <p:tgtEl>
                                          <p:spTgt spid="59517"/>
                                        </p:tgtEl>
                                        <p:attrNameLst>
                                          <p:attrName>style.visibility</p:attrName>
                                        </p:attrNameLst>
                                      </p:cBhvr>
                                      <p:to>
                                        <p:strVal val="visible"/>
                                      </p:to>
                                    </p:set>
                                    <p:animEffect transition="in" filter="wipe(down)">
                                      <p:cBhvr>
                                        <p:cTn id="503" dur="500"/>
                                        <p:tgtEl>
                                          <p:spTgt spid="59517"/>
                                        </p:tgtEl>
                                      </p:cBhvr>
                                    </p:animEffect>
                                  </p:childTnLst>
                                </p:cTn>
                              </p:par>
                            </p:childTnLst>
                          </p:cTn>
                        </p:par>
                        <p:par>
                          <p:cTn id="504" fill="hold">
                            <p:stCondLst>
                              <p:cond delay="18000"/>
                            </p:stCondLst>
                            <p:childTnLst>
                              <p:par>
                                <p:cTn id="505" presetID="22" presetClass="exit" presetSubtype="4" fill="hold" grpId="1" nodeType="afterEffect">
                                  <p:stCondLst>
                                    <p:cond delay="0"/>
                                  </p:stCondLst>
                                  <p:childTnLst>
                                    <p:animEffect transition="out" filter="wipe(down)">
                                      <p:cBhvr>
                                        <p:cTn id="506" dur="500"/>
                                        <p:tgtEl>
                                          <p:spTgt spid="59517"/>
                                        </p:tgtEl>
                                      </p:cBhvr>
                                    </p:animEffect>
                                    <p:set>
                                      <p:cBhvr>
                                        <p:cTn id="507" dur="1" fill="hold">
                                          <p:stCondLst>
                                            <p:cond delay="499"/>
                                          </p:stCondLst>
                                        </p:cTn>
                                        <p:tgtEl>
                                          <p:spTgt spid="59517"/>
                                        </p:tgtEl>
                                        <p:attrNameLst>
                                          <p:attrName>style.visibility</p:attrName>
                                        </p:attrNameLst>
                                      </p:cBhvr>
                                      <p:to>
                                        <p:strVal val="hidden"/>
                                      </p:to>
                                    </p:set>
                                  </p:childTnLst>
                                </p:cTn>
                              </p:par>
                              <p:par>
                                <p:cTn id="508" presetID="22" presetClass="entr" presetSubtype="4" fill="hold" grpId="0" nodeType="withEffect">
                                  <p:stCondLst>
                                    <p:cond delay="0"/>
                                  </p:stCondLst>
                                  <p:childTnLst>
                                    <p:set>
                                      <p:cBhvr>
                                        <p:cTn id="509" dur="1" fill="hold">
                                          <p:stCondLst>
                                            <p:cond delay="0"/>
                                          </p:stCondLst>
                                        </p:cTn>
                                        <p:tgtEl>
                                          <p:spTgt spid="59518"/>
                                        </p:tgtEl>
                                        <p:attrNameLst>
                                          <p:attrName>style.visibility</p:attrName>
                                        </p:attrNameLst>
                                      </p:cBhvr>
                                      <p:to>
                                        <p:strVal val="visible"/>
                                      </p:to>
                                    </p:set>
                                    <p:animEffect transition="in" filter="wipe(down)">
                                      <p:cBhvr>
                                        <p:cTn id="510" dur="500"/>
                                        <p:tgtEl>
                                          <p:spTgt spid="59518"/>
                                        </p:tgtEl>
                                      </p:cBhvr>
                                    </p:animEffect>
                                  </p:childTnLst>
                                </p:cTn>
                              </p:par>
                            </p:childTnLst>
                          </p:cTn>
                        </p:par>
                        <p:par>
                          <p:cTn id="511" fill="hold">
                            <p:stCondLst>
                              <p:cond delay="18500"/>
                            </p:stCondLst>
                            <p:childTnLst>
                              <p:par>
                                <p:cTn id="512" presetID="22" presetClass="exit" presetSubtype="4" fill="hold" grpId="1" nodeType="afterEffect">
                                  <p:stCondLst>
                                    <p:cond delay="0"/>
                                  </p:stCondLst>
                                  <p:childTnLst>
                                    <p:animEffect transition="out" filter="wipe(down)">
                                      <p:cBhvr>
                                        <p:cTn id="513" dur="500"/>
                                        <p:tgtEl>
                                          <p:spTgt spid="59518"/>
                                        </p:tgtEl>
                                      </p:cBhvr>
                                    </p:animEffect>
                                    <p:set>
                                      <p:cBhvr>
                                        <p:cTn id="514" dur="1" fill="hold">
                                          <p:stCondLst>
                                            <p:cond delay="499"/>
                                          </p:stCondLst>
                                        </p:cTn>
                                        <p:tgtEl>
                                          <p:spTgt spid="59518"/>
                                        </p:tgtEl>
                                        <p:attrNameLst>
                                          <p:attrName>style.visibility</p:attrName>
                                        </p:attrNameLst>
                                      </p:cBhvr>
                                      <p:to>
                                        <p:strVal val="hidden"/>
                                      </p:to>
                                    </p:set>
                                  </p:childTnLst>
                                </p:cTn>
                              </p:par>
                              <p:par>
                                <p:cTn id="515" presetID="22" presetClass="entr" presetSubtype="4" fill="hold" grpId="0" nodeType="withEffect">
                                  <p:stCondLst>
                                    <p:cond delay="0"/>
                                  </p:stCondLst>
                                  <p:childTnLst>
                                    <p:set>
                                      <p:cBhvr>
                                        <p:cTn id="516" dur="1" fill="hold">
                                          <p:stCondLst>
                                            <p:cond delay="0"/>
                                          </p:stCondLst>
                                        </p:cTn>
                                        <p:tgtEl>
                                          <p:spTgt spid="59519"/>
                                        </p:tgtEl>
                                        <p:attrNameLst>
                                          <p:attrName>style.visibility</p:attrName>
                                        </p:attrNameLst>
                                      </p:cBhvr>
                                      <p:to>
                                        <p:strVal val="visible"/>
                                      </p:to>
                                    </p:set>
                                    <p:animEffect transition="in" filter="wipe(down)">
                                      <p:cBhvr>
                                        <p:cTn id="517" dur="500"/>
                                        <p:tgtEl>
                                          <p:spTgt spid="59519"/>
                                        </p:tgtEl>
                                      </p:cBhvr>
                                    </p:animEffect>
                                  </p:childTnLst>
                                </p:cTn>
                              </p:par>
                            </p:childTnLst>
                          </p:cTn>
                        </p:par>
                        <p:par>
                          <p:cTn id="518" fill="hold">
                            <p:stCondLst>
                              <p:cond delay="19000"/>
                            </p:stCondLst>
                            <p:childTnLst>
                              <p:par>
                                <p:cTn id="519" presetID="22" presetClass="exit" presetSubtype="4" fill="hold" grpId="1" nodeType="afterEffect">
                                  <p:stCondLst>
                                    <p:cond delay="0"/>
                                  </p:stCondLst>
                                  <p:childTnLst>
                                    <p:animEffect transition="out" filter="wipe(down)">
                                      <p:cBhvr>
                                        <p:cTn id="520" dur="500"/>
                                        <p:tgtEl>
                                          <p:spTgt spid="59519"/>
                                        </p:tgtEl>
                                      </p:cBhvr>
                                    </p:animEffect>
                                    <p:set>
                                      <p:cBhvr>
                                        <p:cTn id="521" dur="1" fill="hold">
                                          <p:stCondLst>
                                            <p:cond delay="499"/>
                                          </p:stCondLst>
                                        </p:cTn>
                                        <p:tgtEl>
                                          <p:spTgt spid="59519"/>
                                        </p:tgtEl>
                                        <p:attrNameLst>
                                          <p:attrName>style.visibility</p:attrName>
                                        </p:attrNameLst>
                                      </p:cBhvr>
                                      <p:to>
                                        <p:strVal val="hidden"/>
                                      </p:to>
                                    </p:set>
                                  </p:childTnLst>
                                </p:cTn>
                              </p:par>
                              <p:par>
                                <p:cTn id="522" presetID="22" presetClass="entr" presetSubtype="4" fill="hold" grpId="0" nodeType="withEffect">
                                  <p:stCondLst>
                                    <p:cond delay="0"/>
                                  </p:stCondLst>
                                  <p:childTnLst>
                                    <p:set>
                                      <p:cBhvr>
                                        <p:cTn id="523" dur="1" fill="hold">
                                          <p:stCondLst>
                                            <p:cond delay="0"/>
                                          </p:stCondLst>
                                        </p:cTn>
                                        <p:tgtEl>
                                          <p:spTgt spid="59520"/>
                                        </p:tgtEl>
                                        <p:attrNameLst>
                                          <p:attrName>style.visibility</p:attrName>
                                        </p:attrNameLst>
                                      </p:cBhvr>
                                      <p:to>
                                        <p:strVal val="visible"/>
                                      </p:to>
                                    </p:set>
                                    <p:animEffect transition="in" filter="wipe(down)">
                                      <p:cBhvr>
                                        <p:cTn id="524" dur="500"/>
                                        <p:tgtEl>
                                          <p:spTgt spid="59520"/>
                                        </p:tgtEl>
                                      </p:cBhvr>
                                    </p:animEffect>
                                  </p:childTnLst>
                                </p:cTn>
                              </p:par>
                            </p:childTnLst>
                          </p:cTn>
                        </p:par>
                        <p:par>
                          <p:cTn id="525" fill="hold">
                            <p:stCondLst>
                              <p:cond delay="19500"/>
                            </p:stCondLst>
                            <p:childTnLst>
                              <p:par>
                                <p:cTn id="526" presetID="22" presetClass="exit" presetSubtype="2" fill="hold" grpId="1" nodeType="afterEffect">
                                  <p:stCondLst>
                                    <p:cond delay="0"/>
                                  </p:stCondLst>
                                  <p:childTnLst>
                                    <p:animEffect transition="out" filter="wipe(right)">
                                      <p:cBhvr>
                                        <p:cTn id="527" dur="500"/>
                                        <p:tgtEl>
                                          <p:spTgt spid="59520"/>
                                        </p:tgtEl>
                                      </p:cBhvr>
                                    </p:animEffect>
                                    <p:set>
                                      <p:cBhvr>
                                        <p:cTn id="528" dur="1" fill="hold">
                                          <p:stCondLst>
                                            <p:cond delay="499"/>
                                          </p:stCondLst>
                                        </p:cTn>
                                        <p:tgtEl>
                                          <p:spTgt spid="59520"/>
                                        </p:tgtEl>
                                        <p:attrNameLst>
                                          <p:attrName>style.visibility</p:attrName>
                                        </p:attrNameLst>
                                      </p:cBhvr>
                                      <p:to>
                                        <p:strVal val="hidden"/>
                                      </p:to>
                                    </p:set>
                                  </p:childTnLst>
                                </p:cTn>
                              </p:par>
                              <p:par>
                                <p:cTn id="529" presetID="22" presetClass="entr" presetSubtype="2" fill="hold" grpId="0" nodeType="withEffect">
                                  <p:stCondLst>
                                    <p:cond delay="0"/>
                                  </p:stCondLst>
                                  <p:childTnLst>
                                    <p:set>
                                      <p:cBhvr>
                                        <p:cTn id="530" dur="1" fill="hold">
                                          <p:stCondLst>
                                            <p:cond delay="0"/>
                                          </p:stCondLst>
                                        </p:cTn>
                                        <p:tgtEl>
                                          <p:spTgt spid="59521"/>
                                        </p:tgtEl>
                                        <p:attrNameLst>
                                          <p:attrName>style.visibility</p:attrName>
                                        </p:attrNameLst>
                                      </p:cBhvr>
                                      <p:to>
                                        <p:strVal val="visible"/>
                                      </p:to>
                                    </p:set>
                                    <p:animEffect transition="in" filter="wipe(right)">
                                      <p:cBhvr>
                                        <p:cTn id="531" dur="500"/>
                                        <p:tgtEl>
                                          <p:spTgt spid="59521"/>
                                        </p:tgtEl>
                                      </p:cBhvr>
                                    </p:animEffect>
                                  </p:childTnLst>
                                </p:cTn>
                              </p:par>
                            </p:childTnLst>
                          </p:cTn>
                        </p:par>
                        <p:par>
                          <p:cTn id="532" fill="hold">
                            <p:stCondLst>
                              <p:cond delay="20000"/>
                            </p:stCondLst>
                            <p:childTnLst>
                              <p:par>
                                <p:cTn id="533" presetID="22" presetClass="exit" presetSubtype="2" fill="hold" grpId="1" nodeType="afterEffect">
                                  <p:stCondLst>
                                    <p:cond delay="0"/>
                                  </p:stCondLst>
                                  <p:childTnLst>
                                    <p:animEffect transition="out" filter="wipe(right)">
                                      <p:cBhvr>
                                        <p:cTn id="534" dur="500"/>
                                        <p:tgtEl>
                                          <p:spTgt spid="59521"/>
                                        </p:tgtEl>
                                      </p:cBhvr>
                                    </p:animEffect>
                                    <p:set>
                                      <p:cBhvr>
                                        <p:cTn id="535" dur="1" fill="hold">
                                          <p:stCondLst>
                                            <p:cond delay="499"/>
                                          </p:stCondLst>
                                        </p:cTn>
                                        <p:tgtEl>
                                          <p:spTgt spid="59521"/>
                                        </p:tgtEl>
                                        <p:attrNameLst>
                                          <p:attrName>style.visibility</p:attrName>
                                        </p:attrNameLst>
                                      </p:cBhvr>
                                      <p:to>
                                        <p:strVal val="hidden"/>
                                      </p:to>
                                    </p:set>
                                  </p:childTnLst>
                                </p:cTn>
                              </p:par>
                              <p:par>
                                <p:cTn id="536" presetID="22" presetClass="entr" presetSubtype="2" fill="hold" grpId="0" nodeType="withEffect">
                                  <p:stCondLst>
                                    <p:cond delay="0"/>
                                  </p:stCondLst>
                                  <p:childTnLst>
                                    <p:set>
                                      <p:cBhvr>
                                        <p:cTn id="537" dur="1" fill="hold">
                                          <p:stCondLst>
                                            <p:cond delay="0"/>
                                          </p:stCondLst>
                                        </p:cTn>
                                        <p:tgtEl>
                                          <p:spTgt spid="59522"/>
                                        </p:tgtEl>
                                        <p:attrNameLst>
                                          <p:attrName>style.visibility</p:attrName>
                                        </p:attrNameLst>
                                      </p:cBhvr>
                                      <p:to>
                                        <p:strVal val="visible"/>
                                      </p:to>
                                    </p:set>
                                    <p:animEffect transition="in" filter="wipe(right)">
                                      <p:cBhvr>
                                        <p:cTn id="538" dur="500"/>
                                        <p:tgtEl>
                                          <p:spTgt spid="59522"/>
                                        </p:tgtEl>
                                      </p:cBhvr>
                                    </p:animEffect>
                                  </p:childTnLst>
                                </p:cTn>
                              </p:par>
                            </p:childTnLst>
                          </p:cTn>
                        </p:par>
                        <p:par>
                          <p:cTn id="539" fill="hold">
                            <p:stCondLst>
                              <p:cond delay="20500"/>
                            </p:stCondLst>
                            <p:childTnLst>
                              <p:par>
                                <p:cTn id="540" presetID="22" presetClass="exit" presetSubtype="2" fill="hold" grpId="1" nodeType="afterEffect">
                                  <p:stCondLst>
                                    <p:cond delay="0"/>
                                  </p:stCondLst>
                                  <p:childTnLst>
                                    <p:animEffect transition="out" filter="wipe(right)">
                                      <p:cBhvr>
                                        <p:cTn id="541" dur="500"/>
                                        <p:tgtEl>
                                          <p:spTgt spid="59522"/>
                                        </p:tgtEl>
                                      </p:cBhvr>
                                    </p:animEffect>
                                    <p:set>
                                      <p:cBhvr>
                                        <p:cTn id="542" dur="1" fill="hold">
                                          <p:stCondLst>
                                            <p:cond delay="499"/>
                                          </p:stCondLst>
                                        </p:cTn>
                                        <p:tgtEl>
                                          <p:spTgt spid="59522"/>
                                        </p:tgtEl>
                                        <p:attrNameLst>
                                          <p:attrName>style.visibility</p:attrName>
                                        </p:attrNameLst>
                                      </p:cBhvr>
                                      <p:to>
                                        <p:strVal val="hidden"/>
                                      </p:to>
                                    </p:set>
                                  </p:childTnLst>
                                </p:cTn>
                              </p:par>
                              <p:par>
                                <p:cTn id="543" presetID="22" presetClass="entr" presetSubtype="2" fill="hold" grpId="0" nodeType="withEffect">
                                  <p:stCondLst>
                                    <p:cond delay="0"/>
                                  </p:stCondLst>
                                  <p:childTnLst>
                                    <p:set>
                                      <p:cBhvr>
                                        <p:cTn id="544" dur="1" fill="hold">
                                          <p:stCondLst>
                                            <p:cond delay="0"/>
                                          </p:stCondLst>
                                        </p:cTn>
                                        <p:tgtEl>
                                          <p:spTgt spid="59523"/>
                                        </p:tgtEl>
                                        <p:attrNameLst>
                                          <p:attrName>style.visibility</p:attrName>
                                        </p:attrNameLst>
                                      </p:cBhvr>
                                      <p:to>
                                        <p:strVal val="visible"/>
                                      </p:to>
                                    </p:set>
                                    <p:animEffect transition="in" filter="wipe(right)">
                                      <p:cBhvr>
                                        <p:cTn id="545" dur="500"/>
                                        <p:tgtEl>
                                          <p:spTgt spid="59523"/>
                                        </p:tgtEl>
                                      </p:cBhvr>
                                    </p:animEffect>
                                  </p:childTnLst>
                                </p:cTn>
                              </p:par>
                            </p:childTnLst>
                          </p:cTn>
                        </p:par>
                        <p:par>
                          <p:cTn id="546" fill="hold">
                            <p:stCondLst>
                              <p:cond delay="21000"/>
                            </p:stCondLst>
                            <p:childTnLst>
                              <p:par>
                                <p:cTn id="547" presetID="22" presetClass="exit" presetSubtype="2" fill="hold" grpId="1" nodeType="afterEffect">
                                  <p:stCondLst>
                                    <p:cond delay="0"/>
                                  </p:stCondLst>
                                  <p:childTnLst>
                                    <p:animEffect transition="out" filter="wipe(right)">
                                      <p:cBhvr>
                                        <p:cTn id="548" dur="500"/>
                                        <p:tgtEl>
                                          <p:spTgt spid="59523"/>
                                        </p:tgtEl>
                                      </p:cBhvr>
                                    </p:animEffect>
                                    <p:set>
                                      <p:cBhvr>
                                        <p:cTn id="549" dur="1" fill="hold">
                                          <p:stCondLst>
                                            <p:cond delay="499"/>
                                          </p:stCondLst>
                                        </p:cTn>
                                        <p:tgtEl>
                                          <p:spTgt spid="59523"/>
                                        </p:tgtEl>
                                        <p:attrNameLst>
                                          <p:attrName>style.visibility</p:attrName>
                                        </p:attrNameLst>
                                      </p:cBhvr>
                                      <p:to>
                                        <p:strVal val="hidden"/>
                                      </p:to>
                                    </p:set>
                                  </p:childTnLst>
                                </p:cTn>
                              </p:par>
                              <p:par>
                                <p:cTn id="550" presetID="22" presetClass="entr" presetSubtype="2" fill="hold" grpId="0" nodeType="withEffect">
                                  <p:stCondLst>
                                    <p:cond delay="0"/>
                                  </p:stCondLst>
                                  <p:childTnLst>
                                    <p:set>
                                      <p:cBhvr>
                                        <p:cTn id="551" dur="1" fill="hold">
                                          <p:stCondLst>
                                            <p:cond delay="0"/>
                                          </p:stCondLst>
                                        </p:cTn>
                                        <p:tgtEl>
                                          <p:spTgt spid="59524"/>
                                        </p:tgtEl>
                                        <p:attrNameLst>
                                          <p:attrName>style.visibility</p:attrName>
                                        </p:attrNameLst>
                                      </p:cBhvr>
                                      <p:to>
                                        <p:strVal val="visible"/>
                                      </p:to>
                                    </p:set>
                                    <p:animEffect transition="in" filter="wipe(right)">
                                      <p:cBhvr>
                                        <p:cTn id="552" dur="500"/>
                                        <p:tgtEl>
                                          <p:spTgt spid="59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07" grpId="0" animBg="1"/>
      <p:bldP spid="59507" grpId="1" animBg="1"/>
      <p:bldP spid="59508" grpId="0" animBg="1"/>
      <p:bldP spid="59508" grpId="1" animBg="1"/>
      <p:bldP spid="59509" grpId="0" animBg="1"/>
      <p:bldP spid="59509" grpId="1" animBg="1"/>
      <p:bldP spid="59510" grpId="0" animBg="1"/>
      <p:bldP spid="59510" grpId="1" animBg="1"/>
      <p:bldP spid="59511" grpId="0" animBg="1"/>
      <p:bldP spid="59511" grpId="1" animBg="1"/>
      <p:bldP spid="59512" grpId="0" animBg="1"/>
      <p:bldP spid="59512" grpId="1" animBg="1"/>
      <p:bldP spid="59513" grpId="0" animBg="1"/>
      <p:bldP spid="59513" grpId="1" animBg="1"/>
      <p:bldP spid="59514" grpId="0" animBg="1"/>
      <p:bldP spid="59514" grpId="1" animBg="1"/>
      <p:bldP spid="59515" grpId="0" animBg="1"/>
      <p:bldP spid="59515" grpId="1" animBg="1"/>
      <p:bldP spid="59516" grpId="0" animBg="1"/>
      <p:bldP spid="59516" grpId="1" animBg="1"/>
      <p:bldP spid="59517" grpId="0" animBg="1"/>
      <p:bldP spid="59517" grpId="1" animBg="1"/>
      <p:bldP spid="59518" grpId="0" animBg="1"/>
      <p:bldP spid="59518" grpId="1" animBg="1"/>
      <p:bldP spid="59519" grpId="0" animBg="1"/>
      <p:bldP spid="59519" grpId="1" animBg="1"/>
      <p:bldP spid="59520" grpId="0" animBg="1"/>
      <p:bldP spid="59520" grpId="1" animBg="1"/>
      <p:bldP spid="59521" grpId="0" animBg="1"/>
      <p:bldP spid="59521" grpId="1" animBg="1"/>
      <p:bldP spid="59522" grpId="0" animBg="1"/>
      <p:bldP spid="59522" grpId="1" animBg="1"/>
      <p:bldP spid="59523" grpId="0" animBg="1"/>
      <p:bldP spid="59523" grpId="1" animBg="1"/>
      <p:bldP spid="59524" grpId="0" animBg="1"/>
      <p:bldP spid="59565" grpId="0" animBg="1"/>
      <p:bldP spid="59565" grpId="1" animBg="1"/>
      <p:bldP spid="59566" grpId="0" animBg="1"/>
      <p:bldP spid="59566" grpId="1" animBg="1"/>
      <p:bldP spid="59567" grpId="0" animBg="1"/>
      <p:bldP spid="59567" grpId="1" animBg="1"/>
      <p:bldP spid="59568" grpId="0" animBg="1"/>
      <p:bldP spid="59568" grpId="1" animBg="1"/>
      <p:bldP spid="59569" grpId="0" animBg="1"/>
      <p:bldP spid="59569" grpId="1" animBg="1"/>
      <p:bldP spid="59570" grpId="0" animBg="1"/>
      <p:bldP spid="59570" grpId="1" animBg="1"/>
      <p:bldP spid="59571" grpId="0" animBg="1"/>
      <p:bldP spid="59571" grpId="1" animBg="1"/>
      <p:bldP spid="59572" grpId="0" animBg="1"/>
      <p:bldP spid="59572" grpId="1" animBg="1"/>
      <p:bldP spid="59574" grpId="0" animBg="1"/>
      <p:bldP spid="59574" grpId="1" animBg="1"/>
      <p:bldP spid="59627" grpId="0" animBg="1"/>
      <p:bldP spid="59627" grpId="1" animBg="1"/>
      <p:bldP spid="59628" grpId="0" animBg="1"/>
      <p:bldP spid="59628" grpId="1" animBg="1"/>
      <p:bldP spid="59629" grpId="0" animBg="1"/>
      <p:bldP spid="59629" grpId="1" animBg="1"/>
      <p:bldP spid="59630" grpId="0" animBg="1"/>
      <p:bldP spid="59630" grpId="1" animBg="1"/>
      <p:bldP spid="59631" grpId="0" animBg="1"/>
      <p:bldP spid="59631" grpId="1" animBg="1"/>
      <p:bldP spid="59632" grpId="0" animBg="1"/>
      <p:bldP spid="59632" grpId="1" animBg="1"/>
      <p:bldP spid="59633" grpId="0" animBg="1"/>
      <p:bldP spid="59633" grpId="1" animBg="1"/>
      <p:bldP spid="59634" grpId="0" animBg="1"/>
      <p:bldP spid="59634" grpId="1" animBg="1"/>
      <p:bldP spid="59635" grpId="0" animBg="1"/>
      <p:bldP spid="59635" grpId="1" animBg="1"/>
      <p:bldP spid="59636" grpId="0" animBg="1"/>
      <p:bldP spid="59636" grpId="1" animBg="1"/>
      <p:bldP spid="59637" grpId="0" animBg="1"/>
      <p:bldP spid="59637" grpId="1" animBg="1"/>
      <p:bldP spid="59573" grpId="0" animBg="1"/>
      <p:bldP spid="59573"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5"/>
          <p:cNvGraphicFramePr>
            <a:graphicFrameLocks noChangeAspect="1"/>
          </p:cNvGraphicFramePr>
          <p:nvPr/>
        </p:nvGraphicFramePr>
        <p:xfrm>
          <a:off x="827584" y="260648"/>
          <a:ext cx="6875512" cy="5192638"/>
        </p:xfrm>
        <a:graphic>
          <a:graphicData uri="http://schemas.openxmlformats.org/presentationml/2006/ole">
            <p:oleObj spid="_x0000_s1026" name="Clip" r:id="rId3" imgW="8571429" imgH="5714286" progId="">
              <p:embed/>
            </p:oleObj>
          </a:graphicData>
        </a:graphic>
      </p:graphicFrame>
      <p:sp>
        <p:nvSpPr>
          <p:cNvPr id="4" name="Rectangle 3"/>
          <p:cNvSpPr/>
          <p:nvPr/>
        </p:nvSpPr>
        <p:spPr>
          <a:xfrm>
            <a:off x="1907704" y="620688"/>
            <a:ext cx="914400" cy="5040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dryer</a:t>
            </a:r>
            <a:endParaRPr lang="en-IN" dirty="0">
              <a:solidFill>
                <a:srgbClr val="002060"/>
              </a:solidFill>
            </a:endParaRPr>
          </a:p>
        </p:txBody>
      </p:sp>
      <p:sp>
        <p:nvSpPr>
          <p:cNvPr id="6" name="Rectangle 5"/>
          <p:cNvSpPr/>
          <p:nvPr/>
        </p:nvSpPr>
        <p:spPr>
          <a:xfrm>
            <a:off x="3131840" y="2348880"/>
            <a:ext cx="936104" cy="369332"/>
          </a:xfrm>
          <a:prstGeom prst="rect">
            <a:avLst/>
          </a:prstGeom>
        </p:spPr>
        <p:txBody>
          <a:bodyPr wrap="square">
            <a:spAutoFit/>
          </a:bodyPr>
          <a:lstStyle/>
          <a:p>
            <a:r>
              <a:rPr lang="en-US" b="1" dirty="0" smtClean="0">
                <a:solidFill>
                  <a:schemeClr val="bg1"/>
                </a:solidFill>
              </a:rPr>
              <a:t>fixer</a:t>
            </a:r>
            <a:endParaRPr lang="en-IN" dirty="0"/>
          </a:p>
        </p:txBody>
      </p:sp>
      <p:sp>
        <p:nvSpPr>
          <p:cNvPr id="7" name="Rectangle 6"/>
          <p:cNvSpPr/>
          <p:nvPr/>
        </p:nvSpPr>
        <p:spPr>
          <a:xfrm>
            <a:off x="4001780" y="3244334"/>
            <a:ext cx="1140440" cy="369332"/>
          </a:xfrm>
          <a:prstGeom prst="rect">
            <a:avLst/>
          </a:prstGeom>
        </p:spPr>
        <p:txBody>
          <a:bodyPr wrap="none">
            <a:spAutoFit/>
          </a:bodyPr>
          <a:lstStyle/>
          <a:p>
            <a:pPr eaLnBrk="0" hangingPunct="0"/>
            <a:r>
              <a:rPr lang="en-US" b="1" dirty="0" smtClean="0">
                <a:solidFill>
                  <a:schemeClr val="bg1"/>
                </a:solidFill>
              </a:rPr>
              <a:t>developer</a:t>
            </a:r>
            <a:endParaRPr lang="en-US" b="1" dirty="0">
              <a:solidFill>
                <a:schemeClr val="bg1"/>
              </a:solidFill>
            </a:endParaRPr>
          </a:p>
        </p:txBody>
      </p:sp>
      <p:sp>
        <p:nvSpPr>
          <p:cNvPr id="8" name="Rectangle 7"/>
          <p:cNvSpPr/>
          <p:nvPr/>
        </p:nvSpPr>
        <p:spPr>
          <a:xfrm>
            <a:off x="2771800" y="1556792"/>
            <a:ext cx="690254" cy="369332"/>
          </a:xfrm>
          <a:prstGeom prst="rect">
            <a:avLst/>
          </a:prstGeom>
        </p:spPr>
        <p:txBody>
          <a:bodyPr wrap="none">
            <a:spAutoFit/>
          </a:bodyPr>
          <a:lstStyle/>
          <a:p>
            <a:pPr eaLnBrk="0" hangingPunct="0"/>
            <a:r>
              <a:rPr lang="en-US" b="1" dirty="0" smtClean="0"/>
              <a:t>wash</a:t>
            </a:r>
            <a:endParaRPr lang="en-US" b="1" dirty="0"/>
          </a:p>
        </p:txBody>
      </p:sp>
      <p:sp>
        <p:nvSpPr>
          <p:cNvPr id="9" name="Rectangle 8"/>
          <p:cNvSpPr/>
          <p:nvPr/>
        </p:nvSpPr>
        <p:spPr>
          <a:xfrm>
            <a:off x="6660232" y="4509120"/>
            <a:ext cx="1274131" cy="646331"/>
          </a:xfrm>
          <a:prstGeom prst="rect">
            <a:avLst/>
          </a:prstGeom>
        </p:spPr>
        <p:txBody>
          <a:bodyPr wrap="square">
            <a:spAutoFit/>
          </a:bodyPr>
          <a:lstStyle/>
          <a:p>
            <a:pPr eaLnBrk="0" hangingPunct="0"/>
            <a:r>
              <a:rPr lang="en-US" b="1" dirty="0" smtClean="0"/>
              <a:t>insert films</a:t>
            </a:r>
            <a:endParaRPr lang="en-US" b="1" dirty="0"/>
          </a:p>
        </p:txBody>
      </p:sp>
      <p:sp>
        <p:nvSpPr>
          <p:cNvPr id="10" name="Left Arrow 9"/>
          <p:cNvSpPr/>
          <p:nvPr/>
        </p:nvSpPr>
        <p:spPr>
          <a:xfrm>
            <a:off x="5580112" y="4365104"/>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dirty="0">
                <a:solidFill>
                  <a:srgbClr val="00B0F0"/>
                </a:solidFill>
                <a:latin typeface="Comic Sans MS" pitchFamily="66" charset="0"/>
                <a:cs typeface="Times New Roman" pitchFamily="18" charset="0"/>
              </a:rPr>
              <a:t>Automated Film Processors</a:t>
            </a:r>
          </a:p>
        </p:txBody>
      </p:sp>
      <p:sp>
        <p:nvSpPr>
          <p:cNvPr id="64515" name="Rectangle 3"/>
          <p:cNvSpPr>
            <a:spLocks noGrp="1" noChangeArrowheads="1"/>
          </p:cNvSpPr>
          <p:nvPr>
            <p:ph idx="1"/>
          </p:nvPr>
        </p:nvSpPr>
        <p:spPr>
          <a:xfrm>
            <a:off x="152400" y="1447800"/>
            <a:ext cx="8534400" cy="5105400"/>
          </a:xfrm>
        </p:spPr>
        <p:txBody>
          <a:bodyPr/>
          <a:lstStyle/>
          <a:p>
            <a:pPr>
              <a:lnSpc>
                <a:spcPct val="90000"/>
              </a:lnSpc>
              <a:buClr>
                <a:schemeClr val="tx1"/>
              </a:buClr>
              <a:buFont typeface="Wingdings" pitchFamily="2" charset="2"/>
              <a:buChar char="Ø"/>
            </a:pPr>
            <a:r>
              <a:rPr lang="en-US" dirty="0">
                <a:solidFill>
                  <a:srgbClr val="FFFF00"/>
                </a:solidFill>
                <a:latin typeface="Comic Sans MS" pitchFamily="66" charset="0"/>
                <a:cs typeface="Times New Roman" pitchFamily="18" charset="0"/>
              </a:rPr>
              <a:t>Advantages</a:t>
            </a:r>
            <a:r>
              <a:rPr lang="en-US" dirty="0">
                <a:latin typeface="Comic Sans MS" pitchFamily="66" charset="0"/>
                <a:cs typeface="Times New Roman" pitchFamily="18" charset="0"/>
              </a:rPr>
              <a:t> – </a:t>
            </a:r>
          </a:p>
          <a:p>
            <a:pPr>
              <a:lnSpc>
                <a:spcPct val="90000"/>
              </a:lnSpc>
            </a:pPr>
            <a:r>
              <a:rPr lang="en-US" dirty="0">
                <a:solidFill>
                  <a:schemeClr val="bg1"/>
                </a:solidFill>
                <a:latin typeface="Comic Sans MS" pitchFamily="66" charset="0"/>
                <a:cs typeface="Times New Roman" pitchFamily="18" charset="0"/>
              </a:rPr>
              <a:t>Less time consumption – 4 to 6 min.</a:t>
            </a:r>
          </a:p>
          <a:p>
            <a:pPr>
              <a:lnSpc>
                <a:spcPct val="90000"/>
              </a:lnSpc>
            </a:pPr>
            <a:r>
              <a:rPr lang="en-US" dirty="0">
                <a:solidFill>
                  <a:schemeClr val="bg1"/>
                </a:solidFill>
                <a:latin typeface="Comic Sans MS" pitchFamily="66" charset="0"/>
                <a:cs typeface="Times New Roman" pitchFamily="18" charset="0"/>
              </a:rPr>
              <a:t>Need of specialized dark room eliminated</a:t>
            </a:r>
          </a:p>
          <a:p>
            <a:pPr>
              <a:lnSpc>
                <a:spcPct val="90000"/>
              </a:lnSpc>
            </a:pPr>
            <a:r>
              <a:rPr lang="en-US" dirty="0">
                <a:solidFill>
                  <a:schemeClr val="bg1"/>
                </a:solidFill>
                <a:latin typeface="Comic Sans MS" pitchFamily="66" charset="0"/>
                <a:cs typeface="Times New Roman" pitchFamily="18" charset="0"/>
              </a:rPr>
              <a:t>Portable </a:t>
            </a:r>
          </a:p>
          <a:p>
            <a:pPr>
              <a:lnSpc>
                <a:spcPct val="90000"/>
              </a:lnSpc>
              <a:buClr>
                <a:schemeClr val="tx1"/>
              </a:buClr>
              <a:buFont typeface="Wingdings" pitchFamily="2" charset="2"/>
              <a:buChar char="Ø"/>
            </a:pPr>
            <a:r>
              <a:rPr lang="en-US" dirty="0">
                <a:solidFill>
                  <a:srgbClr val="FFFF00"/>
                </a:solidFill>
                <a:latin typeface="Comic Sans MS" pitchFamily="66" charset="0"/>
                <a:cs typeface="Times New Roman" pitchFamily="18" charset="0"/>
              </a:rPr>
              <a:t>Disadvantages</a:t>
            </a:r>
            <a:r>
              <a:rPr lang="en-US" dirty="0">
                <a:latin typeface="Comic Sans MS" pitchFamily="66" charset="0"/>
                <a:cs typeface="Times New Roman" pitchFamily="18" charset="0"/>
              </a:rPr>
              <a:t> – </a:t>
            </a:r>
          </a:p>
          <a:p>
            <a:pPr>
              <a:lnSpc>
                <a:spcPct val="90000"/>
              </a:lnSpc>
            </a:pPr>
            <a:r>
              <a:rPr lang="en-US" dirty="0" err="1">
                <a:solidFill>
                  <a:schemeClr val="bg1"/>
                </a:solidFill>
                <a:latin typeface="Comic Sans MS" pitchFamily="66" charset="0"/>
                <a:cs typeface="Times New Roman" pitchFamily="18" charset="0"/>
              </a:rPr>
              <a:t>Dificult</a:t>
            </a:r>
            <a:r>
              <a:rPr lang="en-US" dirty="0">
                <a:solidFill>
                  <a:schemeClr val="bg1"/>
                </a:solidFill>
                <a:latin typeface="Comic Sans MS" pitchFamily="66" charset="0"/>
                <a:cs typeface="Times New Roman" pitchFamily="18" charset="0"/>
              </a:rPr>
              <a:t> to maintain</a:t>
            </a:r>
          </a:p>
          <a:p>
            <a:pPr>
              <a:lnSpc>
                <a:spcPct val="90000"/>
              </a:lnSpc>
            </a:pPr>
            <a:r>
              <a:rPr lang="en-US" dirty="0">
                <a:solidFill>
                  <a:schemeClr val="bg1"/>
                </a:solidFill>
                <a:latin typeface="Comic Sans MS" pitchFamily="66" charset="0"/>
                <a:cs typeface="Times New Roman" pitchFamily="18" charset="0"/>
              </a:rPr>
              <a:t>Roller marks are common</a:t>
            </a:r>
          </a:p>
          <a:p>
            <a:pPr>
              <a:lnSpc>
                <a:spcPct val="90000"/>
              </a:lnSpc>
            </a:pPr>
            <a:r>
              <a:rPr lang="en-US" dirty="0">
                <a:solidFill>
                  <a:schemeClr val="bg1"/>
                </a:solidFill>
                <a:latin typeface="Comic Sans MS" pitchFamily="66" charset="0"/>
                <a:cs typeface="Times New Roman" pitchFamily="18" charset="0"/>
              </a:rPr>
              <a:t>Machine problem in middle </a:t>
            </a:r>
          </a:p>
          <a:p>
            <a:pPr>
              <a:lnSpc>
                <a:spcPct val="90000"/>
              </a:lnSpc>
            </a:pPr>
            <a:r>
              <a:rPr lang="en-US" dirty="0">
                <a:solidFill>
                  <a:schemeClr val="bg1"/>
                </a:solidFill>
                <a:latin typeface="Comic Sans MS" pitchFamily="66" charset="0"/>
                <a:cs typeface="Times New Roman" pitchFamily="18" charset="0"/>
              </a:rPr>
              <a:t>Cost </a:t>
            </a:r>
          </a:p>
          <a:p>
            <a:pPr>
              <a:lnSpc>
                <a:spcPct val="90000"/>
              </a:lnSpc>
            </a:pPr>
            <a:endParaRPr lang="en-US" dirty="0">
              <a:latin typeface="Comic Sans MS" pitchFamily="66" charset="0"/>
              <a:cs typeface="Times New Roman" pitchFamily="18"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dirty="0">
                <a:solidFill>
                  <a:schemeClr val="accent5">
                    <a:lumMod val="75000"/>
                  </a:schemeClr>
                </a:solidFill>
                <a:latin typeface="Comic Sans MS" pitchFamily="66" charset="0"/>
                <a:cs typeface="Times New Roman" pitchFamily="18" charset="0"/>
              </a:rPr>
              <a:t>SELF DEVELOPING FILMS </a:t>
            </a:r>
          </a:p>
        </p:txBody>
      </p:sp>
      <p:sp>
        <p:nvSpPr>
          <p:cNvPr id="41987" name="Rectangle 3"/>
          <p:cNvSpPr>
            <a:spLocks noGrp="1" noChangeArrowheads="1"/>
          </p:cNvSpPr>
          <p:nvPr>
            <p:ph idx="1"/>
          </p:nvPr>
        </p:nvSpPr>
        <p:spPr>
          <a:xfrm>
            <a:off x="251520" y="1447800"/>
            <a:ext cx="8740080" cy="4953000"/>
          </a:xfrm>
        </p:spPr>
        <p:txBody>
          <a:bodyPr>
            <a:normAutofit lnSpcReduction="10000"/>
          </a:bodyPr>
          <a:lstStyle/>
          <a:p>
            <a:pPr>
              <a:lnSpc>
                <a:spcPct val="120000"/>
              </a:lnSpc>
            </a:pPr>
            <a:r>
              <a:rPr lang="en-US" sz="2400" dirty="0">
                <a:solidFill>
                  <a:schemeClr val="bg1"/>
                </a:solidFill>
                <a:latin typeface="Comic Sans MS" pitchFamily="66" charset="0"/>
                <a:cs typeface="Times New Roman" pitchFamily="18" charset="0"/>
              </a:rPr>
              <a:t>An alternative to manual processing </a:t>
            </a:r>
          </a:p>
          <a:p>
            <a:pPr>
              <a:lnSpc>
                <a:spcPct val="120000"/>
              </a:lnSpc>
            </a:pPr>
            <a:r>
              <a:rPr lang="en-US" sz="2400" dirty="0">
                <a:solidFill>
                  <a:schemeClr val="bg1"/>
                </a:solidFill>
                <a:latin typeface="Comic Sans MS" pitchFamily="66" charset="0"/>
                <a:cs typeface="Times New Roman" pitchFamily="18" charset="0"/>
              </a:rPr>
              <a:t>X-ray film is presented in a special sachet containing developer and fixer </a:t>
            </a:r>
          </a:p>
          <a:p>
            <a:pPr>
              <a:lnSpc>
                <a:spcPct val="120000"/>
              </a:lnSpc>
            </a:pPr>
            <a:r>
              <a:rPr lang="en-US" sz="2400" dirty="0">
                <a:solidFill>
                  <a:schemeClr val="bg1"/>
                </a:solidFill>
                <a:latin typeface="Comic Sans MS" pitchFamily="66" charset="0"/>
                <a:cs typeface="Times New Roman" pitchFamily="18" charset="0"/>
              </a:rPr>
              <a:t>Following exposure, developer tab is pulled, releasing developer solution which milked down towards the film and messaged around it </a:t>
            </a:r>
          </a:p>
          <a:p>
            <a:pPr>
              <a:lnSpc>
                <a:spcPct val="120000"/>
              </a:lnSpc>
            </a:pPr>
            <a:r>
              <a:rPr lang="en-US" sz="2400" dirty="0">
                <a:solidFill>
                  <a:schemeClr val="bg1"/>
                </a:solidFill>
                <a:latin typeface="Comic Sans MS" pitchFamily="66" charset="0"/>
                <a:cs typeface="Times New Roman" pitchFamily="18" charset="0"/>
              </a:rPr>
              <a:t>After 15 seconds the fixer tab is pulled , to release fixer which is also milked down </a:t>
            </a:r>
          </a:p>
          <a:p>
            <a:pPr>
              <a:lnSpc>
                <a:spcPct val="120000"/>
              </a:lnSpc>
            </a:pPr>
            <a:r>
              <a:rPr lang="en-US" sz="2400" dirty="0">
                <a:solidFill>
                  <a:schemeClr val="bg1"/>
                </a:solidFill>
                <a:latin typeface="Comic Sans MS" pitchFamily="66" charset="0"/>
                <a:cs typeface="Times New Roman" pitchFamily="18" charset="0"/>
              </a:rPr>
              <a:t>After fixing the used chemical are discharged , </a:t>
            </a:r>
            <a:r>
              <a:rPr lang="en-US" sz="2400" dirty="0" smtClean="0">
                <a:solidFill>
                  <a:schemeClr val="bg1"/>
                </a:solidFill>
                <a:latin typeface="Comic Sans MS" pitchFamily="66" charset="0"/>
                <a:cs typeface="Times New Roman" pitchFamily="18" charset="0"/>
              </a:rPr>
              <a:t>then </a:t>
            </a:r>
            <a:r>
              <a:rPr lang="en-US" sz="2400" dirty="0">
                <a:solidFill>
                  <a:schemeClr val="bg1"/>
                </a:solidFill>
                <a:latin typeface="Comic Sans MS" pitchFamily="66" charset="0"/>
                <a:cs typeface="Times New Roman" pitchFamily="18" charset="0"/>
              </a:rPr>
              <a:t>film is rinsed in water for 10 min and dried</a:t>
            </a:r>
          </a:p>
          <a:p>
            <a:pPr>
              <a:lnSpc>
                <a:spcPct val="80000"/>
              </a:lnSpc>
            </a:pPr>
            <a:r>
              <a:rPr lang="en-US" sz="2400" dirty="0">
                <a:solidFill>
                  <a:schemeClr val="bg1"/>
                </a:solidFill>
                <a:latin typeface="Comic Sans MS" pitchFamily="66" charset="0"/>
                <a:cs typeface="Times New Roman" pitchFamily="18" charset="0"/>
              </a:rPr>
              <a:t>      </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4"/>
          <p:cNvSpPr>
            <a:spLocks noGrp="1" noChangeArrowheads="1"/>
          </p:cNvSpPr>
          <p:nvPr>
            <p:ph type="title"/>
          </p:nvPr>
        </p:nvSpPr>
        <p:spPr>
          <a:xfrm>
            <a:off x="2743200" y="5257800"/>
            <a:ext cx="5410200" cy="990600"/>
          </a:xfrm>
        </p:spPr>
        <p:txBody>
          <a:bodyPr/>
          <a:lstStyle/>
          <a:p>
            <a:r>
              <a:rPr lang="en-US" sz="3200" dirty="0">
                <a:solidFill>
                  <a:schemeClr val="accent1">
                    <a:lumMod val="75000"/>
                  </a:schemeClr>
                </a:solidFill>
                <a:latin typeface="Comic Sans MS" pitchFamily="66" charset="0"/>
                <a:cs typeface="Times New Roman" pitchFamily="18" charset="0"/>
              </a:rPr>
              <a:t>SELF DEVELOPING FILM </a:t>
            </a:r>
          </a:p>
        </p:txBody>
      </p:sp>
      <p:graphicFrame>
        <p:nvGraphicFramePr>
          <p:cNvPr id="81923" name="Object 3"/>
          <p:cNvGraphicFramePr>
            <a:graphicFrameLocks noChangeAspect="1"/>
          </p:cNvGraphicFramePr>
          <p:nvPr>
            <p:ph idx="1"/>
          </p:nvPr>
        </p:nvGraphicFramePr>
        <p:xfrm>
          <a:off x="2219325" y="457200"/>
          <a:ext cx="5305425" cy="4752975"/>
        </p:xfrm>
        <a:graphic>
          <a:graphicData uri="http://schemas.openxmlformats.org/presentationml/2006/ole">
            <p:oleObj spid="_x0000_s2050" name="Photo Editor Photo" r:id="rId3" imgW="3753374" imgH="3362794" progId="">
              <p:embed/>
            </p:oleObj>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76672"/>
            <a:ext cx="8686800" cy="6192688"/>
          </a:xfrm>
        </p:spPr>
        <p:txBody>
          <a:bodyPr>
            <a:normAutofit/>
          </a:bodyPr>
          <a:lstStyle/>
          <a:p>
            <a:pPr eaLnBrk="0" hangingPunct="0"/>
            <a:endParaRPr lang="en-US" dirty="0" smtClean="0">
              <a:solidFill>
                <a:schemeClr val="accent4"/>
              </a:solidFill>
              <a:latin typeface="Comic Sans MS" pitchFamily="66" charset="0"/>
              <a:cs typeface="Times New Roman" pitchFamily="18" charset="0"/>
            </a:endParaRPr>
          </a:p>
          <a:p>
            <a:pPr eaLnBrk="0" hangingPunct="0"/>
            <a:endParaRPr lang="en-US" dirty="0" smtClean="0">
              <a:solidFill>
                <a:schemeClr val="accent4"/>
              </a:solidFill>
              <a:latin typeface="Comic Sans MS" pitchFamily="66" charset="0"/>
              <a:cs typeface="Times New Roman" pitchFamily="18" charset="0"/>
            </a:endParaRPr>
          </a:p>
          <a:p>
            <a:pPr eaLnBrk="0" hangingPunct="0"/>
            <a:endParaRPr lang="en-US" dirty="0" smtClean="0">
              <a:solidFill>
                <a:schemeClr val="accent4"/>
              </a:solidFill>
              <a:latin typeface="Comic Sans MS" pitchFamily="66" charset="0"/>
              <a:cs typeface="Times New Roman" pitchFamily="18" charset="0"/>
            </a:endParaRPr>
          </a:p>
          <a:p>
            <a:pPr eaLnBrk="0" hangingPunct="0"/>
            <a:r>
              <a:rPr lang="en-US" dirty="0" smtClean="0">
                <a:solidFill>
                  <a:schemeClr val="bg1"/>
                </a:solidFill>
                <a:latin typeface="Comic Sans MS" pitchFamily="66" charset="0"/>
                <a:cs typeface="Times New Roman" pitchFamily="18" charset="0"/>
              </a:rPr>
              <a:t>After the films are exposed to radiation, they need to be processed in order to see the information on the film. This processing is done using special chemicals and takes place in a darkroom. </a:t>
            </a:r>
          </a:p>
          <a:p>
            <a:endParaRPr lang="en-IN" dirty="0">
              <a:latin typeface="Comic Sans MS" pitchFamily="66" charset="0"/>
              <a:cs typeface="Times New Roman" pitchFamily="18"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atin typeface="Comic Sans MS" pitchFamily="66" charset="0"/>
                <a:cs typeface="Times New Roman" pitchFamily="18" charset="0"/>
              </a:rPr>
              <a:t> </a:t>
            </a:r>
          </a:p>
        </p:txBody>
      </p:sp>
      <p:sp>
        <p:nvSpPr>
          <p:cNvPr id="43011" name="Rectangle 3"/>
          <p:cNvSpPr>
            <a:spLocks noGrp="1" noChangeArrowheads="1"/>
          </p:cNvSpPr>
          <p:nvPr>
            <p:ph idx="1"/>
          </p:nvPr>
        </p:nvSpPr>
        <p:spPr>
          <a:xfrm>
            <a:off x="1828800" y="1066800"/>
            <a:ext cx="7162800" cy="4953000"/>
          </a:xfrm>
        </p:spPr>
        <p:txBody>
          <a:bodyPr/>
          <a:lstStyle/>
          <a:p>
            <a:pPr>
              <a:lnSpc>
                <a:spcPct val="190000"/>
              </a:lnSpc>
              <a:buFont typeface="Wingdings" pitchFamily="2" charset="2"/>
              <a:buNone/>
            </a:pPr>
            <a:r>
              <a:rPr lang="en-US" sz="3200" dirty="0">
                <a:solidFill>
                  <a:srgbClr val="00FFCC"/>
                </a:solidFill>
                <a:latin typeface="Comic Sans MS" pitchFamily="66" charset="0"/>
                <a:cs typeface="Times New Roman" pitchFamily="18" charset="0"/>
              </a:rPr>
              <a:t>ADVANTAGES </a:t>
            </a:r>
          </a:p>
          <a:p>
            <a:pPr>
              <a:lnSpc>
                <a:spcPct val="190000"/>
              </a:lnSpc>
            </a:pPr>
            <a:r>
              <a:rPr lang="en-US" dirty="0">
                <a:solidFill>
                  <a:schemeClr val="bg1"/>
                </a:solidFill>
                <a:latin typeface="Comic Sans MS" pitchFamily="66" charset="0"/>
                <a:cs typeface="Times New Roman" pitchFamily="18" charset="0"/>
              </a:rPr>
              <a:t>No dark room or processing facilities are needed </a:t>
            </a:r>
          </a:p>
          <a:p>
            <a:pPr>
              <a:lnSpc>
                <a:spcPct val="190000"/>
              </a:lnSpc>
            </a:pPr>
            <a:r>
              <a:rPr lang="en-US" dirty="0">
                <a:solidFill>
                  <a:schemeClr val="bg1"/>
                </a:solidFill>
                <a:latin typeface="Comic Sans MS" pitchFamily="66" charset="0"/>
                <a:cs typeface="Times New Roman" pitchFamily="18" charset="0"/>
              </a:rPr>
              <a:t>Time saving –the final radiograph is ready in about 2-3 mints</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idx="1"/>
          </p:nvPr>
        </p:nvSpPr>
        <p:spPr>
          <a:xfrm>
            <a:off x="539552" y="609600"/>
            <a:ext cx="8136904" cy="6172200"/>
          </a:xfrm>
        </p:spPr>
        <p:txBody>
          <a:bodyPr>
            <a:normAutofit/>
          </a:bodyPr>
          <a:lstStyle/>
          <a:p>
            <a:pPr>
              <a:lnSpc>
                <a:spcPct val="130000"/>
              </a:lnSpc>
              <a:buFont typeface="Wingdings" pitchFamily="2" charset="2"/>
              <a:buNone/>
            </a:pPr>
            <a:r>
              <a:rPr lang="en-US" sz="2800" dirty="0">
                <a:solidFill>
                  <a:srgbClr val="00FFCC"/>
                </a:solidFill>
                <a:latin typeface="Comic Sans MS" pitchFamily="66" charset="0"/>
                <a:cs typeface="Times New Roman" pitchFamily="18" charset="0"/>
              </a:rPr>
              <a:t>DISADVANTAGES</a:t>
            </a:r>
          </a:p>
          <a:p>
            <a:pPr lvl="1">
              <a:lnSpc>
                <a:spcPct val="130000"/>
              </a:lnSpc>
            </a:pPr>
            <a:r>
              <a:rPr lang="en-US" dirty="0">
                <a:solidFill>
                  <a:schemeClr val="bg1"/>
                </a:solidFill>
                <a:latin typeface="Comic Sans MS" pitchFamily="66" charset="0"/>
                <a:cs typeface="Times New Roman" pitchFamily="18" charset="0"/>
              </a:rPr>
              <a:t>Poor overall image </a:t>
            </a:r>
            <a:r>
              <a:rPr lang="en-US" dirty="0" smtClean="0">
                <a:solidFill>
                  <a:schemeClr val="bg1"/>
                </a:solidFill>
                <a:latin typeface="Comic Sans MS" pitchFamily="66" charset="0"/>
                <a:cs typeface="Times New Roman" pitchFamily="18" charset="0"/>
              </a:rPr>
              <a:t>quality </a:t>
            </a:r>
            <a:endParaRPr lang="en-US" dirty="0">
              <a:solidFill>
                <a:schemeClr val="bg1"/>
              </a:solidFill>
              <a:latin typeface="Comic Sans MS" pitchFamily="66" charset="0"/>
              <a:cs typeface="Times New Roman" pitchFamily="18" charset="0"/>
            </a:endParaRPr>
          </a:p>
          <a:p>
            <a:pPr lvl="1">
              <a:lnSpc>
                <a:spcPct val="130000"/>
              </a:lnSpc>
            </a:pPr>
            <a:r>
              <a:rPr lang="en-US" dirty="0">
                <a:solidFill>
                  <a:schemeClr val="bg1"/>
                </a:solidFill>
                <a:latin typeface="Comic Sans MS" pitchFamily="66" charset="0"/>
                <a:cs typeface="Times New Roman" pitchFamily="18" charset="0"/>
              </a:rPr>
              <a:t>Image deteriorates rapidly with time </a:t>
            </a:r>
          </a:p>
          <a:p>
            <a:pPr lvl="1">
              <a:lnSpc>
                <a:spcPct val="130000"/>
              </a:lnSpc>
            </a:pPr>
            <a:r>
              <a:rPr lang="en-US" dirty="0">
                <a:solidFill>
                  <a:schemeClr val="bg1"/>
                </a:solidFill>
                <a:latin typeface="Comic Sans MS" pitchFamily="66" charset="0"/>
                <a:cs typeface="Times New Roman" pitchFamily="18" charset="0"/>
              </a:rPr>
              <a:t>No lead foil inside the film packet </a:t>
            </a:r>
          </a:p>
          <a:p>
            <a:pPr lvl="1">
              <a:lnSpc>
                <a:spcPct val="130000"/>
              </a:lnSpc>
            </a:pPr>
            <a:r>
              <a:rPr lang="en-US" dirty="0">
                <a:solidFill>
                  <a:schemeClr val="bg1"/>
                </a:solidFill>
                <a:latin typeface="Comic Sans MS" pitchFamily="66" charset="0"/>
                <a:cs typeface="Times New Roman" pitchFamily="18" charset="0"/>
              </a:rPr>
              <a:t>Film packet is very </a:t>
            </a:r>
            <a:r>
              <a:rPr lang="en-US" dirty="0" smtClean="0">
                <a:solidFill>
                  <a:schemeClr val="bg1"/>
                </a:solidFill>
                <a:latin typeface="Comic Sans MS" pitchFamily="66" charset="0"/>
                <a:cs typeface="Times New Roman" pitchFamily="18" charset="0"/>
              </a:rPr>
              <a:t>flexible </a:t>
            </a:r>
            <a:r>
              <a:rPr lang="en-US" dirty="0">
                <a:solidFill>
                  <a:schemeClr val="bg1"/>
                </a:solidFill>
                <a:latin typeface="Comic Sans MS" pitchFamily="66" charset="0"/>
                <a:cs typeface="Times New Roman" pitchFamily="18" charset="0"/>
              </a:rPr>
              <a:t>and easily bent </a:t>
            </a:r>
          </a:p>
          <a:p>
            <a:pPr lvl="1">
              <a:lnSpc>
                <a:spcPct val="130000"/>
              </a:lnSpc>
            </a:pPr>
            <a:r>
              <a:rPr lang="en-US" dirty="0">
                <a:solidFill>
                  <a:schemeClr val="bg1"/>
                </a:solidFill>
                <a:latin typeface="Comic Sans MS" pitchFamily="66" charset="0"/>
                <a:cs typeface="Times New Roman" pitchFamily="18" charset="0"/>
              </a:rPr>
              <a:t>Difficult to use in positioning holder </a:t>
            </a:r>
          </a:p>
          <a:p>
            <a:pPr lvl="1">
              <a:lnSpc>
                <a:spcPct val="160000"/>
              </a:lnSpc>
            </a:pPr>
            <a:r>
              <a:rPr lang="en-US" dirty="0">
                <a:solidFill>
                  <a:schemeClr val="bg1"/>
                </a:solidFill>
                <a:latin typeface="Comic Sans MS" pitchFamily="66" charset="0"/>
                <a:cs typeface="Times New Roman" pitchFamily="18" charset="0"/>
              </a:rPr>
              <a:t>Relatively  expensive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1">
                    <a:lumMod val="50000"/>
                  </a:schemeClr>
                </a:solidFill>
                <a:latin typeface="Comic Sans MS" pitchFamily="66" charset="0"/>
                <a:cs typeface="Times New Roman" pitchFamily="18" charset="0"/>
              </a:rPr>
              <a:t>Radiographic faults due to processing</a:t>
            </a:r>
            <a:endParaRPr lang="en-IN" dirty="0">
              <a:solidFill>
                <a:schemeClr val="accent1">
                  <a:lumMod val="50000"/>
                </a:schemeClr>
              </a:solidFill>
              <a:latin typeface="Comic Sans MS" pitchFamily="66" charset="0"/>
              <a:cs typeface="Times New Roman" pitchFamily="18" charset="0"/>
            </a:endParaRPr>
          </a:p>
        </p:txBody>
      </p:sp>
      <p:sp>
        <p:nvSpPr>
          <p:cNvPr id="3" name="Content Placeholder 2"/>
          <p:cNvSpPr>
            <a:spLocks noGrp="1"/>
          </p:cNvSpPr>
          <p:nvPr>
            <p:ph idx="1"/>
          </p:nvPr>
        </p:nvSpPr>
        <p:spPr>
          <a:xfrm>
            <a:off x="304800" y="1412776"/>
            <a:ext cx="8686800" cy="4667349"/>
          </a:xfrm>
        </p:spPr>
        <p:txBody>
          <a:bodyPr>
            <a:normAutofit lnSpcReduction="10000"/>
          </a:bodyPr>
          <a:lstStyle/>
          <a:p>
            <a:pPr marL="762000" indent="-762000">
              <a:lnSpc>
                <a:spcPct val="90000"/>
              </a:lnSpc>
            </a:pPr>
            <a:r>
              <a:rPr lang="en-US" dirty="0" smtClean="0">
                <a:solidFill>
                  <a:srgbClr val="FFFF00"/>
                </a:solidFill>
                <a:latin typeface="Comic Sans MS" pitchFamily="66" charset="0"/>
                <a:cs typeface="Times New Roman" pitchFamily="18" charset="0"/>
              </a:rPr>
              <a:t>Light Radiographs </a:t>
            </a:r>
          </a:p>
          <a:p>
            <a:pPr marL="762000" indent="-762000">
              <a:lnSpc>
                <a:spcPct val="90000"/>
              </a:lnSpc>
            </a:pPr>
            <a:r>
              <a:rPr lang="en-US" dirty="0" smtClean="0">
                <a:solidFill>
                  <a:srgbClr val="FFFF00"/>
                </a:solidFill>
                <a:latin typeface="Comic Sans MS" pitchFamily="66" charset="0"/>
                <a:cs typeface="Times New Roman" pitchFamily="18" charset="0"/>
              </a:rPr>
              <a:t>Dark Radiographs</a:t>
            </a:r>
          </a:p>
          <a:p>
            <a:pPr marL="762000" indent="-762000">
              <a:lnSpc>
                <a:spcPct val="90000"/>
              </a:lnSpc>
            </a:pPr>
            <a:r>
              <a:rPr lang="en-US" dirty="0" smtClean="0">
                <a:solidFill>
                  <a:srgbClr val="FFFF00"/>
                </a:solidFill>
                <a:latin typeface="Comic Sans MS" pitchFamily="66" charset="0"/>
                <a:cs typeface="Times New Roman" pitchFamily="18" charset="0"/>
              </a:rPr>
              <a:t>Insufficient Contrast</a:t>
            </a:r>
          </a:p>
          <a:p>
            <a:pPr marL="762000" indent="-762000">
              <a:lnSpc>
                <a:spcPct val="90000"/>
              </a:lnSpc>
            </a:pPr>
            <a:r>
              <a:rPr lang="en-US" dirty="0" smtClean="0">
                <a:solidFill>
                  <a:srgbClr val="FFFF00"/>
                </a:solidFill>
                <a:latin typeface="Comic Sans MS" pitchFamily="66" charset="0"/>
                <a:cs typeface="Times New Roman" pitchFamily="18" charset="0"/>
              </a:rPr>
              <a:t>Film Irregularities</a:t>
            </a:r>
          </a:p>
          <a:p>
            <a:pPr marL="762000" indent="-762000">
              <a:lnSpc>
                <a:spcPct val="90000"/>
              </a:lnSpc>
            </a:pPr>
            <a:r>
              <a:rPr lang="en-US" dirty="0" smtClean="0">
                <a:solidFill>
                  <a:srgbClr val="FFFF00"/>
                </a:solidFill>
                <a:latin typeface="Comic Sans MS" pitchFamily="66" charset="0"/>
                <a:cs typeface="Times New Roman" pitchFamily="18" charset="0"/>
              </a:rPr>
              <a:t>Dark Spots or Lines</a:t>
            </a:r>
          </a:p>
          <a:p>
            <a:pPr marL="762000" indent="-762000">
              <a:lnSpc>
                <a:spcPct val="90000"/>
              </a:lnSpc>
            </a:pPr>
            <a:r>
              <a:rPr lang="en-US" dirty="0" smtClean="0">
                <a:solidFill>
                  <a:srgbClr val="FFFF00"/>
                </a:solidFill>
                <a:latin typeface="Comic Sans MS" pitchFamily="66" charset="0"/>
                <a:cs typeface="Times New Roman" pitchFamily="18" charset="0"/>
              </a:rPr>
              <a:t>Light Spots</a:t>
            </a:r>
          </a:p>
          <a:p>
            <a:pPr marL="762000" indent="-762000">
              <a:lnSpc>
                <a:spcPct val="90000"/>
              </a:lnSpc>
            </a:pPr>
            <a:r>
              <a:rPr lang="en-US" dirty="0" smtClean="0">
                <a:solidFill>
                  <a:srgbClr val="FFFF00"/>
                </a:solidFill>
                <a:latin typeface="Comic Sans MS" pitchFamily="66" charset="0"/>
                <a:cs typeface="Times New Roman" pitchFamily="18" charset="0"/>
              </a:rPr>
              <a:t>Yellow or Brown Stains</a:t>
            </a:r>
          </a:p>
          <a:p>
            <a:pPr marL="762000" indent="-762000">
              <a:lnSpc>
                <a:spcPct val="90000"/>
              </a:lnSpc>
            </a:pPr>
            <a:r>
              <a:rPr lang="en-US" dirty="0" smtClean="0">
                <a:solidFill>
                  <a:srgbClr val="FFFF00"/>
                </a:solidFill>
                <a:latin typeface="Comic Sans MS" pitchFamily="66" charset="0"/>
                <a:cs typeface="Times New Roman" pitchFamily="18" charset="0"/>
              </a:rPr>
              <a:t>Partial Images</a:t>
            </a:r>
          </a:p>
          <a:p>
            <a:pPr marL="762000" indent="-762000">
              <a:lnSpc>
                <a:spcPct val="90000"/>
              </a:lnSpc>
            </a:pPr>
            <a:r>
              <a:rPr lang="en-US" dirty="0" smtClean="0">
                <a:solidFill>
                  <a:srgbClr val="FFFF00"/>
                </a:solidFill>
                <a:latin typeface="Comic Sans MS" pitchFamily="66" charset="0"/>
                <a:cs typeface="Times New Roman" pitchFamily="18" charset="0"/>
              </a:rPr>
              <a:t>Emulsion Peel</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t>Faulty Radiographs</a:t>
            </a:r>
          </a:p>
        </p:txBody>
      </p:sp>
      <p:sp>
        <p:nvSpPr>
          <p:cNvPr id="68611" name="Rectangle 3"/>
          <p:cNvSpPr>
            <a:spLocks noGrp="1" noChangeArrowheads="1"/>
          </p:cNvSpPr>
          <p:nvPr>
            <p:ph idx="1"/>
          </p:nvPr>
        </p:nvSpPr>
        <p:spPr>
          <a:xfrm>
            <a:off x="228600" y="1295400"/>
            <a:ext cx="8686800" cy="5257800"/>
          </a:xfrm>
        </p:spPr>
        <p:txBody>
          <a:bodyPr/>
          <a:lstStyle/>
          <a:p>
            <a:pPr>
              <a:buClr>
                <a:schemeClr val="tx1"/>
              </a:buClr>
              <a:buFont typeface="Wingdings" pitchFamily="2" charset="2"/>
              <a:buChar char="Ø"/>
            </a:pPr>
            <a:r>
              <a:rPr lang="en-US" dirty="0">
                <a:solidFill>
                  <a:srgbClr val="FFFF00"/>
                </a:solidFill>
              </a:rPr>
              <a:t>Light Radiographs </a:t>
            </a:r>
            <a:r>
              <a:rPr lang="en-US" dirty="0"/>
              <a:t>– </a:t>
            </a:r>
          </a:p>
          <a:p>
            <a:r>
              <a:rPr lang="en-US" dirty="0">
                <a:solidFill>
                  <a:schemeClr val="bg1"/>
                </a:solidFill>
              </a:rPr>
              <a:t>Underdevelopment </a:t>
            </a:r>
          </a:p>
          <a:p>
            <a:r>
              <a:rPr lang="en-US" dirty="0">
                <a:solidFill>
                  <a:schemeClr val="bg1"/>
                </a:solidFill>
              </a:rPr>
              <a:t>Depleted developer</a:t>
            </a:r>
          </a:p>
          <a:p>
            <a:r>
              <a:rPr lang="en-US" dirty="0">
                <a:solidFill>
                  <a:schemeClr val="bg1"/>
                </a:solidFill>
              </a:rPr>
              <a:t>Contaminated developer</a:t>
            </a:r>
          </a:p>
          <a:p>
            <a:r>
              <a:rPr lang="en-US" dirty="0">
                <a:solidFill>
                  <a:schemeClr val="bg1"/>
                </a:solidFill>
              </a:rPr>
              <a:t>Excessive fixation</a:t>
            </a:r>
          </a:p>
          <a:p>
            <a:pPr>
              <a:buClr>
                <a:schemeClr val="tx1"/>
              </a:buClr>
              <a:buFont typeface="Wingdings" pitchFamily="2" charset="2"/>
              <a:buChar char="Ø"/>
            </a:pPr>
            <a:r>
              <a:rPr lang="en-US" dirty="0">
                <a:solidFill>
                  <a:srgbClr val="FFFF00"/>
                </a:solidFill>
              </a:rPr>
              <a:t>Insufficient Contrast </a:t>
            </a:r>
            <a:r>
              <a:rPr lang="en-US" dirty="0"/>
              <a:t>– </a:t>
            </a:r>
          </a:p>
          <a:p>
            <a:r>
              <a:rPr lang="en-US" dirty="0">
                <a:solidFill>
                  <a:schemeClr val="bg1"/>
                </a:solidFill>
              </a:rPr>
              <a:t>Under development</a:t>
            </a:r>
          </a:p>
          <a:p>
            <a:r>
              <a:rPr lang="en-US" dirty="0">
                <a:solidFill>
                  <a:schemeClr val="bg1"/>
                </a:solidFill>
              </a:rPr>
              <a:t>Under exposure</a:t>
            </a:r>
          </a:p>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5724128" y="1772816"/>
            <a:ext cx="2768352" cy="20666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277813"/>
            <a:ext cx="8229600" cy="638175"/>
          </a:xfrm>
        </p:spPr>
        <p:txBody>
          <a:bodyPr/>
          <a:lstStyle/>
          <a:p>
            <a:endParaRPr lang="en-US" sz="4000"/>
          </a:p>
        </p:txBody>
      </p:sp>
      <p:sp>
        <p:nvSpPr>
          <p:cNvPr id="69635" name="Rectangle 3"/>
          <p:cNvSpPr>
            <a:spLocks noGrp="1" noChangeArrowheads="1"/>
          </p:cNvSpPr>
          <p:nvPr>
            <p:ph idx="1"/>
          </p:nvPr>
        </p:nvSpPr>
        <p:spPr>
          <a:xfrm>
            <a:off x="152400" y="1066800"/>
            <a:ext cx="8839200" cy="5486400"/>
          </a:xfrm>
        </p:spPr>
        <p:txBody>
          <a:bodyPr/>
          <a:lstStyle/>
          <a:p>
            <a:pPr>
              <a:lnSpc>
                <a:spcPct val="90000"/>
              </a:lnSpc>
              <a:buClr>
                <a:schemeClr val="tx1"/>
              </a:buClr>
              <a:buFont typeface="Wingdings" pitchFamily="2" charset="2"/>
              <a:buChar char="Ø"/>
            </a:pPr>
            <a:r>
              <a:rPr lang="en-US" dirty="0">
                <a:solidFill>
                  <a:srgbClr val="FFFF00"/>
                </a:solidFill>
              </a:rPr>
              <a:t>Dark Radiograph </a:t>
            </a:r>
            <a:r>
              <a:rPr lang="en-US" dirty="0"/>
              <a:t>– </a:t>
            </a:r>
          </a:p>
          <a:p>
            <a:pPr>
              <a:lnSpc>
                <a:spcPct val="90000"/>
              </a:lnSpc>
            </a:pPr>
            <a:r>
              <a:rPr lang="en-US" dirty="0">
                <a:solidFill>
                  <a:schemeClr val="bg1"/>
                </a:solidFill>
              </a:rPr>
              <a:t>Over development</a:t>
            </a:r>
          </a:p>
          <a:p>
            <a:pPr>
              <a:lnSpc>
                <a:spcPct val="90000"/>
              </a:lnSpc>
            </a:pPr>
            <a:r>
              <a:rPr lang="en-US" dirty="0">
                <a:solidFill>
                  <a:schemeClr val="bg1"/>
                </a:solidFill>
              </a:rPr>
              <a:t>High developer concentration</a:t>
            </a:r>
          </a:p>
          <a:p>
            <a:pPr>
              <a:lnSpc>
                <a:spcPct val="90000"/>
              </a:lnSpc>
            </a:pPr>
            <a:r>
              <a:rPr lang="en-US" dirty="0">
                <a:solidFill>
                  <a:schemeClr val="bg1"/>
                </a:solidFill>
              </a:rPr>
              <a:t>Inadequate Fixation</a:t>
            </a:r>
          </a:p>
          <a:p>
            <a:pPr>
              <a:lnSpc>
                <a:spcPct val="90000"/>
              </a:lnSpc>
            </a:pPr>
            <a:r>
              <a:rPr lang="en-US" dirty="0">
                <a:solidFill>
                  <a:schemeClr val="bg1"/>
                </a:solidFill>
              </a:rPr>
              <a:t>Accidental exposure to light before developing</a:t>
            </a:r>
          </a:p>
          <a:p>
            <a:pPr>
              <a:lnSpc>
                <a:spcPct val="90000"/>
              </a:lnSpc>
            </a:pPr>
            <a:r>
              <a:rPr lang="en-US" dirty="0">
                <a:solidFill>
                  <a:schemeClr val="bg1"/>
                </a:solidFill>
              </a:rPr>
              <a:t>Improper safe lighting</a:t>
            </a:r>
          </a:p>
          <a:p>
            <a:pPr>
              <a:lnSpc>
                <a:spcPct val="90000"/>
              </a:lnSpc>
              <a:buClr>
                <a:schemeClr val="tx1"/>
              </a:buClr>
              <a:buFont typeface="Wingdings" pitchFamily="2" charset="2"/>
              <a:buChar char="Ø"/>
            </a:pPr>
            <a:r>
              <a:rPr lang="en-US" dirty="0">
                <a:solidFill>
                  <a:srgbClr val="FFFF00"/>
                </a:solidFill>
              </a:rPr>
              <a:t>Film Fog </a:t>
            </a:r>
            <a:r>
              <a:rPr lang="en-US" dirty="0"/>
              <a:t>– </a:t>
            </a:r>
          </a:p>
          <a:p>
            <a:pPr>
              <a:lnSpc>
                <a:spcPct val="90000"/>
              </a:lnSpc>
            </a:pPr>
            <a:r>
              <a:rPr lang="en-US" dirty="0">
                <a:solidFill>
                  <a:schemeClr val="bg1"/>
                </a:solidFill>
              </a:rPr>
              <a:t>Over development</a:t>
            </a:r>
          </a:p>
          <a:p>
            <a:pPr>
              <a:lnSpc>
                <a:spcPct val="90000"/>
              </a:lnSpc>
            </a:pPr>
            <a:r>
              <a:rPr lang="en-US" dirty="0">
                <a:solidFill>
                  <a:schemeClr val="bg1"/>
                </a:solidFill>
              </a:rPr>
              <a:t>Contaminated solution</a:t>
            </a:r>
          </a:p>
          <a:p>
            <a:pPr>
              <a:lnSpc>
                <a:spcPct val="90000"/>
              </a:lnSpc>
            </a:pPr>
            <a:r>
              <a:rPr lang="en-US" dirty="0">
                <a:solidFill>
                  <a:schemeClr val="bg1"/>
                </a:solidFill>
              </a:rPr>
              <a:t>Deteriorated film</a:t>
            </a:r>
          </a:p>
          <a:p>
            <a:pPr>
              <a:lnSpc>
                <a:spcPct val="90000"/>
              </a:lnSpc>
            </a:pP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6372200" y="332656"/>
            <a:ext cx="2423170" cy="18210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endParaRPr lang="en-US"/>
          </a:p>
        </p:txBody>
      </p:sp>
      <p:sp>
        <p:nvSpPr>
          <p:cNvPr id="71683" name="Rectangle 3"/>
          <p:cNvSpPr>
            <a:spLocks noGrp="1" noChangeArrowheads="1"/>
          </p:cNvSpPr>
          <p:nvPr>
            <p:ph idx="1"/>
          </p:nvPr>
        </p:nvSpPr>
        <p:spPr/>
        <p:txBody>
          <a:bodyPr/>
          <a:lstStyle/>
          <a:p>
            <a:pPr>
              <a:buClr>
                <a:schemeClr val="tx1"/>
              </a:buClr>
              <a:buFont typeface="Wingdings" pitchFamily="2" charset="2"/>
              <a:buChar char="Ø"/>
            </a:pPr>
            <a:r>
              <a:rPr lang="en-US" dirty="0">
                <a:solidFill>
                  <a:srgbClr val="FFFF00"/>
                </a:solidFill>
              </a:rPr>
              <a:t>Dark Spots – </a:t>
            </a:r>
          </a:p>
          <a:p>
            <a:r>
              <a:rPr lang="en-US" dirty="0">
                <a:solidFill>
                  <a:schemeClr val="bg1"/>
                </a:solidFill>
              </a:rPr>
              <a:t>Finger print contamination</a:t>
            </a:r>
          </a:p>
          <a:p>
            <a:r>
              <a:rPr lang="en-US" dirty="0">
                <a:solidFill>
                  <a:schemeClr val="bg1"/>
                </a:solidFill>
              </a:rPr>
              <a:t>Black wrapping paper sticking to film</a:t>
            </a:r>
          </a:p>
          <a:p>
            <a:r>
              <a:rPr lang="en-US" dirty="0">
                <a:solidFill>
                  <a:schemeClr val="bg1"/>
                </a:solidFill>
              </a:rPr>
              <a:t>Film contaminated with developer</a:t>
            </a:r>
          </a:p>
          <a:p>
            <a:r>
              <a:rPr lang="en-US" dirty="0">
                <a:solidFill>
                  <a:schemeClr val="bg1"/>
                </a:solidFill>
              </a:rPr>
              <a:t>Excessive film bending</a:t>
            </a:r>
          </a:p>
          <a:p>
            <a:r>
              <a:rPr lang="en-US" dirty="0" smtClean="0">
                <a:solidFill>
                  <a:schemeClr val="bg1"/>
                </a:solidFill>
              </a:rPr>
              <a:t>Excessive </a:t>
            </a:r>
            <a:r>
              <a:rPr lang="en-US" dirty="0">
                <a:solidFill>
                  <a:schemeClr val="bg1"/>
                </a:solidFill>
              </a:rPr>
              <a:t>roller pressure</a:t>
            </a:r>
          </a:p>
        </p:txBody>
      </p:sp>
      <p:pic>
        <p:nvPicPr>
          <p:cNvPr id="5" name="Picture 5" descr="process 20"/>
          <p:cNvPicPr>
            <a:picLocks noChangeAspect="1" noChangeArrowheads="1"/>
          </p:cNvPicPr>
          <p:nvPr/>
        </p:nvPicPr>
        <p:blipFill>
          <a:blip r:embed="rId2" cstate="print">
            <a:lum contrast="6000"/>
          </a:blip>
          <a:srcRect/>
          <a:stretch>
            <a:fillRect/>
          </a:stretch>
        </p:blipFill>
        <p:spPr bwMode="auto">
          <a:xfrm>
            <a:off x="5724128" y="4293096"/>
            <a:ext cx="2743200"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277813"/>
            <a:ext cx="8229600" cy="790575"/>
          </a:xfrm>
        </p:spPr>
        <p:txBody>
          <a:bodyPr/>
          <a:lstStyle/>
          <a:p>
            <a:endParaRPr lang="en-US"/>
          </a:p>
        </p:txBody>
      </p:sp>
      <p:sp>
        <p:nvSpPr>
          <p:cNvPr id="72707" name="Rectangle 3"/>
          <p:cNvSpPr>
            <a:spLocks noGrp="1" noChangeArrowheads="1"/>
          </p:cNvSpPr>
          <p:nvPr>
            <p:ph idx="1"/>
          </p:nvPr>
        </p:nvSpPr>
        <p:spPr>
          <a:xfrm>
            <a:off x="457200" y="1219200"/>
            <a:ext cx="8229600" cy="5334000"/>
          </a:xfrm>
        </p:spPr>
        <p:txBody>
          <a:bodyPr/>
          <a:lstStyle/>
          <a:p>
            <a:pPr>
              <a:lnSpc>
                <a:spcPct val="90000"/>
              </a:lnSpc>
              <a:buClr>
                <a:schemeClr val="tx1"/>
              </a:buClr>
              <a:buFont typeface="Wingdings" pitchFamily="2" charset="2"/>
              <a:buChar char="Ø"/>
            </a:pPr>
            <a:r>
              <a:rPr lang="en-US" dirty="0">
                <a:solidFill>
                  <a:srgbClr val="FFFF00"/>
                </a:solidFill>
              </a:rPr>
              <a:t>Light Spots </a:t>
            </a:r>
            <a:r>
              <a:rPr lang="en-US" dirty="0"/>
              <a:t>– </a:t>
            </a:r>
          </a:p>
          <a:p>
            <a:pPr>
              <a:lnSpc>
                <a:spcPct val="90000"/>
              </a:lnSpc>
            </a:pPr>
            <a:r>
              <a:rPr lang="en-US" dirty="0">
                <a:solidFill>
                  <a:schemeClr val="bg1"/>
                </a:solidFill>
              </a:rPr>
              <a:t>Film contaminated with fixer</a:t>
            </a:r>
          </a:p>
          <a:p>
            <a:pPr>
              <a:lnSpc>
                <a:spcPct val="90000"/>
              </a:lnSpc>
            </a:pPr>
            <a:r>
              <a:rPr lang="en-US" dirty="0">
                <a:solidFill>
                  <a:schemeClr val="bg1"/>
                </a:solidFill>
              </a:rPr>
              <a:t>Film in contact with another film during developing</a:t>
            </a:r>
          </a:p>
          <a:p>
            <a:pPr>
              <a:lnSpc>
                <a:spcPct val="90000"/>
              </a:lnSpc>
            </a:pPr>
            <a:r>
              <a:rPr lang="en-US" dirty="0">
                <a:solidFill>
                  <a:schemeClr val="bg1"/>
                </a:solidFill>
              </a:rPr>
              <a:t>Excessive film bending</a:t>
            </a:r>
          </a:p>
          <a:p>
            <a:pPr>
              <a:lnSpc>
                <a:spcPct val="90000"/>
              </a:lnSpc>
              <a:buClr>
                <a:schemeClr val="tx1"/>
              </a:buClr>
              <a:buFont typeface="Wingdings" pitchFamily="2" charset="2"/>
              <a:buChar char="Ø"/>
            </a:pPr>
            <a:r>
              <a:rPr lang="en-US" dirty="0">
                <a:solidFill>
                  <a:srgbClr val="FFFF00"/>
                </a:solidFill>
              </a:rPr>
              <a:t>Yellow or Brown Stains </a:t>
            </a:r>
            <a:r>
              <a:rPr lang="en-US" dirty="0"/>
              <a:t>– </a:t>
            </a:r>
          </a:p>
          <a:p>
            <a:pPr>
              <a:lnSpc>
                <a:spcPct val="90000"/>
              </a:lnSpc>
            </a:pPr>
            <a:r>
              <a:rPr lang="en-US" dirty="0">
                <a:solidFill>
                  <a:schemeClr val="bg1"/>
                </a:solidFill>
              </a:rPr>
              <a:t>Depleted developer</a:t>
            </a:r>
          </a:p>
          <a:p>
            <a:pPr>
              <a:lnSpc>
                <a:spcPct val="90000"/>
              </a:lnSpc>
            </a:pPr>
            <a:r>
              <a:rPr lang="en-US" dirty="0">
                <a:solidFill>
                  <a:schemeClr val="bg1"/>
                </a:solidFill>
              </a:rPr>
              <a:t>Depleted fixer</a:t>
            </a:r>
          </a:p>
          <a:p>
            <a:pPr>
              <a:lnSpc>
                <a:spcPct val="90000"/>
              </a:lnSpc>
            </a:pPr>
            <a:r>
              <a:rPr lang="en-US" dirty="0">
                <a:solidFill>
                  <a:schemeClr val="bg1"/>
                </a:solidFill>
              </a:rPr>
              <a:t>Insufficient washing</a:t>
            </a:r>
          </a:p>
          <a:p>
            <a:pPr>
              <a:lnSpc>
                <a:spcPct val="90000"/>
              </a:lnSpc>
            </a:pPr>
            <a:r>
              <a:rPr lang="en-US" dirty="0">
                <a:solidFill>
                  <a:schemeClr val="bg1"/>
                </a:solidFill>
              </a:rPr>
              <a:t>Contaminated solution</a:t>
            </a:r>
          </a:p>
        </p:txBody>
      </p:sp>
      <p:pic>
        <p:nvPicPr>
          <p:cNvPr id="5" name="Picture 7" descr="C:\Users\Shefali\Documents\My Scans\2009-08 (Aug)\scan0024.tif"/>
          <p:cNvPicPr>
            <a:picLocks noChangeAspect="1" noChangeArrowheads="1"/>
          </p:cNvPicPr>
          <p:nvPr/>
        </p:nvPicPr>
        <p:blipFill>
          <a:blip r:embed="rId2" cstate="print"/>
          <a:srcRect l="7096" t="70000" r="9777"/>
          <a:stretch>
            <a:fillRect/>
          </a:stretch>
        </p:blipFill>
        <p:spPr bwMode="auto">
          <a:xfrm>
            <a:off x="6512820" y="188641"/>
            <a:ext cx="2149572" cy="18722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process 19"/>
          <p:cNvPicPr>
            <a:picLocks noChangeAspect="1" noChangeArrowheads="1"/>
          </p:cNvPicPr>
          <p:nvPr/>
        </p:nvPicPr>
        <p:blipFill>
          <a:blip r:embed="rId3" cstate="print">
            <a:lum bright="6000" contrast="12000"/>
          </a:blip>
          <a:srcRect/>
          <a:stretch>
            <a:fillRect/>
          </a:stretch>
        </p:blipFill>
        <p:spPr bwMode="auto">
          <a:xfrm>
            <a:off x="5796136" y="4005064"/>
            <a:ext cx="2895600" cy="2171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endParaRPr lang="en-US"/>
          </a:p>
        </p:txBody>
      </p:sp>
      <p:sp>
        <p:nvSpPr>
          <p:cNvPr id="73731" name="Rectangle 3"/>
          <p:cNvSpPr>
            <a:spLocks noGrp="1" noChangeArrowheads="1"/>
          </p:cNvSpPr>
          <p:nvPr>
            <p:ph idx="1"/>
          </p:nvPr>
        </p:nvSpPr>
        <p:spPr/>
        <p:txBody>
          <a:bodyPr/>
          <a:lstStyle/>
          <a:p>
            <a:pPr>
              <a:buClr>
                <a:schemeClr val="tx1"/>
              </a:buClr>
              <a:buFont typeface="Wingdings" pitchFamily="2" charset="2"/>
              <a:buChar char="Ø"/>
            </a:pPr>
            <a:r>
              <a:rPr lang="en-US" dirty="0">
                <a:solidFill>
                  <a:srgbClr val="FFFF00"/>
                </a:solidFill>
              </a:rPr>
              <a:t>Partial Images </a:t>
            </a:r>
            <a:r>
              <a:rPr lang="en-US" dirty="0"/>
              <a:t>– </a:t>
            </a:r>
          </a:p>
          <a:p>
            <a:r>
              <a:rPr lang="en-US" dirty="0">
                <a:solidFill>
                  <a:schemeClr val="bg1"/>
                </a:solidFill>
              </a:rPr>
              <a:t>Top of film not immersed in developer solution</a:t>
            </a:r>
          </a:p>
          <a:p>
            <a:pPr>
              <a:buClr>
                <a:schemeClr val="tx1"/>
              </a:buClr>
              <a:buFont typeface="Wingdings" pitchFamily="2" charset="2"/>
              <a:buChar char="Ø"/>
            </a:pPr>
            <a:r>
              <a:rPr lang="en-US" dirty="0">
                <a:solidFill>
                  <a:srgbClr val="FFFF00"/>
                </a:solidFill>
              </a:rPr>
              <a:t>Emulsion Peel </a:t>
            </a:r>
            <a:r>
              <a:rPr lang="en-US" dirty="0"/>
              <a:t>– </a:t>
            </a:r>
          </a:p>
          <a:p>
            <a:r>
              <a:rPr lang="en-US" dirty="0">
                <a:solidFill>
                  <a:schemeClr val="bg1"/>
                </a:solidFill>
              </a:rPr>
              <a:t>Abrasion of image during processing</a:t>
            </a:r>
          </a:p>
          <a:p>
            <a:r>
              <a:rPr lang="en-US" dirty="0">
                <a:solidFill>
                  <a:schemeClr val="bg1"/>
                </a:solidFill>
              </a:rPr>
              <a:t>Excessive time in wash water.</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Error :: clear &amp; black film; emulsion peel</a:t>
            </a:r>
            <a:endParaRPr lang="en-US" sz="3200" dirty="0"/>
          </a:p>
        </p:txBody>
      </p:sp>
      <p:pic>
        <p:nvPicPr>
          <p:cNvPr id="4" name="Picture 2" descr="C:\Users\Shefali\Documents\My Scans\2009-08 (Aug)\scan0026.tif"/>
          <p:cNvPicPr>
            <a:picLocks noGrp="1" noChangeAspect="1" noChangeArrowheads="1"/>
          </p:cNvPicPr>
          <p:nvPr>
            <p:ph idx="1"/>
          </p:nvPr>
        </p:nvPicPr>
        <p:blipFill>
          <a:blip r:embed="rId3" cstate="print">
            <a:lum bright="26000"/>
          </a:blip>
          <a:srcRect l="20000" t="20210" r="51667" b="40834"/>
          <a:stretch>
            <a:fillRect/>
          </a:stretch>
        </p:blipFill>
        <p:spPr bwMode="auto">
          <a:xfrm>
            <a:off x="1066800" y="1905000"/>
            <a:ext cx="2380444" cy="1749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Slide Number Placeholder 7"/>
          <p:cNvSpPr>
            <a:spLocks noGrp="1"/>
          </p:cNvSpPr>
          <p:nvPr>
            <p:ph type="sldNum" sz="quarter" idx="12"/>
          </p:nvPr>
        </p:nvSpPr>
        <p:spPr/>
        <p:txBody>
          <a:bodyPr/>
          <a:lstStyle/>
          <a:p>
            <a:fld id="{DAE714B9-2132-470C-93E3-69A0DB9E1406}" type="slidenum">
              <a:rPr lang="en-US" smtClean="0"/>
              <a:pPr/>
              <a:t>78</a:t>
            </a:fld>
            <a:endParaRPr lang="en-US"/>
          </a:p>
        </p:txBody>
      </p:sp>
      <p:pic>
        <p:nvPicPr>
          <p:cNvPr id="5" name="Picture 2" descr="C:\Users\Shefali\Documents\My Scans\2009-08 (Aug)\scan0003.tif"/>
          <p:cNvPicPr>
            <a:picLocks noChangeAspect="1" noChangeArrowheads="1"/>
          </p:cNvPicPr>
          <p:nvPr/>
        </p:nvPicPr>
        <p:blipFill>
          <a:blip r:embed="rId4" cstate="print"/>
          <a:srcRect l="3323" t="54443" r="56789" b="7777"/>
          <a:stretch>
            <a:fillRect/>
          </a:stretch>
        </p:blipFill>
        <p:spPr bwMode="auto">
          <a:xfrm>
            <a:off x="5638800" y="1905000"/>
            <a:ext cx="2539253" cy="18369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descr="C:\Users\Shefali\Documents\My Scans\2009-08 (Aug)\scan0006.tif"/>
          <p:cNvPicPr>
            <a:picLocks noChangeAspect="1" noChangeArrowheads="1"/>
          </p:cNvPicPr>
          <p:nvPr/>
        </p:nvPicPr>
        <p:blipFill>
          <a:blip r:embed="rId5" cstate="print"/>
          <a:srcRect l="77499" t="46562" r="4167" b="20204"/>
          <a:stretch>
            <a:fillRect/>
          </a:stretch>
        </p:blipFill>
        <p:spPr bwMode="auto">
          <a:xfrm>
            <a:off x="3352800" y="4114800"/>
            <a:ext cx="1524000" cy="2008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srcRect/>
          <a:stretch>
            <a:fillRect/>
          </a:stretch>
        </p:blipFill>
        <p:spPr bwMode="auto">
          <a:xfrm>
            <a:off x="2411760" y="1124744"/>
            <a:ext cx="4536504" cy="37035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1" descr="C:\Users\Ramya\Desktop\pics\Dental_x-ray_film_07.JPG"/>
          <p:cNvPicPr>
            <a:picLocks noGrp="1" noChangeAspect="1" noChangeArrowheads="1"/>
          </p:cNvPicPr>
          <p:nvPr>
            <p:ph idx="1"/>
          </p:nvPr>
        </p:nvPicPr>
        <p:blipFill rotWithShape="1">
          <a:blip r:embed="rId2" cstate="print">
            <a:extLst>
              <a:ext uri="{BEBA8EAE-BF5A-486C-A8C5-ECC9F3942E4B}">
                <a14:imgProps xmlns="" xmlns:a14="http://schemas.microsoft.com/office/drawing/2010/main">
                  <a14:imgLayer r:embed="rId3">
                    <a14:imgEffect>
                      <a14:brightnessContrast bright="40000"/>
                    </a14:imgEffect>
                  </a14:imgLayer>
                </a14:imgProps>
              </a:ext>
            </a:extLst>
          </a:blip>
          <a:srcRect l="29517" t="15095" r="30079" b="29163"/>
          <a:stretch/>
        </p:blipFill>
        <p:spPr bwMode="auto">
          <a:xfrm>
            <a:off x="5631148" y="1616363"/>
            <a:ext cx="1517932" cy="923638"/>
          </a:xfrm>
          <a:prstGeom prst="rect">
            <a:avLst/>
          </a:prstGeom>
          <a:noFill/>
          <a:scene3d>
            <a:camera prst="perspectiveContrastingLeftFacing"/>
            <a:lightRig rig="threePt" dir="t"/>
          </a:scene3d>
        </p:spPr>
      </p:pic>
      <p:pic>
        <p:nvPicPr>
          <p:cNvPr id="5" name="Picture 4" descr="Oral Radiology-- WHITE and PHAROAH.pdf"/>
          <p:cNvPicPr>
            <a:picLocks noChangeAspect="1"/>
          </p:cNvPicPr>
          <p:nvPr/>
        </p:nvPicPr>
        <p:blipFill rotWithShape="1">
          <a:blip r:embed="rId4" cstate="print">
            <a:extLst>
              <a:ext uri="{28A0092B-C50C-407E-A947-70E740481C1C}">
                <a14:useLocalDpi xmlns="" xmlns:a14="http://schemas.microsoft.com/office/drawing/2010/main" val="0"/>
              </a:ext>
            </a:extLst>
          </a:blip>
          <a:srcRect t="59259" r="54503" b="16162"/>
          <a:stretch/>
        </p:blipFill>
        <p:spPr>
          <a:xfrm rot="16200000">
            <a:off x="743526" y="1397001"/>
            <a:ext cx="2992581" cy="19627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ight Arrow 5"/>
          <p:cNvSpPr/>
          <p:nvPr/>
        </p:nvSpPr>
        <p:spPr>
          <a:xfrm>
            <a:off x="3221181" y="2078182"/>
            <a:ext cx="2228274" cy="30018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p:cNvSpPr/>
          <p:nvPr/>
        </p:nvSpPr>
        <p:spPr>
          <a:xfrm>
            <a:off x="6419273" y="2747818"/>
            <a:ext cx="323272" cy="7620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Oral Radiology-- WHITE and PHAROAH.pdf"/>
          <p:cNvPicPr>
            <a:picLocks noChangeAspect="1"/>
          </p:cNvPicPr>
          <p:nvPr/>
        </p:nvPicPr>
        <p:blipFill rotWithShape="1">
          <a:blip r:embed="rId5" cstate="print">
            <a:extLst>
              <a:ext uri="{28A0092B-C50C-407E-A947-70E740481C1C}">
                <a14:useLocalDpi xmlns="" xmlns:a14="http://schemas.microsoft.com/office/drawing/2010/main" val="0"/>
              </a:ext>
            </a:extLst>
          </a:blip>
          <a:srcRect l="14087" t="8081" r="15955" b="59933"/>
          <a:stretch/>
        </p:blipFill>
        <p:spPr>
          <a:xfrm>
            <a:off x="4722090" y="4063999"/>
            <a:ext cx="3394365" cy="2516909"/>
          </a:xfrm>
          <a:prstGeom prst="round2DiagRect">
            <a:avLst>
              <a:gd name="adj1" fmla="val 16667"/>
              <a:gd name="adj2" fmla="val 0"/>
            </a:avLst>
          </a:prstGeom>
          <a:ln w="88900" cap="sq">
            <a:solidFill>
              <a:srgbClr val="80FF00"/>
            </a:solidFill>
            <a:miter lim="800000"/>
          </a:ln>
          <a:effectLst>
            <a:outerShdw blurRad="254000" algn="tl" rotWithShape="0">
              <a:srgbClr val="000000">
                <a:alpha val="43000"/>
              </a:srgbClr>
            </a:outerShdw>
          </a:effectLst>
        </p:spPr>
      </p:pic>
    </p:spTree>
    <p:extLst>
      <p:ext uri="{BB962C8B-B14F-4D97-AF65-F5344CB8AC3E}">
        <p14:creationId xmlns="" xmlns:p14="http://schemas.microsoft.com/office/powerpoint/2010/main" val="33547586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381000" y="2590800"/>
            <a:ext cx="8229600" cy="1143000"/>
          </a:xfrm>
        </p:spPr>
        <p:txBody>
          <a:bodyPr/>
          <a:lstStyle/>
          <a:p>
            <a:r>
              <a:rPr lang="en-US" sz="9600" dirty="0">
                <a:solidFill>
                  <a:srgbClr val="99FF33"/>
                </a:solidFill>
              </a:rPr>
              <a:t>Thank You</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5649491"/>
          </a:xfrm>
        </p:spPr>
        <p:txBody>
          <a:bodyPr/>
          <a:lstStyle/>
          <a:p>
            <a:pPr eaLnBrk="0" hangingPunct="0"/>
            <a:r>
              <a:rPr lang="en-US" dirty="0" smtClean="0">
                <a:solidFill>
                  <a:schemeClr val="bg1"/>
                </a:solidFill>
                <a:latin typeface="Comic Sans MS" pitchFamily="66" charset="0"/>
                <a:cs typeface="Times New Roman" pitchFamily="18" charset="0"/>
              </a:rPr>
              <a:t>The </a:t>
            </a:r>
            <a:r>
              <a:rPr lang="en-US" dirty="0" smtClean="0">
                <a:latin typeface="Comic Sans MS" pitchFamily="66" charset="0"/>
                <a:cs typeface="Times New Roman" pitchFamily="18" charset="0"/>
              </a:rPr>
              <a:t>darkroom</a:t>
            </a:r>
            <a:r>
              <a:rPr lang="en-US" dirty="0" smtClean="0">
                <a:solidFill>
                  <a:schemeClr val="bg1"/>
                </a:solidFill>
                <a:latin typeface="Comic Sans MS" pitchFamily="66" charset="0"/>
                <a:cs typeface="Times New Roman" pitchFamily="18" charset="0"/>
              </a:rPr>
              <a:t> should have the following attributes:</a:t>
            </a:r>
          </a:p>
          <a:p>
            <a:pPr eaLnBrk="0" hangingPunct="0">
              <a:lnSpc>
                <a:spcPct val="150000"/>
              </a:lnSpc>
            </a:pPr>
            <a:r>
              <a:rPr lang="en-US" dirty="0" smtClean="0">
                <a:solidFill>
                  <a:schemeClr val="bg1"/>
                </a:solidFill>
                <a:latin typeface="Comic Sans MS" pitchFamily="66" charset="0"/>
                <a:cs typeface="Times New Roman" pitchFamily="18" charset="0"/>
              </a:rPr>
              <a:t> It must be light-tight. Since the silver halide   crystals are sensitive to both x-rays and light, the   area where films are processed must be completely   dark, except for a safelight.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eme6">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824</TotalTime>
  <Words>2646</Words>
  <Application>Microsoft Office PowerPoint</Application>
  <PresentationFormat>On-screen Show (4:3)</PresentationFormat>
  <Paragraphs>425</Paragraphs>
  <Slides>80</Slides>
  <Notes>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80</vt:i4>
      </vt:variant>
    </vt:vector>
  </HeadingPairs>
  <TitlesOfParts>
    <vt:vector size="83" baseType="lpstr">
      <vt:lpstr>Theme6</vt:lpstr>
      <vt:lpstr>Clip</vt:lpstr>
      <vt:lpstr>Photo Editor Photo</vt:lpstr>
      <vt:lpstr>PROCESSING OF FILMS</vt:lpstr>
      <vt:lpstr>CONTENTS</vt:lpstr>
      <vt:lpstr>Slide 3</vt:lpstr>
      <vt:lpstr>Slide 4</vt:lpstr>
      <vt:lpstr>Slide 5</vt:lpstr>
      <vt:lpstr>Slide 6</vt:lpstr>
      <vt:lpstr>Slide 7</vt:lpstr>
      <vt:lpstr>Slide 8</vt:lpstr>
      <vt:lpstr>Slide 9</vt:lpstr>
      <vt:lpstr>Slide 10</vt:lpstr>
      <vt:lpstr>Latent Image Formation</vt:lpstr>
      <vt:lpstr>Slide 12</vt:lpstr>
      <vt:lpstr>SCHEMATIC PRESENTATION OF EMULSION</vt:lpstr>
      <vt:lpstr>Slide 14</vt:lpstr>
      <vt:lpstr>Slide 15</vt:lpstr>
      <vt:lpstr>Slide 16</vt:lpstr>
      <vt:lpstr>Slide 17</vt:lpstr>
      <vt:lpstr>PROCESSING SOLUTIONS</vt:lpstr>
      <vt:lpstr>Processing Solution</vt:lpstr>
      <vt:lpstr>Slide 20</vt:lpstr>
      <vt:lpstr>Slide 21</vt:lpstr>
      <vt:lpstr>Slide 22</vt:lpstr>
      <vt:lpstr>Slide 23</vt:lpstr>
      <vt:lpstr>Slide 24</vt:lpstr>
      <vt:lpstr>DEVELOPER </vt:lpstr>
      <vt:lpstr>Slide 26</vt:lpstr>
      <vt:lpstr>PRESERVATIVE </vt:lpstr>
      <vt:lpstr>ACCELERATOR / ACTIVATOR </vt:lpstr>
      <vt:lpstr>Slide 29</vt:lpstr>
      <vt:lpstr>RESTRAINER </vt:lpstr>
      <vt:lpstr>Developer Replenisher</vt:lpstr>
      <vt:lpstr>Slide 32</vt:lpstr>
      <vt:lpstr>FIXING SOLUTION </vt:lpstr>
      <vt:lpstr>Slide 34</vt:lpstr>
      <vt:lpstr>Slide 35</vt:lpstr>
      <vt:lpstr>Composition OF FIXER</vt:lpstr>
      <vt:lpstr>CLEARING AGENT </vt:lpstr>
      <vt:lpstr>ACIDIFIER </vt:lpstr>
      <vt:lpstr>PRESERVATIVE </vt:lpstr>
      <vt:lpstr>HARDENING AGENT </vt:lpstr>
      <vt:lpstr>Slide 41</vt:lpstr>
      <vt:lpstr>Slide 42</vt:lpstr>
      <vt:lpstr>DARK ROOM EQUIPMENTS </vt:lpstr>
      <vt:lpstr>REQUIREMENTS </vt:lpstr>
      <vt:lpstr>LOCATION SIZE </vt:lpstr>
      <vt:lpstr>LIGHTING </vt:lpstr>
      <vt:lpstr>ROOM LIGHTING </vt:lpstr>
      <vt:lpstr>SAFELIGHTING</vt:lpstr>
      <vt:lpstr>Slide 49</vt:lpstr>
      <vt:lpstr>Slide 50</vt:lpstr>
      <vt:lpstr>Coin test or penny test</vt:lpstr>
      <vt:lpstr>Coin test or penny test</vt:lpstr>
      <vt:lpstr>Slide 53</vt:lpstr>
      <vt:lpstr>Slide 54</vt:lpstr>
      <vt:lpstr>film processing involves following steps: </vt:lpstr>
      <vt:lpstr>Slide 56</vt:lpstr>
      <vt:lpstr>TYPES OF PROCESSING</vt:lpstr>
      <vt:lpstr>MANUAL ROCESSING</vt:lpstr>
      <vt:lpstr>Slide 59</vt:lpstr>
      <vt:lpstr>Slide 60</vt:lpstr>
      <vt:lpstr>MANUAL PROCESSING TIMINGS</vt:lpstr>
      <vt:lpstr>Slide 62</vt:lpstr>
      <vt:lpstr>Slide 63</vt:lpstr>
      <vt:lpstr>Slide 64</vt:lpstr>
      <vt:lpstr>Slide 65</vt:lpstr>
      <vt:lpstr>Slide 66</vt:lpstr>
      <vt:lpstr>Automated Film Processors</vt:lpstr>
      <vt:lpstr>SELF DEVELOPING FILMS </vt:lpstr>
      <vt:lpstr>SELF DEVELOPING FILM </vt:lpstr>
      <vt:lpstr> </vt:lpstr>
      <vt:lpstr>Slide 71</vt:lpstr>
      <vt:lpstr>Radiographic faults due to processing</vt:lpstr>
      <vt:lpstr>Faulty Radiographs</vt:lpstr>
      <vt:lpstr>Slide 74</vt:lpstr>
      <vt:lpstr>Slide 75</vt:lpstr>
      <vt:lpstr>Slide 76</vt:lpstr>
      <vt:lpstr>Slide 77</vt:lpstr>
      <vt:lpstr>Error :: clear &amp; black film; emulsion peel</vt:lpstr>
      <vt:lpstr>Slide 79</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Sandeep</dc:creator>
  <cp:lastModifiedBy>Sandeep</cp:lastModifiedBy>
  <cp:revision>52</cp:revision>
  <dcterms:created xsi:type="dcterms:W3CDTF">2012-03-15T13:44:36Z</dcterms:created>
  <dcterms:modified xsi:type="dcterms:W3CDTF">2015-04-01T10:00:07Z</dcterms:modified>
</cp:coreProperties>
</file>